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081" r:id="rId4"/>
  </p:sldMasterIdLst>
  <p:notesMasterIdLst>
    <p:notesMasterId r:id="rId59"/>
  </p:notesMasterIdLst>
  <p:handoutMasterIdLst>
    <p:handoutMasterId r:id="rId60"/>
  </p:handoutMasterIdLst>
  <p:sldIdLst>
    <p:sldId id="1355" r:id="rId5"/>
    <p:sldId id="1123" r:id="rId6"/>
    <p:sldId id="1345" r:id="rId7"/>
    <p:sldId id="1359" r:id="rId8"/>
    <p:sldId id="1261" r:id="rId9"/>
    <p:sldId id="1641" r:id="rId10"/>
    <p:sldId id="1642" r:id="rId11"/>
    <p:sldId id="1451" r:id="rId12"/>
    <p:sldId id="1452" r:id="rId13"/>
    <p:sldId id="1646" r:id="rId14"/>
    <p:sldId id="1645" r:id="rId15"/>
    <p:sldId id="1657" r:id="rId16"/>
    <p:sldId id="471" r:id="rId17"/>
    <p:sldId id="1344" r:id="rId18"/>
    <p:sldId id="1343" r:id="rId19"/>
    <p:sldId id="1453" r:id="rId20"/>
    <p:sldId id="1295" r:id="rId21"/>
    <p:sldId id="1296" r:id="rId22"/>
    <p:sldId id="468" r:id="rId23"/>
    <p:sldId id="1271" r:id="rId24"/>
    <p:sldId id="1272" r:id="rId25"/>
    <p:sldId id="1276" r:id="rId26"/>
    <p:sldId id="1354" r:id="rId27"/>
    <p:sldId id="1291" r:id="rId28"/>
    <p:sldId id="1292" r:id="rId29"/>
    <p:sldId id="1454" r:id="rId30"/>
    <p:sldId id="1455" r:id="rId31"/>
    <p:sldId id="1457" r:id="rId32"/>
    <p:sldId id="848" r:id="rId33"/>
    <p:sldId id="1362" r:id="rId34"/>
    <p:sldId id="1363" r:id="rId35"/>
    <p:sldId id="1346" r:id="rId36"/>
    <p:sldId id="1658" r:id="rId37"/>
    <p:sldId id="1699" r:id="rId38"/>
    <p:sldId id="272" r:id="rId39"/>
    <p:sldId id="1643" r:id="rId40"/>
    <p:sldId id="443" r:id="rId41"/>
    <p:sldId id="1348" r:id="rId42"/>
    <p:sldId id="448" r:id="rId43"/>
    <p:sldId id="479" r:id="rId44"/>
    <p:sldId id="478" r:id="rId45"/>
    <p:sldId id="480" r:id="rId46"/>
    <p:sldId id="481" r:id="rId47"/>
    <p:sldId id="473" r:id="rId48"/>
    <p:sldId id="341" r:id="rId49"/>
    <p:sldId id="1644" r:id="rId50"/>
    <p:sldId id="515" r:id="rId51"/>
    <p:sldId id="684" r:id="rId52"/>
    <p:sldId id="1656" r:id="rId53"/>
    <p:sldId id="629" r:id="rId54"/>
    <p:sldId id="683" r:id="rId55"/>
    <p:sldId id="686" r:id="rId56"/>
    <p:sldId id="1629" r:id="rId57"/>
    <p:sldId id="1447" r:id="rId58"/>
  </p:sldIdLst>
  <p:sldSz cx="9144000" cy="6858000" type="letter"/>
  <p:notesSz cx="7315200" cy="9601200"/>
  <p:custDataLst>
    <p:tags r:id="rId61"/>
  </p:custDataLst>
  <p:kinsoku lang="ja-JP" invalStChars="、。，．・：；？！゛゜ヽヾゝゞ々ー’”）〕］｝〉》」』】°‰′″℃￠％ぁぃぅぇぉっゃゅょゎァィゥェォッャュョヮヵヶ!%),.:;?]}｡｣､･ｧｨｩｪｫｬｭｮｯｰﾞﾟ" invalEndChars="‘“（〔［｛〈《「『【￥＄$([\{｢￡"/>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pitchFamily="34" charset="0"/>
      </a:defRPr>
    </a:lvl5pPr>
    <a:lvl6pPr marL="2286000" algn="l" defTabSz="914400" rtl="0" eaLnBrk="1" latinLnBrk="0" hangingPunct="1">
      <a:defRPr sz="2400" kern="1200">
        <a:solidFill>
          <a:schemeClr val="tx1"/>
        </a:solidFill>
        <a:latin typeface="Times New Roman" pitchFamily="18" charset="0"/>
        <a:ea typeface="+mn-ea"/>
        <a:cs typeface="Arial" pitchFamily="34" charset="0"/>
      </a:defRPr>
    </a:lvl6pPr>
    <a:lvl7pPr marL="2743200" algn="l" defTabSz="914400" rtl="0" eaLnBrk="1" latinLnBrk="0" hangingPunct="1">
      <a:defRPr sz="2400" kern="1200">
        <a:solidFill>
          <a:schemeClr val="tx1"/>
        </a:solidFill>
        <a:latin typeface="Times New Roman" pitchFamily="18" charset="0"/>
        <a:ea typeface="+mn-ea"/>
        <a:cs typeface="Arial" pitchFamily="34" charset="0"/>
      </a:defRPr>
    </a:lvl7pPr>
    <a:lvl8pPr marL="3200400" algn="l" defTabSz="914400" rtl="0" eaLnBrk="1" latinLnBrk="0" hangingPunct="1">
      <a:defRPr sz="2400" kern="1200">
        <a:solidFill>
          <a:schemeClr val="tx1"/>
        </a:solidFill>
        <a:latin typeface="Times New Roman" pitchFamily="18" charset="0"/>
        <a:ea typeface="+mn-ea"/>
        <a:cs typeface="Arial" pitchFamily="34" charset="0"/>
      </a:defRPr>
    </a:lvl8pPr>
    <a:lvl9pPr marL="3657600" algn="l" defTabSz="914400" rtl="0" eaLnBrk="1" latinLnBrk="0" hangingPunct="1">
      <a:defRPr sz="2400" kern="1200">
        <a:solidFill>
          <a:schemeClr val="tx1"/>
        </a:solidFill>
        <a:latin typeface="Times New Roman" pitchFamily="18" charset="0"/>
        <a:ea typeface="+mn-ea"/>
        <a:cs typeface="Arial" pitchFamily="34" charset="0"/>
      </a:defRPr>
    </a:lvl9pPr>
  </p:defaultTextStyle>
  <p:extLst>
    <p:ext uri="{521415D9-36F7-43E2-AB2F-B90AF26B5E84}">
      <p14:sectionLst xmlns:p14="http://schemas.microsoft.com/office/powerpoint/2010/main">
        <p14:section name="Introduction" id="{D5CC58BF-1B9C-4604-8CE2-718D7740199D}">
          <p14:sldIdLst>
            <p14:sldId id="1355"/>
            <p14:sldId id="1123"/>
            <p14:sldId id="1345"/>
          </p14:sldIdLst>
        </p14:section>
        <p14:section name="Energy Fundamentals" id="{32B1D2B3-72B8-4FA3-9292-6D1AFC0E9B87}">
          <p14:sldIdLst>
            <p14:sldId id="1359"/>
            <p14:sldId id="1261"/>
            <p14:sldId id="1641"/>
            <p14:sldId id="1642"/>
            <p14:sldId id="1451"/>
            <p14:sldId id="1452"/>
            <p14:sldId id="1646"/>
            <p14:sldId id="1645"/>
            <p14:sldId id="1657"/>
            <p14:sldId id="471"/>
            <p14:sldId id="1344"/>
            <p14:sldId id="1343"/>
            <p14:sldId id="1453"/>
          </p14:sldIdLst>
        </p14:section>
        <p14:section name="Energy Accounting" id="{53E2C555-7E89-4290-A97C-8E7F883D67A9}">
          <p14:sldIdLst>
            <p14:sldId id="1295"/>
            <p14:sldId id="1296"/>
            <p14:sldId id="468"/>
            <p14:sldId id="1271"/>
            <p14:sldId id="1272"/>
            <p14:sldId id="1276"/>
            <p14:sldId id="1354"/>
            <p14:sldId id="1291"/>
          </p14:sldIdLst>
        </p14:section>
        <p14:section name="Energy Benchmarking" id="{8E831830-F91F-48EC-A05A-6606721F1D70}">
          <p14:sldIdLst>
            <p14:sldId id="1292"/>
            <p14:sldId id="1454"/>
            <p14:sldId id="1455"/>
            <p14:sldId id="1457"/>
            <p14:sldId id="848"/>
            <p14:sldId id="1362"/>
            <p14:sldId id="1363"/>
            <p14:sldId id="1346"/>
            <p14:sldId id="1658"/>
            <p14:sldId id="1699"/>
            <p14:sldId id="272"/>
            <p14:sldId id="1643"/>
            <p14:sldId id="443"/>
            <p14:sldId id="1348"/>
            <p14:sldId id="448"/>
            <p14:sldId id="479"/>
            <p14:sldId id="478"/>
            <p14:sldId id="480"/>
            <p14:sldId id="481"/>
            <p14:sldId id="473"/>
            <p14:sldId id="341"/>
            <p14:sldId id="1644"/>
            <p14:sldId id="515"/>
          </p14:sldIdLst>
        </p14:section>
        <p14:section name="Calculating Costs and Savings" id="{F9D08482-65D0-4F33-AF50-850609858B9A}">
          <p14:sldIdLst>
            <p14:sldId id="684"/>
            <p14:sldId id="1656"/>
            <p14:sldId id="629"/>
            <p14:sldId id="683"/>
            <p14:sldId id="686"/>
            <p14:sldId id="1629"/>
            <p14:sldId id="1447"/>
          </p14:sldIdLst>
        </p14:section>
      </p14:sectionLst>
    </p:ext>
    <p:ext uri="{EFAFB233-063F-42B5-8137-9DF3F51BA10A}">
      <p15:sldGuideLst xmlns:p15="http://schemas.microsoft.com/office/powerpoint/2012/main">
        <p15:guide id="1" orient="horz" pos="2640">
          <p15:clr>
            <a:srgbClr val="A4A3A4"/>
          </p15:clr>
        </p15:guide>
        <p15:guide id="2" pos="2880">
          <p15:clr>
            <a:srgbClr val="A4A3A4"/>
          </p15:clr>
        </p15:guide>
      </p15:sldGuideLst>
    </p:ext>
    <p:ext uri="{2D200454-40CA-4A62-9FC3-DE9A4176ACB9}">
      <p15:notesGuideLst xmlns:p15="http://schemas.microsoft.com/office/powerpoint/2012/main">
        <p15:guide id="1" orient="horz" pos="6098" userDrawn="1">
          <p15:clr>
            <a:srgbClr val="A4A3A4"/>
          </p15:clr>
        </p15:guide>
        <p15:guide id="2" pos="2404" userDrawn="1">
          <p15:clr>
            <a:srgbClr val="A4A3A4"/>
          </p15:clr>
        </p15:guide>
        <p15:guide id="3" orient="horz" pos="5904" userDrawn="1">
          <p15:clr>
            <a:srgbClr val="A4A3A4"/>
          </p15:clr>
        </p15:guide>
        <p15:guide id="4" pos="2256"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64A5E5B-2B54-4E2B-7E1B-3551555A0E6C}" name="Maureen Roskoski" initials="MR" userId="S::mroskoski@feapc.com::9a029d06-97d7-4670-8fb7-01e9dad2a57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Olga Gazman" initials="OG"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FCBEF"/>
    <a:srgbClr val="FE9B03"/>
    <a:srgbClr val="F0EA00"/>
    <a:srgbClr val="32946A"/>
    <a:srgbClr val="1ACFFA"/>
    <a:srgbClr val="FFFF00"/>
    <a:srgbClr val="3B651D"/>
    <a:srgbClr val="FB1C05"/>
    <a:srgbClr val="FFFF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26" autoAdjust="0"/>
    <p:restoredTop sz="90799" autoAdjust="0"/>
  </p:normalViewPr>
  <p:slideViewPr>
    <p:cSldViewPr>
      <p:cViewPr varScale="1">
        <p:scale>
          <a:sx n="97" d="100"/>
          <a:sy n="97" d="100"/>
        </p:scale>
        <p:origin x="1920" y="78"/>
      </p:cViewPr>
      <p:guideLst>
        <p:guide orient="horz" pos="2640"/>
        <p:guide pos="2880"/>
      </p:guideLst>
    </p:cSldViewPr>
  </p:slideViewPr>
  <p:outlineViewPr>
    <p:cViewPr>
      <p:scale>
        <a:sx n="33" d="100"/>
        <a:sy n="33" d="100"/>
      </p:scale>
      <p:origin x="0" y="-10781"/>
    </p:cViewPr>
  </p:outlineViewPr>
  <p:notesTextViewPr>
    <p:cViewPr>
      <p:scale>
        <a:sx n="75" d="100"/>
        <a:sy n="75" d="100"/>
      </p:scale>
      <p:origin x="0" y="0"/>
    </p:cViewPr>
  </p:notesTextViewPr>
  <p:sorterViewPr>
    <p:cViewPr varScale="1">
      <p:scale>
        <a:sx n="1" d="1"/>
        <a:sy n="1" d="1"/>
      </p:scale>
      <p:origin x="0" y="0"/>
    </p:cViewPr>
  </p:sorterViewPr>
  <p:notesViewPr>
    <p:cSldViewPr snapToGrid="0">
      <p:cViewPr varScale="1">
        <p:scale>
          <a:sx n="78" d="100"/>
          <a:sy n="78" d="100"/>
        </p:scale>
        <p:origin x="3852" y="84"/>
      </p:cViewPr>
      <p:guideLst>
        <p:guide orient="horz" pos="6098"/>
        <p:guide pos="2404"/>
        <p:guide orient="horz" pos="5904"/>
        <p:guide pos="2256"/>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handoutMaster" Target="handoutMasters/handoutMaster1.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67"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file:///\\feasantarosa03\feasantarosa$\Projects\2017\01.2017.009088%20-%20District%20of%20Columbia%20Department%20of%20General%20Services%20Training\Data%20from%20Client\DGS_building_profile_FEA%20(SMA).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solidFill>
          <a:srgbClr val="F1F4F2">
            <a:alpha val="50000"/>
          </a:srgb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'DGS_building_profile_FEA (SMA)'!$F$1</c:f>
              <c:strCache>
                <c:ptCount val="1"/>
                <c:pt idx="0">
                  <c:v>EUI</c:v>
                </c:pt>
              </c:strCache>
            </c:strRef>
          </c:tx>
          <c:spPr>
            <a:solidFill>
              <a:schemeClr val="accent6"/>
            </a:solidFill>
            <a:ln>
              <a:noFill/>
            </a:ln>
            <a:effectLst/>
            <a:sp3d/>
          </c:spPr>
          <c:invertIfNegative val="0"/>
          <c:dPt>
            <c:idx val="14"/>
            <c:invertIfNegative val="0"/>
            <c:bubble3D val="0"/>
            <c:spPr>
              <a:solidFill>
                <a:srgbClr val="C00000"/>
              </a:solidFill>
              <a:ln>
                <a:noFill/>
              </a:ln>
              <a:effectLst/>
              <a:sp3d/>
            </c:spPr>
            <c:extLst>
              <c:ext xmlns:c16="http://schemas.microsoft.com/office/drawing/2014/chart" uri="{C3380CC4-5D6E-409C-BE32-E72D297353CC}">
                <c16:uniqueId val="{00000001-9D51-4E21-9785-9E466601D21A}"/>
              </c:ext>
            </c:extLst>
          </c:dPt>
          <c:cat>
            <c:strRef>
              <c:f>'DGS_building_profile_FEA (SMA)'!$A$37:$A$518</c:f>
              <c:strCache>
                <c:ptCount val="15"/>
                <c:pt idx="0">
                  <c:v>River Terrace Education Campus</c:v>
                </c:pt>
                <c:pt idx="1">
                  <c:v>Mann Elementary School</c:v>
                </c:pt>
                <c:pt idx="2">
                  <c:v>Plummer Elementary School</c:v>
                </c:pt>
                <c:pt idx="3">
                  <c:v>Cardozo Education Campus</c:v>
                </c:pt>
                <c:pt idx="4">
                  <c:v>Stanton Elementary School</c:v>
                </c:pt>
                <c:pt idx="5">
                  <c:v>Langdon Elementary School</c:v>
                </c:pt>
                <c:pt idx="6">
                  <c:v>Leckie Elementary School</c:v>
                </c:pt>
                <c:pt idx="7">
                  <c:v>Hendley Elementary School</c:v>
                </c:pt>
                <c:pt idx="8">
                  <c:v>Simon Elementary School</c:v>
                </c:pt>
                <c:pt idx="9">
                  <c:v>Dunbar High School</c:v>
                </c:pt>
                <c:pt idx="10">
                  <c:v>Johnson Middle School</c:v>
                </c:pt>
                <c:pt idx="11">
                  <c:v>Stuart-Hobson Middle School</c:v>
                </c:pt>
                <c:pt idx="12">
                  <c:v>Anacostia High School</c:v>
                </c:pt>
                <c:pt idx="13">
                  <c:v>Moten Elementary School</c:v>
                </c:pt>
                <c:pt idx="14">
                  <c:v>McKinley Technical School</c:v>
                </c:pt>
              </c:strCache>
            </c:strRef>
          </c:cat>
          <c:val>
            <c:numRef>
              <c:f>'DGS_building_profile_FEA (SMA)'!$G$37:$G$518</c:f>
              <c:numCache>
                <c:formatCode>General</c:formatCode>
                <c:ptCount val="15"/>
                <c:pt idx="0">
                  <c:v>20.9</c:v>
                </c:pt>
                <c:pt idx="1">
                  <c:v>21.8</c:v>
                </c:pt>
                <c:pt idx="2">
                  <c:v>41</c:v>
                </c:pt>
                <c:pt idx="3">
                  <c:v>42.3</c:v>
                </c:pt>
                <c:pt idx="4">
                  <c:v>47.7</c:v>
                </c:pt>
                <c:pt idx="5">
                  <c:v>49.5</c:v>
                </c:pt>
                <c:pt idx="6">
                  <c:v>51.4</c:v>
                </c:pt>
                <c:pt idx="7">
                  <c:v>51.5</c:v>
                </c:pt>
                <c:pt idx="8">
                  <c:v>56.3</c:v>
                </c:pt>
                <c:pt idx="9">
                  <c:v>56.9</c:v>
                </c:pt>
                <c:pt idx="10">
                  <c:v>61.9</c:v>
                </c:pt>
                <c:pt idx="11">
                  <c:v>62.1</c:v>
                </c:pt>
                <c:pt idx="12">
                  <c:v>64.5</c:v>
                </c:pt>
                <c:pt idx="13">
                  <c:v>71.7</c:v>
                </c:pt>
                <c:pt idx="14">
                  <c:v>90.1</c:v>
                </c:pt>
              </c:numCache>
            </c:numRef>
          </c:val>
          <c:extLst>
            <c:ext xmlns:c16="http://schemas.microsoft.com/office/drawing/2014/chart" uri="{C3380CC4-5D6E-409C-BE32-E72D297353CC}">
              <c16:uniqueId val="{00000000-9D51-4E21-9785-9E466601D21A}"/>
            </c:ext>
          </c:extLst>
        </c:ser>
        <c:dLbls>
          <c:showLegendKey val="0"/>
          <c:showVal val="0"/>
          <c:showCatName val="0"/>
          <c:showSerName val="0"/>
          <c:showPercent val="0"/>
          <c:showBubbleSize val="0"/>
        </c:dLbls>
        <c:gapWidth val="150"/>
        <c:shape val="box"/>
        <c:axId val="-2130966856"/>
        <c:axId val="-2130963416"/>
        <c:axId val="0"/>
      </c:bar3DChart>
      <c:catAx>
        <c:axId val="-213096685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0963416"/>
        <c:crosses val="autoZero"/>
        <c:auto val="1"/>
        <c:lblAlgn val="ctr"/>
        <c:lblOffset val="100"/>
        <c:noMultiLvlLbl val="0"/>
      </c:catAx>
      <c:valAx>
        <c:axId val="-21309634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dirty="0"/>
                  <a:t>Site Energy Use Intensity</a:t>
                </a:r>
                <a:r>
                  <a:rPr lang="en-US" sz="1600" baseline="0" dirty="0"/>
                  <a:t> (kBtu/ft</a:t>
                </a:r>
                <a:r>
                  <a:rPr lang="en-US" sz="1600" baseline="30000" dirty="0"/>
                  <a:t>2</a:t>
                </a:r>
                <a:r>
                  <a:rPr lang="en-US" sz="1600" baseline="0" dirty="0"/>
                  <a:t>)</a:t>
                </a:r>
                <a:endParaRPr lang="en-US" sz="1600" dirty="0"/>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1309668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5C327F-05CF-435A-8224-4EFC60388019}" type="doc">
      <dgm:prSet loTypeId="urn:microsoft.com/office/officeart/2005/8/layout/vProcess5" loCatId="process" qsTypeId="urn:microsoft.com/office/officeart/2005/8/quickstyle/simple1" qsCatId="simple" csTypeId="urn:microsoft.com/office/officeart/2005/8/colors/accent1_1" csCatId="accent1" phldr="1"/>
      <dgm:spPr/>
      <dgm:t>
        <a:bodyPr/>
        <a:lstStyle/>
        <a:p>
          <a:endParaRPr lang="en-US"/>
        </a:p>
      </dgm:t>
    </dgm:pt>
    <dgm:pt modelId="{0D9C2B43-D35F-470F-9AD6-FB7DFD7D2FC7}">
      <dgm:prSet phldrT="[Text]"/>
      <dgm:spPr>
        <a:ln w="63500">
          <a:solidFill>
            <a:schemeClr val="accent1">
              <a:lumMod val="50000"/>
            </a:schemeClr>
          </a:solidFill>
        </a:ln>
      </dgm:spPr>
      <dgm:t>
        <a:bodyPr/>
        <a:lstStyle/>
        <a:p>
          <a:pPr>
            <a:buSzPct val="100000"/>
            <a:buFont typeface="Wingdings" panose="05000000000000000000" pitchFamily="2" charset="2"/>
            <a:buChar char="§"/>
          </a:pPr>
          <a:r>
            <a:rPr lang="en-US" dirty="0"/>
            <a:t>Determine baseline and set goals</a:t>
          </a:r>
        </a:p>
      </dgm:t>
    </dgm:pt>
    <dgm:pt modelId="{929B706D-9A1B-4AED-9D39-F9E156277296}" type="parTrans" cxnId="{634F09BF-BFF9-490E-A455-E327CD6996AE}">
      <dgm:prSet/>
      <dgm:spPr/>
      <dgm:t>
        <a:bodyPr/>
        <a:lstStyle/>
        <a:p>
          <a:endParaRPr lang="en-US"/>
        </a:p>
      </dgm:t>
    </dgm:pt>
    <dgm:pt modelId="{15582546-A7E8-4BE7-8A59-47AE76D5BD9F}" type="sibTrans" cxnId="{634F09BF-BFF9-490E-A455-E327CD6996AE}">
      <dgm:prSet/>
      <dgm:spPr>
        <a:solidFill>
          <a:schemeClr val="accent1">
            <a:lumMod val="50000"/>
            <a:alpha val="90000"/>
          </a:schemeClr>
        </a:solidFill>
        <a:ln>
          <a:solidFill>
            <a:schemeClr val="accent1">
              <a:lumMod val="50000"/>
              <a:alpha val="90000"/>
            </a:schemeClr>
          </a:solidFill>
        </a:ln>
      </dgm:spPr>
      <dgm:t>
        <a:bodyPr/>
        <a:lstStyle/>
        <a:p>
          <a:endParaRPr lang="en-US" dirty="0"/>
        </a:p>
      </dgm:t>
    </dgm:pt>
    <dgm:pt modelId="{6256FD88-E143-4073-A23F-6A971D7BC5FF}">
      <dgm:prSet phldrT="[Text]"/>
      <dgm:spPr>
        <a:ln w="63500">
          <a:solidFill>
            <a:schemeClr val="accent1">
              <a:lumMod val="50000"/>
            </a:schemeClr>
          </a:solidFill>
        </a:ln>
      </dgm:spPr>
      <dgm:t>
        <a:bodyPr/>
        <a:lstStyle/>
        <a:p>
          <a:pPr>
            <a:buSzPct val="100000"/>
            <a:buFont typeface="Wingdings" panose="05000000000000000000" pitchFamily="2" charset="2"/>
            <a:buChar char="§"/>
          </a:pPr>
          <a:r>
            <a:rPr lang="en-US" dirty="0"/>
            <a:t>Identify energy saving opportunities</a:t>
          </a:r>
        </a:p>
      </dgm:t>
    </dgm:pt>
    <dgm:pt modelId="{F0820B57-CEF7-4788-A7AF-8364070C18D8}" type="parTrans" cxnId="{9051DC7D-7262-48BD-B2F3-65ED5BA2A629}">
      <dgm:prSet/>
      <dgm:spPr/>
      <dgm:t>
        <a:bodyPr/>
        <a:lstStyle/>
        <a:p>
          <a:endParaRPr lang="en-US"/>
        </a:p>
      </dgm:t>
    </dgm:pt>
    <dgm:pt modelId="{42D45296-6729-4BD7-967C-D9919E07F342}" type="sibTrans" cxnId="{9051DC7D-7262-48BD-B2F3-65ED5BA2A629}">
      <dgm:prSet/>
      <dgm:spPr>
        <a:solidFill>
          <a:schemeClr val="accent1">
            <a:lumMod val="50000"/>
            <a:alpha val="90000"/>
          </a:schemeClr>
        </a:solidFill>
        <a:ln>
          <a:solidFill>
            <a:schemeClr val="accent1">
              <a:lumMod val="50000"/>
              <a:alpha val="90000"/>
            </a:schemeClr>
          </a:solidFill>
        </a:ln>
      </dgm:spPr>
      <dgm:t>
        <a:bodyPr/>
        <a:lstStyle/>
        <a:p>
          <a:endParaRPr lang="en-US" dirty="0"/>
        </a:p>
      </dgm:t>
    </dgm:pt>
    <dgm:pt modelId="{8AD6C935-752F-45AC-8B11-EFA2F38FC9F7}">
      <dgm:prSet phldrT="[Text]"/>
      <dgm:spPr>
        <a:ln w="63500">
          <a:solidFill>
            <a:schemeClr val="accent1">
              <a:lumMod val="50000"/>
            </a:schemeClr>
          </a:solidFill>
        </a:ln>
      </dgm:spPr>
      <dgm:t>
        <a:bodyPr/>
        <a:lstStyle/>
        <a:p>
          <a:pPr>
            <a:buSzPct val="100000"/>
            <a:buFont typeface="Wingdings" panose="05000000000000000000" pitchFamily="2" charset="2"/>
            <a:buChar char="§"/>
          </a:pPr>
          <a:r>
            <a:rPr lang="en-US" dirty="0"/>
            <a:t>Monitor energy consumption</a:t>
          </a:r>
        </a:p>
      </dgm:t>
    </dgm:pt>
    <dgm:pt modelId="{33EE0708-282A-485E-94E6-D5E9C401A7E8}" type="parTrans" cxnId="{DB77A474-FD47-444D-BBBB-8A8AD9D17C18}">
      <dgm:prSet/>
      <dgm:spPr/>
      <dgm:t>
        <a:bodyPr/>
        <a:lstStyle/>
        <a:p>
          <a:endParaRPr lang="en-US"/>
        </a:p>
      </dgm:t>
    </dgm:pt>
    <dgm:pt modelId="{832833D5-57FC-4CB2-A235-E561A987D70F}" type="sibTrans" cxnId="{DB77A474-FD47-444D-BBBB-8A8AD9D17C18}">
      <dgm:prSet/>
      <dgm:spPr>
        <a:solidFill>
          <a:schemeClr val="accent1">
            <a:lumMod val="50000"/>
            <a:alpha val="90000"/>
          </a:schemeClr>
        </a:solidFill>
        <a:ln>
          <a:solidFill>
            <a:schemeClr val="accent1">
              <a:lumMod val="50000"/>
              <a:alpha val="90000"/>
            </a:schemeClr>
          </a:solidFill>
        </a:ln>
      </dgm:spPr>
      <dgm:t>
        <a:bodyPr/>
        <a:lstStyle/>
        <a:p>
          <a:endParaRPr lang="en-US" dirty="0"/>
        </a:p>
      </dgm:t>
    </dgm:pt>
    <dgm:pt modelId="{07773D6E-E111-4072-B873-00C04D5958E6}">
      <dgm:prSet/>
      <dgm:spPr>
        <a:ln w="63500">
          <a:solidFill>
            <a:schemeClr val="accent1">
              <a:lumMod val="50000"/>
            </a:schemeClr>
          </a:solidFill>
        </a:ln>
      </dgm:spPr>
      <dgm:t>
        <a:bodyPr/>
        <a:lstStyle/>
        <a:p>
          <a:r>
            <a:rPr lang="en-US" dirty="0"/>
            <a:t>Measure success</a:t>
          </a:r>
        </a:p>
      </dgm:t>
    </dgm:pt>
    <dgm:pt modelId="{56FD0B10-C8B2-4170-9ADA-D5E6F6EEAA41}" type="parTrans" cxnId="{4D432A3A-4B9A-4939-8C36-78C081893226}">
      <dgm:prSet/>
      <dgm:spPr/>
      <dgm:t>
        <a:bodyPr/>
        <a:lstStyle/>
        <a:p>
          <a:endParaRPr lang="en-US"/>
        </a:p>
      </dgm:t>
    </dgm:pt>
    <dgm:pt modelId="{5DC5EBDB-EB2C-4E7C-99EC-890971598E47}" type="sibTrans" cxnId="{4D432A3A-4B9A-4939-8C36-78C081893226}">
      <dgm:prSet/>
      <dgm:spPr/>
      <dgm:t>
        <a:bodyPr/>
        <a:lstStyle/>
        <a:p>
          <a:endParaRPr lang="en-US"/>
        </a:p>
      </dgm:t>
    </dgm:pt>
    <dgm:pt modelId="{62067EC1-10E9-4F35-BB4B-81971B1A88D0}" type="pres">
      <dgm:prSet presAssocID="{6D5C327F-05CF-435A-8224-4EFC60388019}" presName="outerComposite" presStyleCnt="0">
        <dgm:presLayoutVars>
          <dgm:chMax val="5"/>
          <dgm:dir/>
          <dgm:resizeHandles val="exact"/>
        </dgm:presLayoutVars>
      </dgm:prSet>
      <dgm:spPr/>
    </dgm:pt>
    <dgm:pt modelId="{A239CBB7-F245-447C-9E01-9E0B9194CB2F}" type="pres">
      <dgm:prSet presAssocID="{6D5C327F-05CF-435A-8224-4EFC60388019}" presName="dummyMaxCanvas" presStyleCnt="0">
        <dgm:presLayoutVars/>
      </dgm:prSet>
      <dgm:spPr/>
    </dgm:pt>
    <dgm:pt modelId="{1DC6C851-1B78-42EA-9410-823554D96CD2}" type="pres">
      <dgm:prSet presAssocID="{6D5C327F-05CF-435A-8224-4EFC60388019}" presName="FourNodes_1" presStyleLbl="node1" presStyleIdx="0" presStyleCnt="4">
        <dgm:presLayoutVars>
          <dgm:bulletEnabled val="1"/>
        </dgm:presLayoutVars>
      </dgm:prSet>
      <dgm:spPr/>
    </dgm:pt>
    <dgm:pt modelId="{5860C0EA-E94B-4997-A265-FF2CEBCEFB2D}" type="pres">
      <dgm:prSet presAssocID="{6D5C327F-05CF-435A-8224-4EFC60388019}" presName="FourNodes_2" presStyleLbl="node1" presStyleIdx="1" presStyleCnt="4">
        <dgm:presLayoutVars>
          <dgm:bulletEnabled val="1"/>
        </dgm:presLayoutVars>
      </dgm:prSet>
      <dgm:spPr/>
    </dgm:pt>
    <dgm:pt modelId="{FBE273FA-9B43-4A62-BEC5-7FC98250004A}" type="pres">
      <dgm:prSet presAssocID="{6D5C327F-05CF-435A-8224-4EFC60388019}" presName="FourNodes_3" presStyleLbl="node1" presStyleIdx="2" presStyleCnt="4">
        <dgm:presLayoutVars>
          <dgm:bulletEnabled val="1"/>
        </dgm:presLayoutVars>
      </dgm:prSet>
      <dgm:spPr/>
    </dgm:pt>
    <dgm:pt modelId="{A74CD7CB-7DBA-4845-82C9-19AA16FE50EA}" type="pres">
      <dgm:prSet presAssocID="{6D5C327F-05CF-435A-8224-4EFC60388019}" presName="FourNodes_4" presStyleLbl="node1" presStyleIdx="3" presStyleCnt="4">
        <dgm:presLayoutVars>
          <dgm:bulletEnabled val="1"/>
        </dgm:presLayoutVars>
      </dgm:prSet>
      <dgm:spPr/>
    </dgm:pt>
    <dgm:pt modelId="{E9CBDE44-29FE-4012-B7B4-7E67AC610612}" type="pres">
      <dgm:prSet presAssocID="{6D5C327F-05CF-435A-8224-4EFC60388019}" presName="FourConn_1-2" presStyleLbl="fgAccFollowNode1" presStyleIdx="0" presStyleCnt="3">
        <dgm:presLayoutVars>
          <dgm:bulletEnabled val="1"/>
        </dgm:presLayoutVars>
      </dgm:prSet>
      <dgm:spPr/>
    </dgm:pt>
    <dgm:pt modelId="{D623D57C-90E5-4853-A43C-3F16A9CBE041}" type="pres">
      <dgm:prSet presAssocID="{6D5C327F-05CF-435A-8224-4EFC60388019}" presName="FourConn_2-3" presStyleLbl="fgAccFollowNode1" presStyleIdx="1" presStyleCnt="3">
        <dgm:presLayoutVars>
          <dgm:bulletEnabled val="1"/>
        </dgm:presLayoutVars>
      </dgm:prSet>
      <dgm:spPr/>
    </dgm:pt>
    <dgm:pt modelId="{C09E62F9-76D1-4674-951A-2711797D2E14}" type="pres">
      <dgm:prSet presAssocID="{6D5C327F-05CF-435A-8224-4EFC60388019}" presName="FourConn_3-4" presStyleLbl="fgAccFollowNode1" presStyleIdx="2" presStyleCnt="3">
        <dgm:presLayoutVars>
          <dgm:bulletEnabled val="1"/>
        </dgm:presLayoutVars>
      </dgm:prSet>
      <dgm:spPr/>
    </dgm:pt>
    <dgm:pt modelId="{E8C37A5A-3D7F-4A19-A0B2-C6CCE0C20694}" type="pres">
      <dgm:prSet presAssocID="{6D5C327F-05CF-435A-8224-4EFC60388019}" presName="FourNodes_1_text" presStyleLbl="node1" presStyleIdx="3" presStyleCnt="4">
        <dgm:presLayoutVars>
          <dgm:bulletEnabled val="1"/>
        </dgm:presLayoutVars>
      </dgm:prSet>
      <dgm:spPr/>
    </dgm:pt>
    <dgm:pt modelId="{B80B414D-DDAD-4AAE-A7C2-CF72FFD1D47E}" type="pres">
      <dgm:prSet presAssocID="{6D5C327F-05CF-435A-8224-4EFC60388019}" presName="FourNodes_2_text" presStyleLbl="node1" presStyleIdx="3" presStyleCnt="4">
        <dgm:presLayoutVars>
          <dgm:bulletEnabled val="1"/>
        </dgm:presLayoutVars>
      </dgm:prSet>
      <dgm:spPr/>
    </dgm:pt>
    <dgm:pt modelId="{0FE7E417-9DC7-49EA-A9D6-10F91F28834A}" type="pres">
      <dgm:prSet presAssocID="{6D5C327F-05CF-435A-8224-4EFC60388019}" presName="FourNodes_3_text" presStyleLbl="node1" presStyleIdx="3" presStyleCnt="4">
        <dgm:presLayoutVars>
          <dgm:bulletEnabled val="1"/>
        </dgm:presLayoutVars>
      </dgm:prSet>
      <dgm:spPr/>
    </dgm:pt>
    <dgm:pt modelId="{C47CD82A-ADC9-40AA-BB8F-6742911699AD}" type="pres">
      <dgm:prSet presAssocID="{6D5C327F-05CF-435A-8224-4EFC60388019}" presName="FourNodes_4_text" presStyleLbl="node1" presStyleIdx="3" presStyleCnt="4">
        <dgm:presLayoutVars>
          <dgm:bulletEnabled val="1"/>
        </dgm:presLayoutVars>
      </dgm:prSet>
      <dgm:spPr/>
    </dgm:pt>
  </dgm:ptLst>
  <dgm:cxnLst>
    <dgm:cxn modelId="{3A3D3818-039E-4295-8F34-E678F0BBDCE5}" type="presOf" srcId="{07773D6E-E111-4072-B873-00C04D5958E6}" destId="{A74CD7CB-7DBA-4845-82C9-19AA16FE50EA}" srcOrd="0" destOrd="0" presId="urn:microsoft.com/office/officeart/2005/8/layout/vProcess5"/>
    <dgm:cxn modelId="{F5A85F30-6DB5-420A-862F-E2F9692B7326}" type="presOf" srcId="{832833D5-57FC-4CB2-A235-E561A987D70F}" destId="{C09E62F9-76D1-4674-951A-2711797D2E14}" srcOrd="0" destOrd="0" presId="urn:microsoft.com/office/officeart/2005/8/layout/vProcess5"/>
    <dgm:cxn modelId="{4D432A3A-4B9A-4939-8C36-78C081893226}" srcId="{6D5C327F-05CF-435A-8224-4EFC60388019}" destId="{07773D6E-E111-4072-B873-00C04D5958E6}" srcOrd="3" destOrd="0" parTransId="{56FD0B10-C8B2-4170-9ADA-D5E6F6EEAA41}" sibTransId="{5DC5EBDB-EB2C-4E7C-99EC-890971598E47}"/>
    <dgm:cxn modelId="{D2171E46-988C-4631-80DC-10A75D9F249A}" type="presOf" srcId="{0D9C2B43-D35F-470F-9AD6-FB7DFD7D2FC7}" destId="{1DC6C851-1B78-42EA-9410-823554D96CD2}" srcOrd="0" destOrd="0" presId="urn:microsoft.com/office/officeart/2005/8/layout/vProcess5"/>
    <dgm:cxn modelId="{9FF0B34B-4A27-4793-BADB-940F5B7DF211}" type="presOf" srcId="{6256FD88-E143-4073-A23F-6A971D7BC5FF}" destId="{5860C0EA-E94B-4997-A265-FF2CEBCEFB2D}" srcOrd="0" destOrd="0" presId="urn:microsoft.com/office/officeart/2005/8/layout/vProcess5"/>
    <dgm:cxn modelId="{D17C4B50-9B92-48C7-8270-FAF856370961}" type="presOf" srcId="{8AD6C935-752F-45AC-8B11-EFA2F38FC9F7}" destId="{FBE273FA-9B43-4A62-BEC5-7FC98250004A}" srcOrd="0" destOrd="0" presId="urn:microsoft.com/office/officeart/2005/8/layout/vProcess5"/>
    <dgm:cxn modelId="{DB77A474-FD47-444D-BBBB-8A8AD9D17C18}" srcId="{6D5C327F-05CF-435A-8224-4EFC60388019}" destId="{8AD6C935-752F-45AC-8B11-EFA2F38FC9F7}" srcOrd="2" destOrd="0" parTransId="{33EE0708-282A-485E-94E6-D5E9C401A7E8}" sibTransId="{832833D5-57FC-4CB2-A235-E561A987D70F}"/>
    <dgm:cxn modelId="{9051DC7D-7262-48BD-B2F3-65ED5BA2A629}" srcId="{6D5C327F-05CF-435A-8224-4EFC60388019}" destId="{6256FD88-E143-4073-A23F-6A971D7BC5FF}" srcOrd="1" destOrd="0" parTransId="{F0820B57-CEF7-4788-A7AF-8364070C18D8}" sibTransId="{42D45296-6729-4BD7-967C-D9919E07F342}"/>
    <dgm:cxn modelId="{B3BCD186-C59A-4605-B11B-28811C19C89E}" type="presOf" srcId="{6256FD88-E143-4073-A23F-6A971D7BC5FF}" destId="{B80B414D-DDAD-4AAE-A7C2-CF72FFD1D47E}" srcOrd="1" destOrd="0" presId="urn:microsoft.com/office/officeart/2005/8/layout/vProcess5"/>
    <dgm:cxn modelId="{23728D88-5594-4FDF-8AD0-E49717F73882}" type="presOf" srcId="{0D9C2B43-D35F-470F-9AD6-FB7DFD7D2FC7}" destId="{E8C37A5A-3D7F-4A19-A0B2-C6CCE0C20694}" srcOrd="1" destOrd="0" presId="urn:microsoft.com/office/officeart/2005/8/layout/vProcess5"/>
    <dgm:cxn modelId="{FA1B4BB7-B8E4-4265-9BCC-051B74D973E8}" type="presOf" srcId="{07773D6E-E111-4072-B873-00C04D5958E6}" destId="{C47CD82A-ADC9-40AA-BB8F-6742911699AD}" srcOrd="1" destOrd="0" presId="urn:microsoft.com/office/officeart/2005/8/layout/vProcess5"/>
    <dgm:cxn modelId="{634F09BF-BFF9-490E-A455-E327CD6996AE}" srcId="{6D5C327F-05CF-435A-8224-4EFC60388019}" destId="{0D9C2B43-D35F-470F-9AD6-FB7DFD7D2FC7}" srcOrd="0" destOrd="0" parTransId="{929B706D-9A1B-4AED-9D39-F9E156277296}" sibTransId="{15582546-A7E8-4BE7-8A59-47AE76D5BD9F}"/>
    <dgm:cxn modelId="{A211E6E2-FD8C-467F-9A1F-03FD36322EB8}" type="presOf" srcId="{15582546-A7E8-4BE7-8A59-47AE76D5BD9F}" destId="{E9CBDE44-29FE-4012-B7B4-7E67AC610612}" srcOrd="0" destOrd="0" presId="urn:microsoft.com/office/officeart/2005/8/layout/vProcess5"/>
    <dgm:cxn modelId="{5CC0C6E5-37F3-4234-8F18-D1702C5D9AA9}" type="presOf" srcId="{6D5C327F-05CF-435A-8224-4EFC60388019}" destId="{62067EC1-10E9-4F35-BB4B-81971B1A88D0}" srcOrd="0" destOrd="0" presId="urn:microsoft.com/office/officeart/2005/8/layout/vProcess5"/>
    <dgm:cxn modelId="{073686ED-7C84-4957-B9D1-F0FB47547747}" type="presOf" srcId="{8AD6C935-752F-45AC-8B11-EFA2F38FC9F7}" destId="{0FE7E417-9DC7-49EA-A9D6-10F91F28834A}" srcOrd="1" destOrd="0" presId="urn:microsoft.com/office/officeart/2005/8/layout/vProcess5"/>
    <dgm:cxn modelId="{B662F4FC-C7FC-442E-AC85-B58EC0B621B0}" type="presOf" srcId="{42D45296-6729-4BD7-967C-D9919E07F342}" destId="{D623D57C-90E5-4853-A43C-3F16A9CBE041}" srcOrd="0" destOrd="0" presId="urn:microsoft.com/office/officeart/2005/8/layout/vProcess5"/>
    <dgm:cxn modelId="{A177F98A-7690-4C67-B50C-037E1B53A0C6}" type="presParOf" srcId="{62067EC1-10E9-4F35-BB4B-81971B1A88D0}" destId="{A239CBB7-F245-447C-9E01-9E0B9194CB2F}" srcOrd="0" destOrd="0" presId="urn:microsoft.com/office/officeart/2005/8/layout/vProcess5"/>
    <dgm:cxn modelId="{CD1A42D8-73D2-4905-ADC8-1AE51C958A09}" type="presParOf" srcId="{62067EC1-10E9-4F35-BB4B-81971B1A88D0}" destId="{1DC6C851-1B78-42EA-9410-823554D96CD2}" srcOrd="1" destOrd="0" presId="urn:microsoft.com/office/officeart/2005/8/layout/vProcess5"/>
    <dgm:cxn modelId="{CC62E69B-2E04-4C02-8D78-14FE24A3357D}" type="presParOf" srcId="{62067EC1-10E9-4F35-BB4B-81971B1A88D0}" destId="{5860C0EA-E94B-4997-A265-FF2CEBCEFB2D}" srcOrd="2" destOrd="0" presId="urn:microsoft.com/office/officeart/2005/8/layout/vProcess5"/>
    <dgm:cxn modelId="{87C1211C-40B8-400D-96EC-960E979A723F}" type="presParOf" srcId="{62067EC1-10E9-4F35-BB4B-81971B1A88D0}" destId="{FBE273FA-9B43-4A62-BEC5-7FC98250004A}" srcOrd="3" destOrd="0" presId="urn:microsoft.com/office/officeart/2005/8/layout/vProcess5"/>
    <dgm:cxn modelId="{F49B5F1D-1372-489B-ADA6-44712ACC15EB}" type="presParOf" srcId="{62067EC1-10E9-4F35-BB4B-81971B1A88D0}" destId="{A74CD7CB-7DBA-4845-82C9-19AA16FE50EA}" srcOrd="4" destOrd="0" presId="urn:microsoft.com/office/officeart/2005/8/layout/vProcess5"/>
    <dgm:cxn modelId="{9DF9CD0D-48E6-4585-8591-7E59C259FE10}" type="presParOf" srcId="{62067EC1-10E9-4F35-BB4B-81971B1A88D0}" destId="{E9CBDE44-29FE-4012-B7B4-7E67AC610612}" srcOrd="5" destOrd="0" presId="urn:microsoft.com/office/officeart/2005/8/layout/vProcess5"/>
    <dgm:cxn modelId="{DDAD7050-2302-4DAD-8B10-53EF960997D0}" type="presParOf" srcId="{62067EC1-10E9-4F35-BB4B-81971B1A88D0}" destId="{D623D57C-90E5-4853-A43C-3F16A9CBE041}" srcOrd="6" destOrd="0" presId="urn:microsoft.com/office/officeart/2005/8/layout/vProcess5"/>
    <dgm:cxn modelId="{A667F083-13A2-483A-8D40-3AA363D7E15A}" type="presParOf" srcId="{62067EC1-10E9-4F35-BB4B-81971B1A88D0}" destId="{C09E62F9-76D1-4674-951A-2711797D2E14}" srcOrd="7" destOrd="0" presId="urn:microsoft.com/office/officeart/2005/8/layout/vProcess5"/>
    <dgm:cxn modelId="{EE24F695-CC10-4E2F-8B74-34FEEE2BE30C}" type="presParOf" srcId="{62067EC1-10E9-4F35-BB4B-81971B1A88D0}" destId="{E8C37A5A-3D7F-4A19-A0B2-C6CCE0C20694}" srcOrd="8" destOrd="0" presId="urn:microsoft.com/office/officeart/2005/8/layout/vProcess5"/>
    <dgm:cxn modelId="{AF54D688-33E6-4779-8C5F-5557326B1A81}" type="presParOf" srcId="{62067EC1-10E9-4F35-BB4B-81971B1A88D0}" destId="{B80B414D-DDAD-4AAE-A7C2-CF72FFD1D47E}" srcOrd="9" destOrd="0" presId="urn:microsoft.com/office/officeart/2005/8/layout/vProcess5"/>
    <dgm:cxn modelId="{84136C50-6870-42A0-A1F1-C9F64917489D}" type="presParOf" srcId="{62067EC1-10E9-4F35-BB4B-81971B1A88D0}" destId="{0FE7E417-9DC7-49EA-A9D6-10F91F28834A}" srcOrd="10" destOrd="0" presId="urn:microsoft.com/office/officeart/2005/8/layout/vProcess5"/>
    <dgm:cxn modelId="{4D577CE4-F9E5-45C8-9C3E-8AEC5359B362}" type="presParOf" srcId="{62067EC1-10E9-4F35-BB4B-81971B1A88D0}" destId="{C47CD82A-ADC9-40AA-BB8F-6742911699AD}" srcOrd="11" destOrd="0" presId="urn:microsoft.com/office/officeart/2005/8/layout/vProcess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7D8CA0-8C70-4875-8A9C-FB49A8F1EED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6BA9D3D-A984-4B1D-A262-35E19B001B5C}">
      <dgm:prSet/>
      <dgm:spPr/>
      <dgm:t>
        <a:bodyPr/>
        <a:lstStyle/>
        <a:p>
          <a:r>
            <a:rPr lang="en-US">
              <a:solidFill>
                <a:schemeClr val="tx1"/>
              </a:solidFill>
            </a:rPr>
            <a:t>Pros:</a:t>
          </a:r>
          <a:endParaRPr lang="en-US" dirty="0">
            <a:solidFill>
              <a:schemeClr val="tx1"/>
            </a:solidFill>
          </a:endParaRPr>
        </a:p>
      </dgm:t>
    </dgm:pt>
    <dgm:pt modelId="{90FA6F97-3138-438B-B8B9-2A61EE7730B5}" type="parTrans" cxnId="{CA943DAC-27F8-43EC-922E-C67F666BA2AE}">
      <dgm:prSet/>
      <dgm:spPr/>
      <dgm:t>
        <a:bodyPr/>
        <a:lstStyle/>
        <a:p>
          <a:endParaRPr lang="en-US"/>
        </a:p>
      </dgm:t>
    </dgm:pt>
    <dgm:pt modelId="{8C6CA856-BE7B-4876-AF86-025EE3F265A3}" type="sibTrans" cxnId="{CA943DAC-27F8-43EC-922E-C67F666BA2AE}">
      <dgm:prSet/>
      <dgm:spPr/>
      <dgm:t>
        <a:bodyPr/>
        <a:lstStyle/>
        <a:p>
          <a:endParaRPr lang="en-US"/>
        </a:p>
      </dgm:t>
    </dgm:pt>
    <dgm:pt modelId="{1E0E212F-AA93-4C15-8889-86FBE55CF9E4}">
      <dgm:prSet/>
      <dgm:spPr/>
      <dgm:t>
        <a:bodyPr/>
        <a:lstStyle/>
        <a:p>
          <a:r>
            <a:rPr lang="en-US" dirty="0">
              <a:solidFill>
                <a:schemeClr val="tx1"/>
              </a:solidFill>
            </a:rPr>
            <a:t>Industry standard approach</a:t>
          </a:r>
        </a:p>
      </dgm:t>
    </dgm:pt>
    <dgm:pt modelId="{46D73CFF-EFA0-436F-BC86-383F13FE2613}" type="parTrans" cxnId="{7150ACCA-51D4-469A-AC4F-0A6D99509541}">
      <dgm:prSet/>
      <dgm:spPr/>
      <dgm:t>
        <a:bodyPr/>
        <a:lstStyle/>
        <a:p>
          <a:endParaRPr lang="en-US"/>
        </a:p>
      </dgm:t>
    </dgm:pt>
    <dgm:pt modelId="{AD634FE9-491E-4CFD-AD06-5C6934D73CEC}" type="sibTrans" cxnId="{7150ACCA-51D4-469A-AC4F-0A6D99509541}">
      <dgm:prSet/>
      <dgm:spPr/>
      <dgm:t>
        <a:bodyPr/>
        <a:lstStyle/>
        <a:p>
          <a:endParaRPr lang="en-US"/>
        </a:p>
      </dgm:t>
    </dgm:pt>
    <dgm:pt modelId="{BA0702D5-595C-4D2F-8154-F9E130E36AD2}">
      <dgm:prSet/>
      <dgm:spPr/>
      <dgm:t>
        <a:bodyPr/>
        <a:lstStyle/>
        <a:p>
          <a:r>
            <a:rPr lang="en-US" dirty="0">
              <a:solidFill>
                <a:schemeClr val="tx1"/>
              </a:solidFill>
            </a:rPr>
            <a:t>Simple to calculate</a:t>
          </a:r>
        </a:p>
      </dgm:t>
    </dgm:pt>
    <dgm:pt modelId="{AD1191B7-205F-42FE-9009-084506CE02E1}" type="parTrans" cxnId="{52915EE0-2A3D-4918-8135-CAEBCC6DADC4}">
      <dgm:prSet/>
      <dgm:spPr/>
      <dgm:t>
        <a:bodyPr/>
        <a:lstStyle/>
        <a:p>
          <a:endParaRPr lang="en-US"/>
        </a:p>
      </dgm:t>
    </dgm:pt>
    <dgm:pt modelId="{6299EC90-A5BA-4048-BB41-4E66E3F3A44B}" type="sibTrans" cxnId="{52915EE0-2A3D-4918-8135-CAEBCC6DADC4}">
      <dgm:prSet/>
      <dgm:spPr/>
      <dgm:t>
        <a:bodyPr/>
        <a:lstStyle/>
        <a:p>
          <a:endParaRPr lang="en-US"/>
        </a:p>
      </dgm:t>
    </dgm:pt>
    <dgm:pt modelId="{84693461-CA82-41FC-80B9-231A9C97A665}">
      <dgm:prSet/>
      <dgm:spPr/>
      <dgm:t>
        <a:bodyPr/>
        <a:lstStyle/>
        <a:p>
          <a:r>
            <a:rPr lang="en-US" dirty="0">
              <a:solidFill>
                <a:schemeClr val="tx1"/>
              </a:solidFill>
            </a:rPr>
            <a:t>Easy to compare buildings year-to-year</a:t>
          </a:r>
        </a:p>
      </dgm:t>
    </dgm:pt>
    <dgm:pt modelId="{DBEA1C7C-61CB-4A00-AB95-6CAF4306BFC4}" type="parTrans" cxnId="{96091ABC-C933-4275-8615-1916697F0A73}">
      <dgm:prSet/>
      <dgm:spPr/>
      <dgm:t>
        <a:bodyPr/>
        <a:lstStyle/>
        <a:p>
          <a:endParaRPr lang="en-US"/>
        </a:p>
      </dgm:t>
    </dgm:pt>
    <dgm:pt modelId="{DFB5ADBB-E509-4815-A94B-5B61716366AA}" type="sibTrans" cxnId="{96091ABC-C933-4275-8615-1916697F0A73}">
      <dgm:prSet/>
      <dgm:spPr/>
      <dgm:t>
        <a:bodyPr/>
        <a:lstStyle/>
        <a:p>
          <a:endParaRPr lang="en-US"/>
        </a:p>
      </dgm:t>
    </dgm:pt>
    <dgm:pt modelId="{21C1C7F7-E368-410F-A26E-7208144C3AFF}">
      <dgm:prSet/>
      <dgm:spPr/>
      <dgm:t>
        <a:bodyPr/>
        <a:lstStyle/>
        <a:p>
          <a:r>
            <a:rPr lang="en-US">
              <a:solidFill>
                <a:schemeClr val="tx1"/>
              </a:solidFill>
            </a:rPr>
            <a:t>Cons:</a:t>
          </a:r>
        </a:p>
      </dgm:t>
    </dgm:pt>
    <dgm:pt modelId="{1C44EF04-68A9-4E1C-A1D3-51439A3551CE}" type="parTrans" cxnId="{2B06C074-BA56-4CD5-A0D6-8BEB359D9A8A}">
      <dgm:prSet/>
      <dgm:spPr/>
      <dgm:t>
        <a:bodyPr/>
        <a:lstStyle/>
        <a:p>
          <a:endParaRPr lang="en-US"/>
        </a:p>
      </dgm:t>
    </dgm:pt>
    <dgm:pt modelId="{F9C04E08-08AF-4BE3-A763-13961E10AD98}" type="sibTrans" cxnId="{2B06C074-BA56-4CD5-A0D6-8BEB359D9A8A}">
      <dgm:prSet/>
      <dgm:spPr/>
      <dgm:t>
        <a:bodyPr/>
        <a:lstStyle/>
        <a:p>
          <a:endParaRPr lang="en-US"/>
        </a:p>
      </dgm:t>
    </dgm:pt>
    <dgm:pt modelId="{B80B81A8-962B-45CE-B284-8C488E60B0C3}">
      <dgm:prSet/>
      <dgm:spPr/>
      <dgm:t>
        <a:bodyPr/>
        <a:lstStyle/>
        <a:p>
          <a:r>
            <a:rPr lang="en-US" dirty="0">
              <a:solidFill>
                <a:schemeClr val="tx1"/>
              </a:solidFill>
            </a:rPr>
            <a:t>Not weather-normalized</a:t>
          </a:r>
        </a:p>
      </dgm:t>
    </dgm:pt>
    <dgm:pt modelId="{3D303C7E-7D47-4A1D-95D2-59A573948D87}" type="parTrans" cxnId="{014260D6-FBDB-4E40-BE38-E34CA467D634}">
      <dgm:prSet/>
      <dgm:spPr/>
      <dgm:t>
        <a:bodyPr/>
        <a:lstStyle/>
        <a:p>
          <a:endParaRPr lang="en-US"/>
        </a:p>
      </dgm:t>
    </dgm:pt>
    <dgm:pt modelId="{6710C2F5-80AA-4907-BF4A-1C1AA8691DB3}" type="sibTrans" cxnId="{014260D6-FBDB-4E40-BE38-E34CA467D634}">
      <dgm:prSet/>
      <dgm:spPr/>
      <dgm:t>
        <a:bodyPr/>
        <a:lstStyle/>
        <a:p>
          <a:endParaRPr lang="en-US"/>
        </a:p>
      </dgm:t>
    </dgm:pt>
    <dgm:pt modelId="{A6C257AB-CD7A-49B9-AB79-716F16A6A533}">
      <dgm:prSet/>
      <dgm:spPr/>
      <dgm:t>
        <a:bodyPr/>
        <a:lstStyle/>
        <a:p>
          <a:r>
            <a:rPr lang="en-US" dirty="0">
              <a:solidFill>
                <a:schemeClr val="tx1"/>
              </a:solidFill>
            </a:rPr>
            <a:t>Does not account for building use factors</a:t>
          </a:r>
        </a:p>
      </dgm:t>
    </dgm:pt>
    <dgm:pt modelId="{5D5F7D5F-EE46-484D-B35D-BF599ACAFBA5}" type="parTrans" cxnId="{B988345C-386D-418C-B5DA-3F8A48E52164}">
      <dgm:prSet/>
      <dgm:spPr/>
      <dgm:t>
        <a:bodyPr/>
        <a:lstStyle/>
        <a:p>
          <a:endParaRPr lang="en-US"/>
        </a:p>
      </dgm:t>
    </dgm:pt>
    <dgm:pt modelId="{F21019F4-6481-4692-A285-D0FD96234D1D}" type="sibTrans" cxnId="{B988345C-386D-418C-B5DA-3F8A48E52164}">
      <dgm:prSet/>
      <dgm:spPr/>
      <dgm:t>
        <a:bodyPr/>
        <a:lstStyle/>
        <a:p>
          <a:endParaRPr lang="en-US"/>
        </a:p>
      </dgm:t>
    </dgm:pt>
    <dgm:pt modelId="{FE492833-908D-409E-B111-EE36589380AF}" type="pres">
      <dgm:prSet presAssocID="{377D8CA0-8C70-4875-8A9C-FB49A8F1EEDC}" presName="linear" presStyleCnt="0">
        <dgm:presLayoutVars>
          <dgm:animLvl val="lvl"/>
          <dgm:resizeHandles val="exact"/>
        </dgm:presLayoutVars>
      </dgm:prSet>
      <dgm:spPr/>
    </dgm:pt>
    <dgm:pt modelId="{57DDC4AA-C598-4A3C-B485-50B6CB2FA928}" type="pres">
      <dgm:prSet presAssocID="{D6BA9D3D-A984-4B1D-A262-35E19B001B5C}" presName="parentText" presStyleLbl="node1" presStyleIdx="0" presStyleCnt="2">
        <dgm:presLayoutVars>
          <dgm:chMax val="0"/>
          <dgm:bulletEnabled val="1"/>
        </dgm:presLayoutVars>
      </dgm:prSet>
      <dgm:spPr/>
    </dgm:pt>
    <dgm:pt modelId="{7BB47834-A839-4733-9464-08E2644BBFEC}" type="pres">
      <dgm:prSet presAssocID="{D6BA9D3D-A984-4B1D-A262-35E19B001B5C}" presName="childText" presStyleLbl="revTx" presStyleIdx="0" presStyleCnt="2">
        <dgm:presLayoutVars>
          <dgm:bulletEnabled val="1"/>
        </dgm:presLayoutVars>
      </dgm:prSet>
      <dgm:spPr/>
    </dgm:pt>
    <dgm:pt modelId="{E99DFB65-8C53-44F7-98C6-942E44E56D09}" type="pres">
      <dgm:prSet presAssocID="{21C1C7F7-E368-410F-A26E-7208144C3AFF}" presName="parentText" presStyleLbl="node1" presStyleIdx="1" presStyleCnt="2">
        <dgm:presLayoutVars>
          <dgm:chMax val="0"/>
          <dgm:bulletEnabled val="1"/>
        </dgm:presLayoutVars>
      </dgm:prSet>
      <dgm:spPr/>
    </dgm:pt>
    <dgm:pt modelId="{21DBFD22-0C9F-4B2E-B359-FAF58C0F2D70}" type="pres">
      <dgm:prSet presAssocID="{21C1C7F7-E368-410F-A26E-7208144C3AFF}" presName="childText" presStyleLbl="revTx" presStyleIdx="1" presStyleCnt="2">
        <dgm:presLayoutVars>
          <dgm:bulletEnabled val="1"/>
        </dgm:presLayoutVars>
      </dgm:prSet>
      <dgm:spPr/>
    </dgm:pt>
  </dgm:ptLst>
  <dgm:cxnLst>
    <dgm:cxn modelId="{245EEC22-1378-4AE2-95F9-5AADBC6F0FBD}" type="presOf" srcId="{377D8CA0-8C70-4875-8A9C-FB49A8F1EEDC}" destId="{FE492833-908D-409E-B111-EE36589380AF}" srcOrd="0" destOrd="0" presId="urn:microsoft.com/office/officeart/2005/8/layout/vList2"/>
    <dgm:cxn modelId="{1034C428-7A5C-4067-9A20-11235A73A65D}" type="presOf" srcId="{1E0E212F-AA93-4C15-8889-86FBE55CF9E4}" destId="{7BB47834-A839-4733-9464-08E2644BBFEC}" srcOrd="0" destOrd="0" presId="urn:microsoft.com/office/officeart/2005/8/layout/vList2"/>
    <dgm:cxn modelId="{B988345C-386D-418C-B5DA-3F8A48E52164}" srcId="{21C1C7F7-E368-410F-A26E-7208144C3AFF}" destId="{A6C257AB-CD7A-49B9-AB79-716F16A6A533}" srcOrd="1" destOrd="0" parTransId="{5D5F7D5F-EE46-484D-B35D-BF599ACAFBA5}" sibTransId="{F21019F4-6481-4692-A285-D0FD96234D1D}"/>
    <dgm:cxn modelId="{2B06C074-BA56-4CD5-A0D6-8BEB359D9A8A}" srcId="{377D8CA0-8C70-4875-8A9C-FB49A8F1EEDC}" destId="{21C1C7F7-E368-410F-A26E-7208144C3AFF}" srcOrd="1" destOrd="0" parTransId="{1C44EF04-68A9-4E1C-A1D3-51439A3551CE}" sibTransId="{F9C04E08-08AF-4BE3-A763-13961E10AD98}"/>
    <dgm:cxn modelId="{DB75BB7A-9226-470A-9309-F2FCD0579E43}" type="presOf" srcId="{D6BA9D3D-A984-4B1D-A262-35E19B001B5C}" destId="{57DDC4AA-C598-4A3C-B485-50B6CB2FA928}" srcOrd="0" destOrd="0" presId="urn:microsoft.com/office/officeart/2005/8/layout/vList2"/>
    <dgm:cxn modelId="{6DB4347E-9A48-4F86-8271-6AD52BCBA241}" type="presOf" srcId="{21C1C7F7-E368-410F-A26E-7208144C3AFF}" destId="{E99DFB65-8C53-44F7-98C6-942E44E56D09}" srcOrd="0" destOrd="0" presId="urn:microsoft.com/office/officeart/2005/8/layout/vList2"/>
    <dgm:cxn modelId="{D7095384-2380-4672-896E-7CDA1D8D948C}" type="presOf" srcId="{BA0702D5-595C-4D2F-8154-F9E130E36AD2}" destId="{7BB47834-A839-4733-9464-08E2644BBFEC}" srcOrd="0" destOrd="1" presId="urn:microsoft.com/office/officeart/2005/8/layout/vList2"/>
    <dgm:cxn modelId="{CA943DAC-27F8-43EC-922E-C67F666BA2AE}" srcId="{377D8CA0-8C70-4875-8A9C-FB49A8F1EEDC}" destId="{D6BA9D3D-A984-4B1D-A262-35E19B001B5C}" srcOrd="0" destOrd="0" parTransId="{90FA6F97-3138-438B-B8B9-2A61EE7730B5}" sibTransId="{8C6CA856-BE7B-4876-AF86-025EE3F265A3}"/>
    <dgm:cxn modelId="{E4EF03B3-1E0D-45BA-9638-4011909D309C}" type="presOf" srcId="{B80B81A8-962B-45CE-B284-8C488E60B0C3}" destId="{21DBFD22-0C9F-4B2E-B359-FAF58C0F2D70}" srcOrd="0" destOrd="0" presId="urn:microsoft.com/office/officeart/2005/8/layout/vList2"/>
    <dgm:cxn modelId="{96091ABC-C933-4275-8615-1916697F0A73}" srcId="{D6BA9D3D-A984-4B1D-A262-35E19B001B5C}" destId="{84693461-CA82-41FC-80B9-231A9C97A665}" srcOrd="2" destOrd="0" parTransId="{DBEA1C7C-61CB-4A00-AB95-6CAF4306BFC4}" sibTransId="{DFB5ADBB-E509-4815-A94B-5B61716366AA}"/>
    <dgm:cxn modelId="{CDFFC9C6-AFD0-472B-B7F2-404180E839C3}" type="presOf" srcId="{84693461-CA82-41FC-80B9-231A9C97A665}" destId="{7BB47834-A839-4733-9464-08E2644BBFEC}" srcOrd="0" destOrd="2" presId="urn:microsoft.com/office/officeart/2005/8/layout/vList2"/>
    <dgm:cxn modelId="{7150ACCA-51D4-469A-AC4F-0A6D99509541}" srcId="{D6BA9D3D-A984-4B1D-A262-35E19B001B5C}" destId="{1E0E212F-AA93-4C15-8889-86FBE55CF9E4}" srcOrd="0" destOrd="0" parTransId="{46D73CFF-EFA0-436F-BC86-383F13FE2613}" sibTransId="{AD634FE9-491E-4CFD-AD06-5C6934D73CEC}"/>
    <dgm:cxn modelId="{014260D6-FBDB-4E40-BE38-E34CA467D634}" srcId="{21C1C7F7-E368-410F-A26E-7208144C3AFF}" destId="{B80B81A8-962B-45CE-B284-8C488E60B0C3}" srcOrd="0" destOrd="0" parTransId="{3D303C7E-7D47-4A1D-95D2-59A573948D87}" sibTransId="{6710C2F5-80AA-4907-BF4A-1C1AA8691DB3}"/>
    <dgm:cxn modelId="{52915EE0-2A3D-4918-8135-CAEBCC6DADC4}" srcId="{D6BA9D3D-A984-4B1D-A262-35E19B001B5C}" destId="{BA0702D5-595C-4D2F-8154-F9E130E36AD2}" srcOrd="1" destOrd="0" parTransId="{AD1191B7-205F-42FE-9009-084506CE02E1}" sibTransId="{6299EC90-A5BA-4048-BB41-4E66E3F3A44B}"/>
    <dgm:cxn modelId="{384105F3-049E-45D9-A6EE-92A46F8BC3AB}" type="presOf" srcId="{A6C257AB-CD7A-49B9-AB79-716F16A6A533}" destId="{21DBFD22-0C9F-4B2E-B359-FAF58C0F2D70}" srcOrd="0" destOrd="1" presId="urn:microsoft.com/office/officeart/2005/8/layout/vList2"/>
    <dgm:cxn modelId="{33063C8E-7354-4759-ACF0-52E1FA81A2AC}" type="presParOf" srcId="{FE492833-908D-409E-B111-EE36589380AF}" destId="{57DDC4AA-C598-4A3C-B485-50B6CB2FA928}" srcOrd="0" destOrd="0" presId="urn:microsoft.com/office/officeart/2005/8/layout/vList2"/>
    <dgm:cxn modelId="{2FFC5D60-6D22-47E0-8612-2A5B354D9DFF}" type="presParOf" srcId="{FE492833-908D-409E-B111-EE36589380AF}" destId="{7BB47834-A839-4733-9464-08E2644BBFEC}" srcOrd="1" destOrd="0" presId="urn:microsoft.com/office/officeart/2005/8/layout/vList2"/>
    <dgm:cxn modelId="{35BE862A-5C0E-4B7C-BD28-B96A0B14CD1E}" type="presParOf" srcId="{FE492833-908D-409E-B111-EE36589380AF}" destId="{E99DFB65-8C53-44F7-98C6-942E44E56D09}" srcOrd="2" destOrd="0" presId="urn:microsoft.com/office/officeart/2005/8/layout/vList2"/>
    <dgm:cxn modelId="{520F1D94-560A-4C92-AFC3-8F961FE92BD3}" type="presParOf" srcId="{FE492833-908D-409E-B111-EE36589380AF}" destId="{21DBFD22-0C9F-4B2E-B359-FAF58C0F2D70}"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C6C851-1B78-42EA-9410-823554D96CD2}">
      <dsp:nvSpPr>
        <dsp:cNvPr id="0" name=""/>
        <dsp:cNvSpPr/>
      </dsp:nvSpPr>
      <dsp:spPr>
        <a:xfrm>
          <a:off x="0" y="0"/>
          <a:ext cx="5153599" cy="756755"/>
        </a:xfrm>
        <a:prstGeom prst="roundRect">
          <a:avLst>
            <a:gd name="adj" fmla="val 10000"/>
          </a:avLst>
        </a:prstGeom>
        <a:solidFill>
          <a:schemeClr val="lt1">
            <a:hueOff val="0"/>
            <a:satOff val="0"/>
            <a:lumOff val="0"/>
            <a:alphaOff val="0"/>
          </a:schemeClr>
        </a:solidFill>
        <a:ln w="63500" cap="flat"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SzPct val="100000"/>
            <a:buFont typeface="Wingdings" panose="05000000000000000000" pitchFamily="2" charset="2"/>
            <a:buNone/>
          </a:pPr>
          <a:r>
            <a:rPr lang="en-US" sz="2100" kern="1200" dirty="0"/>
            <a:t>Determine baseline and set goals</a:t>
          </a:r>
        </a:p>
      </dsp:txBody>
      <dsp:txXfrm>
        <a:off x="22165" y="22165"/>
        <a:ext cx="4273054" cy="712425"/>
      </dsp:txXfrm>
    </dsp:sp>
    <dsp:sp modelId="{5860C0EA-E94B-4997-A265-FF2CEBCEFB2D}">
      <dsp:nvSpPr>
        <dsp:cNvPr id="0" name=""/>
        <dsp:cNvSpPr/>
      </dsp:nvSpPr>
      <dsp:spPr>
        <a:xfrm>
          <a:off x="431613" y="894346"/>
          <a:ext cx="5153599" cy="756755"/>
        </a:xfrm>
        <a:prstGeom prst="roundRect">
          <a:avLst>
            <a:gd name="adj" fmla="val 10000"/>
          </a:avLst>
        </a:prstGeom>
        <a:solidFill>
          <a:schemeClr val="lt1">
            <a:hueOff val="0"/>
            <a:satOff val="0"/>
            <a:lumOff val="0"/>
            <a:alphaOff val="0"/>
          </a:schemeClr>
        </a:solidFill>
        <a:ln w="63500" cap="flat"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SzPct val="100000"/>
            <a:buFont typeface="Wingdings" panose="05000000000000000000" pitchFamily="2" charset="2"/>
            <a:buNone/>
          </a:pPr>
          <a:r>
            <a:rPr lang="en-US" sz="2100" kern="1200" dirty="0"/>
            <a:t>Identify energy saving opportunities</a:t>
          </a:r>
        </a:p>
      </dsp:txBody>
      <dsp:txXfrm>
        <a:off x="453778" y="916511"/>
        <a:ext cx="4185764" cy="712425"/>
      </dsp:txXfrm>
    </dsp:sp>
    <dsp:sp modelId="{FBE273FA-9B43-4A62-BEC5-7FC98250004A}">
      <dsp:nvSpPr>
        <dsp:cNvPr id="0" name=""/>
        <dsp:cNvSpPr/>
      </dsp:nvSpPr>
      <dsp:spPr>
        <a:xfrm>
          <a:off x="856785" y="1788693"/>
          <a:ext cx="5153599" cy="756755"/>
        </a:xfrm>
        <a:prstGeom prst="roundRect">
          <a:avLst>
            <a:gd name="adj" fmla="val 10000"/>
          </a:avLst>
        </a:prstGeom>
        <a:solidFill>
          <a:schemeClr val="lt1">
            <a:hueOff val="0"/>
            <a:satOff val="0"/>
            <a:lumOff val="0"/>
            <a:alphaOff val="0"/>
          </a:schemeClr>
        </a:solidFill>
        <a:ln w="63500" cap="flat"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SzPct val="100000"/>
            <a:buFont typeface="Wingdings" panose="05000000000000000000" pitchFamily="2" charset="2"/>
            <a:buNone/>
          </a:pPr>
          <a:r>
            <a:rPr lang="en-US" sz="2100" kern="1200" dirty="0"/>
            <a:t>Monitor energy consumption</a:t>
          </a:r>
        </a:p>
      </dsp:txBody>
      <dsp:txXfrm>
        <a:off x="878950" y="1810858"/>
        <a:ext cx="4192206" cy="712425"/>
      </dsp:txXfrm>
    </dsp:sp>
    <dsp:sp modelId="{A74CD7CB-7DBA-4845-82C9-19AA16FE50EA}">
      <dsp:nvSpPr>
        <dsp:cNvPr id="0" name=""/>
        <dsp:cNvSpPr/>
      </dsp:nvSpPr>
      <dsp:spPr>
        <a:xfrm>
          <a:off x="1288399" y="2683040"/>
          <a:ext cx="5153599" cy="756755"/>
        </a:xfrm>
        <a:prstGeom prst="roundRect">
          <a:avLst>
            <a:gd name="adj" fmla="val 10000"/>
          </a:avLst>
        </a:prstGeom>
        <a:solidFill>
          <a:schemeClr val="lt1">
            <a:hueOff val="0"/>
            <a:satOff val="0"/>
            <a:lumOff val="0"/>
            <a:alphaOff val="0"/>
          </a:schemeClr>
        </a:solidFill>
        <a:ln w="63500" cap="flat"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Measure success</a:t>
          </a:r>
        </a:p>
      </dsp:txBody>
      <dsp:txXfrm>
        <a:off x="1310564" y="2705205"/>
        <a:ext cx="4185764" cy="712425"/>
      </dsp:txXfrm>
    </dsp:sp>
    <dsp:sp modelId="{E9CBDE44-29FE-4012-B7B4-7E67AC610612}">
      <dsp:nvSpPr>
        <dsp:cNvPr id="0" name=""/>
        <dsp:cNvSpPr/>
      </dsp:nvSpPr>
      <dsp:spPr>
        <a:xfrm>
          <a:off x="4661708" y="579605"/>
          <a:ext cx="491890" cy="491890"/>
        </a:xfrm>
        <a:prstGeom prst="downArrow">
          <a:avLst>
            <a:gd name="adj1" fmla="val 55000"/>
            <a:gd name="adj2" fmla="val 45000"/>
          </a:avLst>
        </a:prstGeom>
        <a:solidFill>
          <a:schemeClr val="accent1">
            <a:lumMod val="50000"/>
            <a:alpha val="90000"/>
          </a:schemeClr>
        </a:solidFill>
        <a:ln w="25400" cap="flat" cmpd="sng" algn="ctr">
          <a:solidFill>
            <a:schemeClr val="accent1">
              <a:lumMod val="50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dirty="0"/>
        </a:p>
      </dsp:txBody>
      <dsp:txXfrm>
        <a:off x="4772383" y="579605"/>
        <a:ext cx="270540" cy="370147"/>
      </dsp:txXfrm>
    </dsp:sp>
    <dsp:sp modelId="{D623D57C-90E5-4853-A43C-3F16A9CBE041}">
      <dsp:nvSpPr>
        <dsp:cNvPr id="0" name=""/>
        <dsp:cNvSpPr/>
      </dsp:nvSpPr>
      <dsp:spPr>
        <a:xfrm>
          <a:off x="5093322" y="1473952"/>
          <a:ext cx="491890" cy="491890"/>
        </a:xfrm>
        <a:prstGeom prst="downArrow">
          <a:avLst>
            <a:gd name="adj1" fmla="val 55000"/>
            <a:gd name="adj2" fmla="val 45000"/>
          </a:avLst>
        </a:prstGeom>
        <a:solidFill>
          <a:schemeClr val="accent1">
            <a:lumMod val="50000"/>
            <a:alpha val="90000"/>
          </a:schemeClr>
        </a:solidFill>
        <a:ln w="25400" cap="flat" cmpd="sng" algn="ctr">
          <a:solidFill>
            <a:schemeClr val="accent1">
              <a:lumMod val="50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dirty="0"/>
        </a:p>
      </dsp:txBody>
      <dsp:txXfrm>
        <a:off x="5203997" y="1473952"/>
        <a:ext cx="270540" cy="370147"/>
      </dsp:txXfrm>
    </dsp:sp>
    <dsp:sp modelId="{C09E62F9-76D1-4674-951A-2711797D2E14}">
      <dsp:nvSpPr>
        <dsp:cNvPr id="0" name=""/>
        <dsp:cNvSpPr/>
      </dsp:nvSpPr>
      <dsp:spPr>
        <a:xfrm>
          <a:off x="5518494" y="2368299"/>
          <a:ext cx="491890" cy="491890"/>
        </a:xfrm>
        <a:prstGeom prst="downArrow">
          <a:avLst>
            <a:gd name="adj1" fmla="val 55000"/>
            <a:gd name="adj2" fmla="val 45000"/>
          </a:avLst>
        </a:prstGeom>
        <a:solidFill>
          <a:schemeClr val="accent1">
            <a:lumMod val="50000"/>
            <a:alpha val="90000"/>
          </a:schemeClr>
        </a:solidFill>
        <a:ln w="25400" cap="flat" cmpd="sng" algn="ctr">
          <a:solidFill>
            <a:schemeClr val="accent1">
              <a:lumMod val="50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dirty="0"/>
        </a:p>
      </dsp:txBody>
      <dsp:txXfrm>
        <a:off x="5629169" y="2368299"/>
        <a:ext cx="270540" cy="3701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DDC4AA-C598-4A3C-B485-50B6CB2FA928}">
      <dsp:nvSpPr>
        <dsp:cNvPr id="0" name=""/>
        <dsp:cNvSpPr/>
      </dsp:nvSpPr>
      <dsp:spPr>
        <a:xfrm>
          <a:off x="0" y="28752"/>
          <a:ext cx="7772400" cy="795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solidFill>
                <a:schemeClr val="tx1"/>
              </a:solidFill>
            </a:rPr>
            <a:t>Pros:</a:t>
          </a:r>
          <a:endParaRPr lang="en-US" sz="3400" kern="1200" dirty="0">
            <a:solidFill>
              <a:schemeClr val="tx1"/>
            </a:solidFill>
          </a:endParaRPr>
        </a:p>
      </dsp:txBody>
      <dsp:txXfrm>
        <a:off x="38838" y="67590"/>
        <a:ext cx="7694724" cy="717924"/>
      </dsp:txXfrm>
    </dsp:sp>
    <dsp:sp modelId="{7BB47834-A839-4733-9464-08E2644BBFEC}">
      <dsp:nvSpPr>
        <dsp:cNvPr id="0" name=""/>
        <dsp:cNvSpPr/>
      </dsp:nvSpPr>
      <dsp:spPr>
        <a:xfrm>
          <a:off x="0" y="824352"/>
          <a:ext cx="7772400" cy="1337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774" tIns="43180" rIns="241808" bIns="43180" numCol="1" spcCol="1270" anchor="t" anchorCtr="0">
          <a:noAutofit/>
        </a:bodyPr>
        <a:lstStyle/>
        <a:p>
          <a:pPr marL="228600" lvl="1" indent="-228600" algn="l" defTabSz="1200150">
            <a:lnSpc>
              <a:spcPct val="90000"/>
            </a:lnSpc>
            <a:spcBef>
              <a:spcPct val="0"/>
            </a:spcBef>
            <a:spcAft>
              <a:spcPct val="20000"/>
            </a:spcAft>
            <a:buChar char="•"/>
          </a:pPr>
          <a:r>
            <a:rPr lang="en-US" sz="2700" kern="1200" dirty="0">
              <a:solidFill>
                <a:schemeClr val="tx1"/>
              </a:solidFill>
            </a:rPr>
            <a:t>Industry standard approach</a:t>
          </a:r>
        </a:p>
        <a:p>
          <a:pPr marL="228600" lvl="1" indent="-228600" algn="l" defTabSz="1200150">
            <a:lnSpc>
              <a:spcPct val="90000"/>
            </a:lnSpc>
            <a:spcBef>
              <a:spcPct val="0"/>
            </a:spcBef>
            <a:spcAft>
              <a:spcPct val="20000"/>
            </a:spcAft>
            <a:buChar char="•"/>
          </a:pPr>
          <a:r>
            <a:rPr lang="en-US" sz="2700" kern="1200" dirty="0">
              <a:solidFill>
                <a:schemeClr val="tx1"/>
              </a:solidFill>
            </a:rPr>
            <a:t>Simple to calculate</a:t>
          </a:r>
        </a:p>
        <a:p>
          <a:pPr marL="228600" lvl="1" indent="-228600" algn="l" defTabSz="1200150">
            <a:lnSpc>
              <a:spcPct val="90000"/>
            </a:lnSpc>
            <a:spcBef>
              <a:spcPct val="0"/>
            </a:spcBef>
            <a:spcAft>
              <a:spcPct val="20000"/>
            </a:spcAft>
            <a:buChar char="•"/>
          </a:pPr>
          <a:r>
            <a:rPr lang="en-US" sz="2700" kern="1200" dirty="0">
              <a:solidFill>
                <a:schemeClr val="tx1"/>
              </a:solidFill>
            </a:rPr>
            <a:t>Easy to compare buildings year-to-year</a:t>
          </a:r>
        </a:p>
      </dsp:txBody>
      <dsp:txXfrm>
        <a:off x="0" y="824352"/>
        <a:ext cx="7772400" cy="1337219"/>
      </dsp:txXfrm>
    </dsp:sp>
    <dsp:sp modelId="{E99DFB65-8C53-44F7-98C6-942E44E56D09}">
      <dsp:nvSpPr>
        <dsp:cNvPr id="0" name=""/>
        <dsp:cNvSpPr/>
      </dsp:nvSpPr>
      <dsp:spPr>
        <a:xfrm>
          <a:off x="0" y="2161572"/>
          <a:ext cx="7772400" cy="795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solidFill>
                <a:schemeClr val="tx1"/>
              </a:solidFill>
            </a:rPr>
            <a:t>Cons:</a:t>
          </a:r>
        </a:p>
      </dsp:txBody>
      <dsp:txXfrm>
        <a:off x="38838" y="2200410"/>
        <a:ext cx="7694724" cy="717924"/>
      </dsp:txXfrm>
    </dsp:sp>
    <dsp:sp modelId="{21DBFD22-0C9F-4B2E-B359-FAF58C0F2D70}">
      <dsp:nvSpPr>
        <dsp:cNvPr id="0" name=""/>
        <dsp:cNvSpPr/>
      </dsp:nvSpPr>
      <dsp:spPr>
        <a:xfrm>
          <a:off x="0" y="2957171"/>
          <a:ext cx="7772400" cy="879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774" tIns="43180" rIns="241808" bIns="43180" numCol="1" spcCol="1270" anchor="t" anchorCtr="0">
          <a:noAutofit/>
        </a:bodyPr>
        <a:lstStyle/>
        <a:p>
          <a:pPr marL="228600" lvl="1" indent="-228600" algn="l" defTabSz="1200150">
            <a:lnSpc>
              <a:spcPct val="90000"/>
            </a:lnSpc>
            <a:spcBef>
              <a:spcPct val="0"/>
            </a:spcBef>
            <a:spcAft>
              <a:spcPct val="20000"/>
            </a:spcAft>
            <a:buChar char="•"/>
          </a:pPr>
          <a:r>
            <a:rPr lang="en-US" sz="2700" kern="1200" dirty="0">
              <a:solidFill>
                <a:schemeClr val="tx1"/>
              </a:solidFill>
            </a:rPr>
            <a:t>Not weather-normalized</a:t>
          </a:r>
        </a:p>
        <a:p>
          <a:pPr marL="228600" lvl="1" indent="-228600" algn="l" defTabSz="1200150">
            <a:lnSpc>
              <a:spcPct val="90000"/>
            </a:lnSpc>
            <a:spcBef>
              <a:spcPct val="0"/>
            </a:spcBef>
            <a:spcAft>
              <a:spcPct val="20000"/>
            </a:spcAft>
            <a:buChar char="•"/>
          </a:pPr>
          <a:r>
            <a:rPr lang="en-US" sz="2700" kern="1200" dirty="0">
              <a:solidFill>
                <a:schemeClr val="tx1"/>
              </a:solidFill>
            </a:rPr>
            <a:t>Does not account for building use factors</a:t>
          </a:r>
        </a:p>
      </dsp:txBody>
      <dsp:txXfrm>
        <a:off x="0" y="2957171"/>
        <a:ext cx="7772400" cy="87975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sldNum" sz="quarter" idx="3"/>
          </p:nvPr>
        </p:nvSpPr>
        <p:spPr bwMode="auto">
          <a:xfrm>
            <a:off x="6421124" y="9120042"/>
            <a:ext cx="892387" cy="479469"/>
          </a:xfrm>
          <a:prstGeom prst="rect">
            <a:avLst/>
          </a:prstGeom>
          <a:noFill/>
          <a:ln w="9525">
            <a:noFill/>
            <a:miter lim="800000"/>
            <a:headEnd/>
            <a:tailEnd/>
          </a:ln>
          <a:effectLst/>
        </p:spPr>
        <p:txBody>
          <a:bodyPr vert="horz" wrap="square" lIns="97312" tIns="48656" rIns="97312" bIns="48656" numCol="1" anchor="b" anchorCtr="0" compatLnSpc="1">
            <a:prstTxWarp prst="textNoShape">
              <a:avLst/>
            </a:prstTxWarp>
          </a:bodyPr>
          <a:lstStyle>
            <a:lvl1pPr algn="r" eaLnBrk="0" hangingPunct="0">
              <a:defRPr sz="1200">
                <a:cs typeface="+mn-cs"/>
              </a:defRPr>
            </a:lvl1pPr>
          </a:lstStyle>
          <a:p>
            <a:pPr>
              <a:defRPr/>
            </a:pPr>
            <a:fld id="{DA0FCC3E-C41C-4EF2-8B5C-ECBC82FAB311}" type="slidenum">
              <a:rPr lang="en-US">
                <a:latin typeface="Arial" panose="020B0604020202020204" pitchFamily="34" charset="0"/>
              </a:rPr>
              <a:pPr>
                <a:defRPr/>
              </a:pPr>
              <a:t>‹#›</a:t>
            </a:fld>
            <a:endParaRPr lang="en-US" dirty="0">
              <a:latin typeface="Arial" panose="020B0604020202020204" pitchFamily="34" charset="0"/>
            </a:endParaRPr>
          </a:p>
        </p:txBody>
      </p:sp>
    </p:spTree>
    <p:extLst>
      <p:ext uri="{BB962C8B-B14F-4D97-AF65-F5344CB8AC3E}">
        <p14:creationId xmlns:p14="http://schemas.microsoft.com/office/powerpoint/2010/main" val="353328303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2996" name="Text Box 4"/>
          <p:cNvSpPr txBox="1">
            <a:spLocks noChangeArrowheads="1"/>
          </p:cNvSpPr>
          <p:nvPr/>
        </p:nvSpPr>
        <p:spPr bwMode="auto">
          <a:xfrm>
            <a:off x="1205675" y="9213687"/>
            <a:ext cx="2315694" cy="252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7312" tIns="48656" rIns="97312" bIns="48656">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defRPr/>
            </a:pPr>
            <a:r>
              <a:rPr lang="en-US" sz="1000" dirty="0">
                <a:latin typeface="Book Antiqua" panose="02040602050305030304" pitchFamily="18" charset="0"/>
                <a:cs typeface="Arial" panose="020B0604020202020204" pitchFamily="34" charset="0"/>
              </a:rPr>
              <a:t>Northwest Energy Efficiency Council</a:t>
            </a:r>
          </a:p>
        </p:txBody>
      </p:sp>
      <p:sp>
        <p:nvSpPr>
          <p:cNvPr id="212997" name="Text Box 5"/>
          <p:cNvSpPr txBox="1">
            <a:spLocks noChangeArrowheads="1"/>
          </p:cNvSpPr>
          <p:nvPr/>
        </p:nvSpPr>
        <p:spPr bwMode="auto">
          <a:xfrm>
            <a:off x="181849" y="9128184"/>
            <a:ext cx="196426" cy="484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7312" tIns="48656" rIns="97312" bIns="48656">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defRPr/>
            </a:pPr>
            <a:endParaRPr lang="en-US" dirty="0">
              <a:latin typeface="Arial" panose="020B0604020202020204" pitchFamily="34" charset="0"/>
            </a:endParaRPr>
          </a:p>
        </p:txBody>
      </p:sp>
      <p:pic>
        <p:nvPicPr>
          <p:cNvPr id="227334" name="Picture 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982" y="9187233"/>
            <a:ext cx="587586" cy="263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 name="Rectangle 3"/>
          <p:cNvSpPr txBox="1">
            <a:spLocks noChangeArrowheads="1"/>
          </p:cNvSpPr>
          <p:nvPr/>
        </p:nvSpPr>
        <p:spPr bwMode="auto">
          <a:xfrm>
            <a:off x="579120" y="228600"/>
            <a:ext cx="5364480" cy="304800"/>
          </a:xfrm>
          <a:prstGeom prst="rect">
            <a:avLst/>
          </a:prstGeom>
          <a:noFill/>
          <a:ln w="12700">
            <a:noFill/>
            <a:miter lim="800000"/>
            <a:headEnd/>
            <a:tailEnd/>
          </a:ln>
          <a:effectLst/>
        </p:spPr>
        <p:txBody>
          <a:bodyPr vert="horz" wrap="square" lIns="96299" tIns="47305" rIns="96299" bIns="47305" numCol="1" anchor="t" anchorCtr="0" compatLnSpc="1">
            <a:prstTxWarp prst="textNoShape">
              <a:avLst/>
            </a:prstTxWarp>
          </a:bodyPr>
          <a:lstStyle>
            <a:lvl1pPr algn="just"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1pPr>
            <a:lvl2pPr marL="742950" indent="-285750" algn="l" rtl="0" eaLnBrk="0" fontAlgn="base" hangingPunct="0">
              <a:spcBef>
                <a:spcPct val="30000"/>
              </a:spcBef>
              <a:spcAft>
                <a:spcPct val="0"/>
              </a:spcAft>
              <a:defRPr sz="1200" kern="1200">
                <a:solidFill>
                  <a:schemeClr val="tx1"/>
                </a:solidFill>
                <a:latin typeface="Book Antiqua" pitchFamily="18"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Book Antiqua" pitchFamily="18"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Book Antiqua" pitchFamily="18"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Book Antiqua"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sz="1000" i="0" dirty="0">
                <a:latin typeface="Book Antiqua" panose="02040602050305030304" pitchFamily="18" charset="0"/>
                <a:cs typeface="Arial" panose="020B0604020202020204" pitchFamily="34" charset="0"/>
              </a:rPr>
              <a:t>Fundamentals of Energy Efficient Building Operations: Part 4</a:t>
            </a:r>
          </a:p>
        </p:txBody>
      </p:sp>
      <p:cxnSp>
        <p:nvCxnSpPr>
          <p:cNvPr id="6" name="Straight Connector 5"/>
          <p:cNvCxnSpPr/>
          <p:nvPr/>
        </p:nvCxnSpPr>
        <p:spPr>
          <a:xfrm>
            <a:off x="673950" y="457200"/>
            <a:ext cx="595545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60683" y="9209029"/>
            <a:ext cx="569360" cy="246209"/>
          </a:xfrm>
          <a:prstGeom prst="rect">
            <a:avLst/>
          </a:prstGeom>
        </p:spPr>
        <p:txBody>
          <a:bodyPr wrap="none" lIns="91427" tIns="45714" rIns="91427" bIns="45714">
            <a:spAutoFit/>
          </a:bodyPr>
          <a:lstStyle/>
          <a:p>
            <a:pPr>
              <a:defRPr/>
            </a:pPr>
            <a:r>
              <a:rPr lang="en-US" sz="1000" dirty="0">
                <a:latin typeface="Book Antiqua" panose="02040602050305030304" pitchFamily="18" charset="0"/>
                <a:cs typeface="Arial" panose="020B0604020202020204" pitchFamily="34" charset="0"/>
              </a:rPr>
              <a:t>© 2025</a:t>
            </a:r>
          </a:p>
        </p:txBody>
      </p:sp>
      <p:sp>
        <p:nvSpPr>
          <p:cNvPr id="3" name="Slide Image Placeholder 2">
            <a:extLst>
              <a:ext uri="{FF2B5EF4-FFF2-40B4-BE49-F238E27FC236}">
                <a16:creationId xmlns:a16="http://schemas.microsoft.com/office/drawing/2014/main" id="{DC72AA19-15A0-4CFE-8CDF-0ED0300756A4}"/>
              </a:ext>
            </a:extLst>
          </p:cNvPr>
          <p:cNvSpPr>
            <a:spLocks noGrp="1" noRot="1" noChangeAspect="1"/>
          </p:cNvSpPr>
          <p:nvPr>
            <p:ph type="sldImg" idx="2"/>
          </p:nvPr>
        </p:nvSpPr>
        <p:spPr>
          <a:xfrm>
            <a:off x="951470" y="533400"/>
            <a:ext cx="5549744" cy="4162307"/>
          </a:xfrm>
          <a:prstGeom prst="rect">
            <a:avLst/>
          </a:prstGeom>
          <a:noFill/>
          <a:ln w="12700">
            <a:noFill/>
          </a:ln>
        </p:spPr>
        <p:txBody>
          <a:bodyPr vert="horz" lIns="94851" tIns="47425" rIns="94851" bIns="47425" rtlCol="0" anchor="ctr"/>
          <a:lstStyle/>
          <a:p>
            <a:endParaRPr lang="en-US" dirty="0"/>
          </a:p>
        </p:txBody>
      </p:sp>
      <p:sp>
        <p:nvSpPr>
          <p:cNvPr id="20" name="Notes Placeholder 2">
            <a:extLst>
              <a:ext uri="{FF2B5EF4-FFF2-40B4-BE49-F238E27FC236}">
                <a16:creationId xmlns:a16="http://schemas.microsoft.com/office/drawing/2014/main" id="{21E44346-ABB6-4694-8AEA-27EDA78E33AA}"/>
              </a:ext>
            </a:extLst>
          </p:cNvPr>
          <p:cNvSpPr txBox="1">
            <a:spLocks/>
          </p:cNvSpPr>
          <p:nvPr/>
        </p:nvSpPr>
        <p:spPr>
          <a:xfrm>
            <a:off x="499463" y="4562666"/>
            <a:ext cx="2874994" cy="4109510"/>
          </a:xfrm>
          <a:prstGeom prst="rect">
            <a:avLst/>
          </a:prstGeom>
        </p:spPr>
        <p:txBody>
          <a:bodyPr lIns="94851" tIns="47425" rIns="94851" bIns="47425"/>
          <a:lstStyle>
            <a:lvl1pPr algn="just" rtl="0" eaLnBrk="0" fontAlgn="base" hangingPunct="0">
              <a:spcBef>
                <a:spcPct val="30000"/>
              </a:spcBef>
              <a:spcAft>
                <a:spcPct val="0"/>
              </a:spcAft>
              <a:defRPr sz="1200" kern="1200">
                <a:solidFill>
                  <a:schemeClr val="tx1"/>
                </a:solidFill>
                <a:latin typeface="Book Antiqua" pitchFamily="18" charset="0"/>
                <a:ea typeface="+mn-ea"/>
                <a:cs typeface="Times New Roman" pitchFamily="18" charset="0"/>
              </a:defRPr>
            </a:lvl1pPr>
            <a:lvl2pPr marL="742950" indent="-285750" algn="l" rtl="0" eaLnBrk="0" fontAlgn="base" hangingPunct="0">
              <a:spcBef>
                <a:spcPct val="30000"/>
              </a:spcBef>
              <a:spcAft>
                <a:spcPct val="0"/>
              </a:spcAft>
              <a:defRPr sz="1200" kern="1200">
                <a:solidFill>
                  <a:schemeClr val="tx1"/>
                </a:solidFill>
                <a:latin typeface="Book Antiqua" pitchFamily="18"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Book Antiqua" pitchFamily="18"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Book Antiqua" pitchFamily="18"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Book Antiqua"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a:latin typeface="Arial" panose="020B0604020202020204" pitchFamily="34" charset="0"/>
              <a:cs typeface="Arial" panose="020B0604020202020204" pitchFamily="34" charset="0"/>
            </a:endParaRPr>
          </a:p>
        </p:txBody>
      </p:sp>
      <p:sp>
        <p:nvSpPr>
          <p:cNvPr id="7" name="Notes Placeholder 6">
            <a:extLst>
              <a:ext uri="{FF2B5EF4-FFF2-40B4-BE49-F238E27FC236}">
                <a16:creationId xmlns:a16="http://schemas.microsoft.com/office/drawing/2014/main" id="{3D8A93A2-346F-4DB0-B0D5-CCEBD7C2E1CF}"/>
              </a:ext>
            </a:extLst>
          </p:cNvPr>
          <p:cNvSpPr>
            <a:spLocks noGrp="1"/>
          </p:cNvSpPr>
          <p:nvPr>
            <p:ph type="body" sz="quarter" idx="3"/>
          </p:nvPr>
        </p:nvSpPr>
        <p:spPr>
          <a:xfrm>
            <a:off x="730043" y="4815142"/>
            <a:ext cx="5899360" cy="4252658"/>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2148922"/>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Book Antiqua" panose="02040602050305030304" pitchFamily="18" charset="0"/>
        <a:ea typeface="+mn-ea"/>
        <a:cs typeface="Arial" panose="020B0604020202020204" pitchFamily="34" charset="0"/>
      </a:defRPr>
    </a:lvl1pPr>
    <a:lvl2pPr marL="742950" indent="-285750" algn="l" rtl="0" eaLnBrk="0" fontAlgn="base" hangingPunct="0">
      <a:spcBef>
        <a:spcPct val="30000"/>
      </a:spcBef>
      <a:spcAft>
        <a:spcPct val="0"/>
      </a:spcAft>
      <a:defRPr sz="1200" kern="1200">
        <a:solidFill>
          <a:schemeClr val="tx1"/>
        </a:solidFill>
        <a:latin typeface="Book Antiqua" panose="02040602050305030304" pitchFamily="18" charset="0"/>
        <a:ea typeface="+mn-ea"/>
        <a:cs typeface="Arial" panose="020B0604020202020204" pitchFamily="34" charset="0"/>
      </a:defRPr>
    </a:lvl2pPr>
    <a:lvl3pPr marL="1143000" indent="-228600" algn="l" rtl="0" eaLnBrk="0" fontAlgn="base" hangingPunct="0">
      <a:spcBef>
        <a:spcPct val="30000"/>
      </a:spcBef>
      <a:spcAft>
        <a:spcPct val="0"/>
      </a:spcAft>
      <a:defRPr sz="1200" kern="1200">
        <a:solidFill>
          <a:schemeClr val="tx1"/>
        </a:solidFill>
        <a:latin typeface="Book Antiqua" panose="02040602050305030304" pitchFamily="18" charset="0"/>
        <a:ea typeface="+mn-ea"/>
        <a:cs typeface="Arial" panose="020B0604020202020204" pitchFamily="34" charset="0"/>
      </a:defRPr>
    </a:lvl3pPr>
    <a:lvl4pPr marL="1600200" indent="-228600" algn="l" rtl="0" eaLnBrk="0" fontAlgn="base" hangingPunct="0">
      <a:spcBef>
        <a:spcPct val="30000"/>
      </a:spcBef>
      <a:spcAft>
        <a:spcPct val="0"/>
      </a:spcAft>
      <a:defRPr sz="1200" kern="1200">
        <a:solidFill>
          <a:schemeClr val="tx1"/>
        </a:solidFill>
        <a:latin typeface="Book Antiqua" panose="02040602050305030304" pitchFamily="18" charset="0"/>
        <a:ea typeface="+mn-ea"/>
        <a:cs typeface="Arial" panose="020B0604020202020204" pitchFamily="34" charset="0"/>
      </a:defRPr>
    </a:lvl4pPr>
    <a:lvl5pPr marL="2057400" indent="-228600" algn="l" rtl="0" eaLnBrk="0" fontAlgn="base" hangingPunct="0">
      <a:spcBef>
        <a:spcPct val="30000"/>
      </a:spcBef>
      <a:spcAft>
        <a:spcPct val="0"/>
      </a:spcAft>
      <a:defRPr sz="1200" kern="1200">
        <a:solidFill>
          <a:schemeClr val="tx1"/>
        </a:solidFill>
        <a:latin typeface="Book Antiqua" panose="02040602050305030304" pitchFamily="18"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024" userDrawn="1">
          <p15:clr>
            <a:srgbClr val="F26B43"/>
          </p15:clr>
        </p15:guide>
        <p15:guide id="2" pos="2304"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dominionenergy.com/virginia/save-energy"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wtsenergy.com/glossary/demand-response-in-the-energy-industry/"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imt.org/resources/comparison-of-commercial-building-benchmarking-policies/"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imt.org/resources/map-u-s-building-benchmarking-policies/"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portfoliomanager.energystar.gov/pm/home.html"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portfoliomanager.energystar.gov/pm/dataCollectionWorksheet"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srsworx.com/2021/01/05/devil-is-in-the-details-measuring-energy-savings/"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regencysupply.com/resources/total-cost-of-lighting/"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a:extLst>
              <a:ext uri="{FF2B5EF4-FFF2-40B4-BE49-F238E27FC236}">
                <a16:creationId xmlns:a16="http://schemas.microsoft.com/office/drawing/2014/main" id="{50F137C3-921A-4F8D-97DE-C941CADF6EBA}"/>
              </a:ext>
            </a:extLst>
          </p:cNvPr>
          <p:cNvSpPr>
            <a:spLocks noGrp="1" noRot="1" noChangeAspect="1"/>
          </p:cNvSpPr>
          <p:nvPr>
            <p:ph type="sldImg"/>
          </p:nvPr>
        </p:nvSpPr>
        <p:spPr>
          <a:xfrm>
            <a:off x="831850" y="533400"/>
            <a:ext cx="5668963" cy="4252913"/>
          </a:xfrm>
        </p:spPr>
      </p:sp>
      <p:sp>
        <p:nvSpPr>
          <p:cNvPr id="6" name="Notes Placeholder 5">
            <a:extLst>
              <a:ext uri="{FF2B5EF4-FFF2-40B4-BE49-F238E27FC236}">
                <a16:creationId xmlns:a16="http://schemas.microsoft.com/office/drawing/2014/main" id="{2074B772-7BCA-453C-BBF2-34E284B5FAE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74619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533400"/>
            <a:ext cx="5745163" cy="4308475"/>
          </a:xfrm>
        </p:spPr>
      </p:sp>
      <p:sp>
        <p:nvSpPr>
          <p:cNvPr id="3" name="Notes Placeholder 2"/>
          <p:cNvSpPr>
            <a:spLocks noGrp="1"/>
          </p:cNvSpPr>
          <p:nvPr>
            <p:ph type="body" idx="1"/>
          </p:nvPr>
        </p:nvSpPr>
        <p:spPr/>
        <p:txBody>
          <a:bodyPr/>
          <a:lstStyle/>
          <a:p>
            <a:r>
              <a:rPr lang="en-US" dirty="0"/>
              <a:t>This  graph shows an example of a demand profile. The line shows the different levels of electrical demand at different times throughout the day. The shaded portion beneath the line shows the total amount of energy consumed that day.</a:t>
            </a:r>
          </a:p>
        </p:txBody>
      </p:sp>
    </p:spTree>
    <p:extLst>
      <p:ext uri="{BB962C8B-B14F-4D97-AF65-F5344CB8AC3E}">
        <p14:creationId xmlns:p14="http://schemas.microsoft.com/office/powerpoint/2010/main" val="1803867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Image Placeholder 7">
            <a:extLst>
              <a:ext uri="{FF2B5EF4-FFF2-40B4-BE49-F238E27FC236}">
                <a16:creationId xmlns:a16="http://schemas.microsoft.com/office/drawing/2014/main" id="{86AD27A5-3B9A-45DB-B4DB-45D591908FFD}"/>
              </a:ext>
            </a:extLst>
          </p:cNvPr>
          <p:cNvSpPr>
            <a:spLocks noGrp="1" noRot="1" noChangeAspect="1"/>
          </p:cNvSpPr>
          <p:nvPr>
            <p:ph type="sldImg"/>
          </p:nvPr>
        </p:nvSpPr>
        <p:spPr>
          <a:xfrm>
            <a:off x="781050" y="549275"/>
            <a:ext cx="5753100" cy="4314825"/>
          </a:xfrm>
        </p:spPr>
      </p:sp>
      <p:sp>
        <p:nvSpPr>
          <p:cNvPr id="9" name="Notes Placeholder 8">
            <a:extLst>
              <a:ext uri="{FF2B5EF4-FFF2-40B4-BE49-F238E27FC236}">
                <a16:creationId xmlns:a16="http://schemas.microsoft.com/office/drawing/2014/main" id="{CA10D7F5-174A-493F-9BE5-4FD2ED228521}"/>
              </a:ext>
            </a:extLst>
          </p:cNvPr>
          <p:cNvSpPr>
            <a:spLocks noGrp="1"/>
          </p:cNvSpPr>
          <p:nvPr>
            <p:ph type="body" idx="1"/>
          </p:nvPr>
        </p:nvSpPr>
        <p:spPr>
          <a:xfrm>
            <a:off x="772413" y="5078627"/>
            <a:ext cx="5761288" cy="3322424"/>
          </a:xfrm>
          <a:prstGeom prst="rect">
            <a:avLst/>
          </a:prstGeom>
        </p:spPr>
        <p:txBody>
          <a:bodyPr lIns="94851" tIns="47425" rIns="94851" bIns="47425"/>
          <a:lstStyle/>
          <a:p>
            <a:pPr algn="l" defTabSz="948507">
              <a:defRPr/>
            </a:pPr>
            <a:r>
              <a:rPr lang="en-US" altLang="en-US" dirty="0"/>
              <a:t>On an energy bill, peak demand is the highest power load measured during a segment of an hour in a billing period which represents the highest point of customer consumption of electricity. Reducing or shifting some loads to other times of day can help to spread them out throughout the day, helping to reducing demand charges.</a:t>
            </a:r>
            <a:endParaRPr lang="en-US" altLang="en-US" dirty="0">
              <a:solidFill>
                <a:srgbClr val="BF0039"/>
              </a:solidFill>
            </a:endParaRPr>
          </a:p>
          <a:p>
            <a:pPr algn="l"/>
            <a:endParaRPr lang="en-US" dirty="0"/>
          </a:p>
          <a:p>
            <a:pPr algn="l"/>
            <a:r>
              <a:rPr lang="fr-FR" u="none" dirty="0"/>
              <a:t>Image source: </a:t>
            </a:r>
            <a:r>
              <a:rPr lang="fr-FR" dirty="0">
                <a:hlinkClick r:id="rId3">
                  <a:extLst>
                    <a:ext uri="{A12FA001-AC4F-418D-AE19-62706E023703}">
                      <ahyp:hlinkClr xmlns:ahyp="http://schemas.microsoft.com/office/drawing/2018/hyperlinkcolor" val="tx"/>
                    </a:ext>
                  </a:extLst>
                </a:hlinkClick>
              </a:rPr>
              <a:t>https://www.dominionenergy.com/virginia/save-energy</a:t>
            </a:r>
            <a:endParaRPr lang="fr-FR" dirty="0"/>
          </a:p>
          <a:p>
            <a:pPr algn="l"/>
            <a:endParaRPr lang="fr-FR" dirty="0"/>
          </a:p>
          <a:p>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9182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CDC24-D5D7-ED90-8B68-0F6D11C6FA0A}"/>
            </a:ext>
          </a:extLst>
        </p:cNvPr>
        <p:cNvGrpSpPr/>
        <p:nvPr/>
      </p:nvGrpSpPr>
      <p:grpSpPr>
        <a:xfrm>
          <a:off x="0" y="0"/>
          <a:ext cx="0" cy="0"/>
          <a:chOff x="0" y="0"/>
          <a:chExt cx="0" cy="0"/>
        </a:xfrm>
      </p:grpSpPr>
      <p:sp>
        <p:nvSpPr>
          <p:cNvPr id="8" name="Slide Image Placeholder 7">
            <a:extLst>
              <a:ext uri="{FF2B5EF4-FFF2-40B4-BE49-F238E27FC236}">
                <a16:creationId xmlns:a16="http://schemas.microsoft.com/office/drawing/2014/main" id="{9A1AB0F3-0418-3A9D-6564-85C25564688F}"/>
              </a:ext>
            </a:extLst>
          </p:cNvPr>
          <p:cNvSpPr>
            <a:spLocks noGrp="1" noRot="1" noChangeAspect="1"/>
          </p:cNvSpPr>
          <p:nvPr>
            <p:ph type="sldImg"/>
          </p:nvPr>
        </p:nvSpPr>
        <p:spPr>
          <a:xfrm>
            <a:off x="773113" y="493713"/>
            <a:ext cx="5761037" cy="4321175"/>
          </a:xfrm>
        </p:spPr>
      </p:sp>
      <p:sp>
        <p:nvSpPr>
          <p:cNvPr id="9" name="Notes Placeholder 8">
            <a:extLst>
              <a:ext uri="{FF2B5EF4-FFF2-40B4-BE49-F238E27FC236}">
                <a16:creationId xmlns:a16="http://schemas.microsoft.com/office/drawing/2014/main" id="{BD50CEB1-2C18-DEB1-B9F5-F3390F50A813}"/>
              </a:ext>
            </a:extLst>
          </p:cNvPr>
          <p:cNvSpPr>
            <a:spLocks noGrp="1"/>
          </p:cNvSpPr>
          <p:nvPr>
            <p:ph type="body" idx="1"/>
          </p:nvPr>
        </p:nvSpPr>
        <p:spPr>
          <a:xfrm>
            <a:off x="772413" y="5016843"/>
            <a:ext cx="5761288" cy="3384208"/>
          </a:xfrm>
          <a:prstGeom prst="rect">
            <a:avLst/>
          </a:prstGeom>
        </p:spPr>
        <p:txBody>
          <a:bodyPr lIns="94851" tIns="47425" rIns="94851" bIns="47425"/>
          <a:lstStyle/>
          <a:p>
            <a:pPr algn="l">
              <a:spcBef>
                <a:spcPts val="0"/>
              </a:spcBef>
              <a:spcAft>
                <a:spcPts val="600"/>
              </a:spcAft>
            </a:pPr>
            <a:r>
              <a:rPr lang="en-US" sz="1200" dirty="0"/>
              <a:t>Peak demand on an energy grid is the time period when electricity consumption is at its highest. These periods of high use can put strain on the energy supply. Many utilities have implemented time-of-use rates to encourage customers to shift their loads and spread out the demand over the course of a day.</a:t>
            </a:r>
          </a:p>
          <a:p>
            <a:pPr algn="l">
              <a:spcBef>
                <a:spcPts val="0"/>
              </a:spcBef>
              <a:spcAft>
                <a:spcPts val="600"/>
              </a:spcAft>
            </a:pPr>
            <a:endParaRPr lang="en-US" sz="1200" dirty="0"/>
          </a:p>
          <a:p>
            <a:pPr algn="l">
              <a:spcBef>
                <a:spcPts val="0"/>
              </a:spcBef>
              <a:spcAft>
                <a:spcPts val="600"/>
              </a:spcAft>
            </a:pPr>
            <a:r>
              <a:rPr lang="en-US" sz="1200" dirty="0"/>
              <a:t>Image source: Con Edison</a:t>
            </a:r>
            <a:endParaRPr lang="en-US" sz="1100" dirty="0"/>
          </a:p>
        </p:txBody>
      </p:sp>
    </p:spTree>
    <p:extLst>
      <p:ext uri="{BB962C8B-B14F-4D97-AF65-F5344CB8AC3E}">
        <p14:creationId xmlns:p14="http://schemas.microsoft.com/office/powerpoint/2010/main" val="3584031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1582328A-8073-46DF-8837-7C351BC9AFB7}"/>
              </a:ext>
            </a:extLst>
          </p:cNvPr>
          <p:cNvSpPr txBox="1">
            <a:spLocks/>
          </p:cNvSpPr>
          <p:nvPr/>
        </p:nvSpPr>
        <p:spPr>
          <a:xfrm>
            <a:off x="4198009" y="9209797"/>
            <a:ext cx="3211554" cy="486497"/>
          </a:xfrm>
          <a:prstGeom prst="rect">
            <a:avLst/>
          </a:prstGeom>
        </p:spPr>
        <p:txBody>
          <a:bodyPr vert="horz" lIns="97744" tIns="48871" rIns="97744" bIns="48871" rtlCol="0" anchor="b"/>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2A76C96-3ACE-4E68-A6F9-AB63540D9428}" type="slidenum">
              <a:rPr lang="en-US" smtClean="0"/>
              <a:pPr/>
              <a:t>13</a:t>
            </a:fld>
            <a:endParaRPr lang="en-US" dirty="0"/>
          </a:p>
        </p:txBody>
      </p:sp>
      <p:sp>
        <p:nvSpPr>
          <p:cNvPr id="5" name="Slide Image Placeholder 4">
            <a:extLst>
              <a:ext uri="{FF2B5EF4-FFF2-40B4-BE49-F238E27FC236}">
                <a16:creationId xmlns:a16="http://schemas.microsoft.com/office/drawing/2014/main" id="{C2751929-4EDF-4C14-9C68-B4FEE987D44C}"/>
              </a:ext>
            </a:extLst>
          </p:cNvPr>
          <p:cNvSpPr>
            <a:spLocks noGrp="1" noRot="1" noChangeAspect="1"/>
          </p:cNvSpPr>
          <p:nvPr>
            <p:ph type="sldImg"/>
          </p:nvPr>
        </p:nvSpPr>
        <p:spPr>
          <a:xfrm>
            <a:off x="828675" y="508000"/>
            <a:ext cx="5740400" cy="4306888"/>
          </a:xfrm>
        </p:spPr>
      </p:sp>
      <p:sp>
        <p:nvSpPr>
          <p:cNvPr id="8" name="Notes Placeholder 7">
            <a:extLst>
              <a:ext uri="{FF2B5EF4-FFF2-40B4-BE49-F238E27FC236}">
                <a16:creationId xmlns:a16="http://schemas.microsoft.com/office/drawing/2014/main" id="{E882B02D-9836-47EE-87DA-3E8F69C90D96}"/>
              </a:ext>
            </a:extLst>
          </p:cNvPr>
          <p:cNvSpPr>
            <a:spLocks noGrp="1"/>
          </p:cNvSpPr>
          <p:nvPr>
            <p:ph type="body" idx="1"/>
          </p:nvPr>
        </p:nvSpPr>
        <p:spPr>
          <a:xfrm>
            <a:off x="746125" y="4800600"/>
            <a:ext cx="5917384" cy="3600451"/>
          </a:xfrm>
          <a:prstGeom prst="rect">
            <a:avLst/>
          </a:prstGeom>
        </p:spPr>
        <p:txBody>
          <a:bodyPr lIns="94851" tIns="47425" rIns="94851" bIns="47425"/>
          <a:lstStyle/>
          <a:p>
            <a:pPr algn="l">
              <a:spcBef>
                <a:spcPts val="0"/>
              </a:spcBef>
              <a:spcAft>
                <a:spcPts val="600"/>
              </a:spcAft>
            </a:pPr>
            <a:r>
              <a:rPr lang="en-US" dirty="0"/>
              <a:t>There are several strategies to reduce your peak demand.  Review each type and determine what might be best for your facility.  </a:t>
            </a:r>
          </a:p>
          <a:p>
            <a:pPr marL="183269" indent="-183269" algn="l">
              <a:spcBef>
                <a:spcPts val="0"/>
              </a:spcBef>
              <a:spcAft>
                <a:spcPts val="600"/>
              </a:spcAft>
              <a:buFont typeface="Arial" panose="020B0604020202020204" pitchFamily="34" charset="0"/>
              <a:buChar char="•"/>
            </a:pPr>
            <a:r>
              <a:rPr lang="en-US" dirty="0"/>
              <a:t>Utility Bill monitoring – Reviewing utility bills to monitor peak demand charges</a:t>
            </a:r>
          </a:p>
          <a:p>
            <a:pPr marL="183269" indent="-183269" algn="l">
              <a:spcBef>
                <a:spcPts val="0"/>
              </a:spcBef>
              <a:spcAft>
                <a:spcPts val="600"/>
              </a:spcAft>
              <a:buFont typeface="Arial" panose="020B0604020202020204" pitchFamily="34" charset="0"/>
              <a:buChar char="•"/>
            </a:pPr>
            <a:r>
              <a:rPr lang="en-US" dirty="0"/>
              <a:t>Load Shedding - Reducing load (specific operations) to avoid peak demand hours</a:t>
            </a:r>
          </a:p>
          <a:p>
            <a:pPr marL="183269" indent="-183269" algn="l" defTabSz="977436">
              <a:spcBef>
                <a:spcPts val="0"/>
              </a:spcBef>
              <a:spcAft>
                <a:spcPts val="600"/>
              </a:spcAft>
              <a:buFont typeface="Arial" panose="020B0604020202020204" pitchFamily="34" charset="0"/>
              <a:buChar char="•"/>
              <a:defRPr/>
            </a:pPr>
            <a:r>
              <a:rPr lang="en-US" dirty="0"/>
              <a:t>Load Shifting - Rescheduling load (specific operations) to avoid peak demand hours</a:t>
            </a:r>
          </a:p>
          <a:p>
            <a:pPr marL="183269" indent="-183269" algn="l">
              <a:spcBef>
                <a:spcPts val="0"/>
              </a:spcBef>
              <a:spcAft>
                <a:spcPts val="600"/>
              </a:spcAft>
              <a:buFont typeface="Arial" panose="020B0604020202020204" pitchFamily="34" charset="0"/>
              <a:buChar char="•"/>
            </a:pPr>
            <a:r>
              <a:rPr lang="en-US" dirty="0"/>
              <a:t>Demand Response Programs - Incentive-based demand response programs pay participating customers to reduce their loads at times requested by the program sponsor, triggered either by a grid reliability problem or high electricity prices.</a:t>
            </a:r>
          </a:p>
        </p:txBody>
      </p:sp>
    </p:spTree>
    <p:extLst>
      <p:ext uri="{BB962C8B-B14F-4D97-AF65-F5344CB8AC3E}">
        <p14:creationId xmlns:p14="http://schemas.microsoft.com/office/powerpoint/2010/main" val="2093520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Image Placeholder 5">
            <a:extLst>
              <a:ext uri="{FF2B5EF4-FFF2-40B4-BE49-F238E27FC236}">
                <a16:creationId xmlns:a16="http://schemas.microsoft.com/office/drawing/2014/main" id="{9F783B76-CDEC-4C8A-9DF9-751206A55029}"/>
              </a:ext>
            </a:extLst>
          </p:cNvPr>
          <p:cNvSpPr>
            <a:spLocks noGrp="1" noRot="1" noChangeAspect="1"/>
          </p:cNvSpPr>
          <p:nvPr>
            <p:ph type="sldImg"/>
          </p:nvPr>
        </p:nvSpPr>
        <p:spPr>
          <a:xfrm>
            <a:off x="766763" y="538163"/>
            <a:ext cx="5748337" cy="4313237"/>
          </a:xfrm>
        </p:spPr>
      </p:sp>
      <p:sp>
        <p:nvSpPr>
          <p:cNvPr id="7" name="Notes Placeholder 6">
            <a:extLst>
              <a:ext uri="{FF2B5EF4-FFF2-40B4-BE49-F238E27FC236}">
                <a16:creationId xmlns:a16="http://schemas.microsoft.com/office/drawing/2014/main" id="{EA330BD2-77E3-4718-B3CC-ABFE8E7AE8A9}"/>
              </a:ext>
            </a:extLst>
          </p:cNvPr>
          <p:cNvSpPr>
            <a:spLocks noGrp="1"/>
          </p:cNvSpPr>
          <p:nvPr>
            <p:ph type="body" idx="1"/>
          </p:nvPr>
        </p:nvSpPr>
        <p:spPr>
          <a:xfrm>
            <a:off x="800101" y="4851400"/>
            <a:ext cx="5748336" cy="3549651"/>
          </a:xfrm>
          <a:prstGeom prst="rect">
            <a:avLst/>
          </a:prstGeom>
        </p:spPr>
        <p:txBody>
          <a:bodyPr lIns="94851" tIns="47425" rIns="94851" bIns="47425"/>
          <a:lstStyle/>
          <a:p>
            <a:pPr algn="l"/>
            <a:r>
              <a:rPr lang="en-US" dirty="0"/>
              <a:t>BAE Systems, an aerospace manufacturer, conducted a study on the savings resulting from implementing a demand management program. After spray booth operations became a managed process, where the spray booth use was managed based on overall demand on the facility, they saw a decrease of 67 kW in daily demand, translating to a savings of $70,000 per year.  As a result of these findings, BAE Systems implemented peak demand management enterprise-wide.  The peak demand management program consists of several different components. </a:t>
            </a:r>
          </a:p>
        </p:txBody>
      </p:sp>
    </p:spTree>
    <p:extLst>
      <p:ext uri="{BB962C8B-B14F-4D97-AF65-F5344CB8AC3E}">
        <p14:creationId xmlns:p14="http://schemas.microsoft.com/office/powerpoint/2010/main" val="2621174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Image Placeholder 5">
            <a:extLst>
              <a:ext uri="{FF2B5EF4-FFF2-40B4-BE49-F238E27FC236}">
                <a16:creationId xmlns:a16="http://schemas.microsoft.com/office/drawing/2014/main" id="{ED350BE2-308A-4629-88E2-D9EF61A5B5D1}"/>
              </a:ext>
            </a:extLst>
          </p:cNvPr>
          <p:cNvSpPr>
            <a:spLocks noGrp="1" noRot="1" noChangeAspect="1"/>
          </p:cNvSpPr>
          <p:nvPr>
            <p:ph type="sldImg"/>
          </p:nvPr>
        </p:nvSpPr>
        <p:spPr>
          <a:xfrm>
            <a:off x="831850" y="550863"/>
            <a:ext cx="5665788" cy="4249737"/>
          </a:xfrm>
        </p:spPr>
      </p:sp>
      <p:sp>
        <p:nvSpPr>
          <p:cNvPr id="7" name="Notes Placeholder 6">
            <a:extLst>
              <a:ext uri="{FF2B5EF4-FFF2-40B4-BE49-F238E27FC236}">
                <a16:creationId xmlns:a16="http://schemas.microsoft.com/office/drawing/2014/main" id="{B78A3B4A-15EF-4920-9F2F-1B7948A3D8E8}"/>
              </a:ext>
            </a:extLst>
          </p:cNvPr>
          <p:cNvSpPr>
            <a:spLocks noGrp="1"/>
          </p:cNvSpPr>
          <p:nvPr>
            <p:ph type="body" idx="1"/>
          </p:nvPr>
        </p:nvSpPr>
        <p:spPr>
          <a:xfrm>
            <a:off x="923109" y="4151315"/>
            <a:ext cx="5486400" cy="4807333"/>
          </a:xfrm>
          <a:prstGeom prst="rect">
            <a:avLst/>
          </a:prstGeom>
        </p:spPr>
        <p:txBody>
          <a:bodyPr lIns="94851" tIns="47425" rIns="94851" bIns="47425"/>
          <a:lstStyle/>
          <a:p>
            <a:pPr algn="l">
              <a:spcBef>
                <a:spcPts val="0"/>
              </a:spcBef>
              <a:spcAft>
                <a:spcPts val="600"/>
              </a:spcAft>
            </a:pPr>
            <a:r>
              <a:rPr lang="en-US" dirty="0">
                <a:latin typeface="+mj-lt"/>
                <a:cs typeface="Arial" panose="020B0604020202020204" pitchFamily="34" charset="0"/>
              </a:rPr>
              <a:t>Sometimes energy supply on the grid can become overly constrained, such as during extreme weather events when customers use even more power than usual. To help solve this problem, many utilities have implemented demand response programs that offer financial incentives for reducing electrical loads during peak hours when the grid is overloaded, typically during summer months when air conditioning is frequently used. Many companies participate in demand response programs both for the financial incentive as well as to be socially and environmentally responsible.</a:t>
            </a:r>
          </a:p>
          <a:p>
            <a:pPr algn="l">
              <a:spcBef>
                <a:spcPts val="0"/>
              </a:spcBef>
              <a:spcAft>
                <a:spcPts val="600"/>
              </a:spcAft>
            </a:pPr>
            <a:r>
              <a:rPr lang="en-US" dirty="0">
                <a:latin typeface="+mj-lt"/>
                <a:cs typeface="Arial" panose="020B0604020202020204" pitchFamily="34" charset="0"/>
              </a:rPr>
              <a:t>Demand response is a tool that can also help utilities accommodate rising electrical demand on the grid due to factors like decarbonization initiatives and the increased popularity of electric vehicles, while avoiding costly upgrades. Avoiding costly utility projects like building new generating stations also helps to avoid those costs being passed on to the consumer.</a:t>
            </a:r>
          </a:p>
          <a:p>
            <a:pPr algn="l">
              <a:spcBef>
                <a:spcPts val="0"/>
              </a:spcBef>
              <a:spcAft>
                <a:spcPts val="600"/>
              </a:spcAft>
            </a:pPr>
            <a:r>
              <a:rPr lang="en-US" dirty="0">
                <a:latin typeface="+mj-lt"/>
                <a:cs typeface="Arial" panose="020B0604020202020204" pitchFamily="34" charset="0"/>
              </a:rPr>
              <a:t>Demand response can be accomplished manually, such as when building operators receive a signal from the utility and respond by manually turning off or ramping down nonessential loads. Or it can be accomplished automatically with specially installed equipment that recognizes a signal from the utility and automatically responds to decrease loads. Many utilities provide rebates and other incentives for implementing automatic demand response capability.</a:t>
            </a:r>
          </a:p>
          <a:p>
            <a:pPr algn="l">
              <a:spcBef>
                <a:spcPts val="0"/>
              </a:spcBef>
              <a:spcAft>
                <a:spcPts val="600"/>
              </a:spcAft>
            </a:pPr>
            <a:endParaRPr lang="en-US" dirty="0">
              <a:latin typeface="+mj-lt"/>
              <a:cs typeface="Arial" panose="020B0604020202020204" pitchFamily="34" charset="0"/>
            </a:endParaRPr>
          </a:p>
          <a:p>
            <a:pPr marL="0" marR="0" lvl="0" indent="0" algn="l" defTabSz="914400" rtl="0" eaLnBrk="0" fontAlgn="base" latinLnBrk="0" hangingPunct="0">
              <a:lnSpc>
                <a:spcPct val="100000"/>
              </a:lnSpc>
              <a:spcBef>
                <a:spcPts val="0"/>
              </a:spcBef>
              <a:spcAft>
                <a:spcPts val="600"/>
              </a:spcAft>
              <a:buClrTx/>
              <a:buSzTx/>
              <a:buFontTx/>
              <a:buNone/>
              <a:tabLst/>
              <a:defRPr/>
            </a:pPr>
            <a:r>
              <a:rPr lang="en-US" dirty="0">
                <a:latin typeface="+mj-lt"/>
              </a:rPr>
              <a:t>Image source: </a:t>
            </a:r>
            <a:r>
              <a:rPr lang="en-US" dirty="0">
                <a:latin typeface="+mj-lt"/>
                <a:hlinkClick r:id="rId3">
                  <a:extLst>
                    <a:ext uri="{A12FA001-AC4F-418D-AE19-62706E023703}">
                      <ahyp:hlinkClr xmlns:ahyp="http://schemas.microsoft.com/office/drawing/2018/hyperlinkcolor" val="tx"/>
                    </a:ext>
                  </a:extLst>
                </a:hlinkClick>
              </a:rPr>
              <a:t>https://www.wtsenergy.com/glossary/demand-response-in-the-energy-industry/</a:t>
            </a:r>
            <a:endParaRPr lang="en-US" dirty="0">
              <a:latin typeface="+mj-lt"/>
            </a:endParaRPr>
          </a:p>
          <a:p>
            <a:pPr marL="0" marR="0" lvl="0" indent="0" algn="l" defTabSz="914400" rtl="0" eaLnBrk="0" fontAlgn="base" latinLnBrk="0" hangingPunct="0">
              <a:lnSpc>
                <a:spcPct val="100000"/>
              </a:lnSpc>
              <a:spcBef>
                <a:spcPts val="0"/>
              </a:spcBef>
              <a:spcAft>
                <a:spcPts val="600"/>
              </a:spcAft>
              <a:buClrTx/>
              <a:buSzTx/>
              <a:buFontTx/>
              <a:buNone/>
              <a:tabLst/>
              <a:defRPr/>
            </a:pPr>
            <a:endParaRPr lang="en-US" dirty="0">
              <a:latin typeface="+mj-lt"/>
            </a:endParaRPr>
          </a:p>
          <a:p>
            <a:pPr algn="l">
              <a:spcBef>
                <a:spcPts val="0"/>
              </a:spcBef>
              <a:spcAft>
                <a:spcPts val="600"/>
              </a:spcAft>
            </a:pPr>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19771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531813"/>
            <a:ext cx="5692775" cy="4268787"/>
          </a:xfrm>
        </p:spPr>
      </p:sp>
      <p:sp>
        <p:nvSpPr>
          <p:cNvPr id="3" name="Notes Placeholder 2"/>
          <p:cNvSpPr>
            <a:spLocks noGrp="1"/>
          </p:cNvSpPr>
          <p:nvPr>
            <p:ph type="body" idx="1"/>
          </p:nvPr>
        </p:nvSpPr>
        <p:spPr>
          <a:xfrm>
            <a:off x="799674" y="4800600"/>
            <a:ext cx="5724939" cy="3600450"/>
          </a:xfrm>
          <a:prstGeom prst="rect">
            <a:avLst/>
          </a:prstGeom>
        </p:spPr>
        <p:txBody>
          <a:bodyPr lIns="94851" tIns="47425" rIns="94851" bIns="47425"/>
          <a:lstStyle/>
          <a:p>
            <a:pPr algn="l"/>
            <a:r>
              <a:rPr lang="en-US" dirty="0"/>
              <a:t>To understand our energy consumption, we need to know our numbers! So, lets start with the basics.</a:t>
            </a:r>
          </a:p>
        </p:txBody>
      </p:sp>
    </p:spTree>
    <p:extLst>
      <p:ext uri="{BB962C8B-B14F-4D97-AF65-F5344CB8AC3E}">
        <p14:creationId xmlns:p14="http://schemas.microsoft.com/office/powerpoint/2010/main" val="40285429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3EA7A414-DDA5-4F8B-94D8-DC6350346862}"/>
              </a:ext>
            </a:extLst>
          </p:cNvPr>
          <p:cNvSpPr>
            <a:spLocks noGrp="1" noRot="1" noChangeAspect="1"/>
          </p:cNvSpPr>
          <p:nvPr>
            <p:ph type="sldImg"/>
          </p:nvPr>
        </p:nvSpPr>
        <p:spPr>
          <a:xfrm>
            <a:off x="817563" y="508000"/>
            <a:ext cx="5722937" cy="4292600"/>
          </a:xfrm>
        </p:spPr>
      </p:sp>
      <p:sp>
        <p:nvSpPr>
          <p:cNvPr id="5" name="Notes Placeholder 4">
            <a:extLst>
              <a:ext uri="{FF2B5EF4-FFF2-40B4-BE49-F238E27FC236}">
                <a16:creationId xmlns:a16="http://schemas.microsoft.com/office/drawing/2014/main" id="{79D54DF3-A1FA-4B59-A96A-5D5843E20A7A}"/>
              </a:ext>
            </a:extLst>
          </p:cNvPr>
          <p:cNvSpPr>
            <a:spLocks noGrp="1"/>
          </p:cNvSpPr>
          <p:nvPr>
            <p:ph type="body" idx="1"/>
          </p:nvPr>
        </p:nvSpPr>
        <p:spPr>
          <a:xfrm>
            <a:off x="781500" y="4893276"/>
            <a:ext cx="5743113" cy="3507775"/>
          </a:xfrm>
          <a:prstGeom prst="rect">
            <a:avLst/>
          </a:prstGeom>
        </p:spPr>
        <p:txBody>
          <a:bodyPr lIns="94851" tIns="47425" rIns="94851" bIns="47425"/>
          <a:lstStyle/>
          <a:p>
            <a:pPr algn="l">
              <a:spcBef>
                <a:spcPts val="0"/>
              </a:spcBef>
              <a:spcAft>
                <a:spcPts val="622"/>
              </a:spcAft>
            </a:pPr>
            <a:r>
              <a:rPr lang="en-US" dirty="0"/>
              <a:t>Evaluating energy performance requires good information on how, when, and where energy is being used. The first major step in energy accounting is to collect and organize all of the utility data for your facility or facilities. Make sure to identify and account for all of the energy that is used, including electricity, natural gas, oil etc.</a:t>
            </a:r>
          </a:p>
          <a:p>
            <a:pPr algn="l">
              <a:spcBef>
                <a:spcPts val="0"/>
              </a:spcBef>
              <a:spcAft>
                <a:spcPts val="622"/>
              </a:spcAft>
            </a:pPr>
            <a:r>
              <a:rPr lang="en-US" dirty="0"/>
              <a:t>Building energy consumption patterns change for a variety of reasons including weather, operations, or physical building alterations. Using the most recent data available is critical. If you do not have this data in your work area, very often it can be found in the accounting or purchasing department. It may also be held centrally at corporate offices. In many instances and often the easiest way to obtain the data is to contact the appropriate utility representative. They should be able to get what you need. </a:t>
            </a:r>
          </a:p>
          <a:p>
            <a:pPr algn="l">
              <a:spcBef>
                <a:spcPts val="0"/>
              </a:spcBef>
              <a:spcAft>
                <a:spcPts val="622"/>
              </a:spcAft>
            </a:pPr>
            <a:r>
              <a:rPr lang="en-US" dirty="0"/>
              <a:t>Make sure to gather a minimum of one year’s worth of data, but it is helpful if you can get two, three, or even more years of monthly usage history. Once you have the data, make an appropriate file for it and keep it where it is easily referenced.</a:t>
            </a:r>
          </a:p>
        </p:txBody>
      </p:sp>
    </p:spTree>
    <p:extLst>
      <p:ext uri="{BB962C8B-B14F-4D97-AF65-F5344CB8AC3E}">
        <p14:creationId xmlns:p14="http://schemas.microsoft.com/office/powerpoint/2010/main" val="35619761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a:extLst>
              <a:ext uri="{FF2B5EF4-FFF2-40B4-BE49-F238E27FC236}">
                <a16:creationId xmlns:a16="http://schemas.microsoft.com/office/drawing/2014/main" id="{85E0F936-967A-491C-889A-DCCF0D4D408A}"/>
              </a:ext>
            </a:extLst>
          </p:cNvPr>
          <p:cNvSpPr>
            <a:spLocks noGrp="1" noRot="1" noChangeAspect="1"/>
          </p:cNvSpPr>
          <p:nvPr>
            <p:ph type="sldImg"/>
          </p:nvPr>
        </p:nvSpPr>
        <p:spPr>
          <a:xfrm>
            <a:off x="706438" y="508000"/>
            <a:ext cx="5846762" cy="4384675"/>
          </a:xfrm>
        </p:spPr>
      </p:sp>
      <p:sp>
        <p:nvSpPr>
          <p:cNvPr id="6" name="Notes Placeholder 5">
            <a:extLst>
              <a:ext uri="{FF2B5EF4-FFF2-40B4-BE49-F238E27FC236}">
                <a16:creationId xmlns:a16="http://schemas.microsoft.com/office/drawing/2014/main" id="{98790CB2-C9A9-4967-99EC-D1CF63338094}"/>
              </a:ext>
            </a:extLst>
          </p:cNvPr>
          <p:cNvSpPr>
            <a:spLocks noGrp="1"/>
          </p:cNvSpPr>
          <p:nvPr>
            <p:ph type="body" idx="1"/>
          </p:nvPr>
        </p:nvSpPr>
        <p:spPr>
          <a:xfrm>
            <a:off x="732183" y="4562084"/>
            <a:ext cx="2925417" cy="3838967"/>
          </a:xfrm>
          <a:prstGeom prst="rect">
            <a:avLst/>
          </a:prstGeom>
        </p:spPr>
        <p:txBody>
          <a:bodyPr lIns="94851" tIns="47425" rIns="94851" bIns="47425"/>
          <a:lstStyle/>
          <a:p>
            <a:endParaRPr lang="en-US" dirty="0">
              <a:latin typeface="Arial" panose="020B0604020202020204" pitchFamily="34" charset="0"/>
              <a:cs typeface="Arial" panose="020B0604020202020204" pitchFamily="34" charset="0"/>
            </a:endParaRPr>
          </a:p>
        </p:txBody>
      </p:sp>
      <p:pic>
        <p:nvPicPr>
          <p:cNvPr id="3" name="Picture 2" descr="A screenshot of a computer screen&#10;&#10;Description automatically generated">
            <a:extLst>
              <a:ext uri="{FF2B5EF4-FFF2-40B4-BE49-F238E27FC236}">
                <a16:creationId xmlns:a16="http://schemas.microsoft.com/office/drawing/2014/main" id="{CC3E9793-0177-F3EF-4E17-436601C6F9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533" y="1887095"/>
            <a:ext cx="6398134" cy="3266416"/>
          </a:xfrm>
          <a:prstGeom prst="rect">
            <a:avLst/>
          </a:prstGeom>
          <a:solidFill>
            <a:schemeClr val="bg1"/>
          </a:solidFill>
        </p:spPr>
      </p:pic>
    </p:spTree>
    <p:extLst>
      <p:ext uri="{BB962C8B-B14F-4D97-AF65-F5344CB8AC3E}">
        <p14:creationId xmlns:p14="http://schemas.microsoft.com/office/powerpoint/2010/main" val="3276222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Image Placeholder 7">
            <a:extLst>
              <a:ext uri="{FF2B5EF4-FFF2-40B4-BE49-F238E27FC236}">
                <a16:creationId xmlns:a16="http://schemas.microsoft.com/office/drawing/2014/main" id="{D6CCF01D-8D58-4C65-A44E-F980B5ACF85F}"/>
              </a:ext>
            </a:extLst>
          </p:cNvPr>
          <p:cNvSpPr>
            <a:spLocks noGrp="1" noRot="1" noChangeAspect="1"/>
          </p:cNvSpPr>
          <p:nvPr>
            <p:ph type="sldImg"/>
          </p:nvPr>
        </p:nvSpPr>
        <p:spPr>
          <a:xfrm>
            <a:off x="747713" y="542925"/>
            <a:ext cx="5676900" cy="4257675"/>
          </a:xfrm>
        </p:spPr>
      </p:sp>
      <p:sp>
        <p:nvSpPr>
          <p:cNvPr id="9" name="Notes Placeholder 8">
            <a:extLst>
              <a:ext uri="{FF2B5EF4-FFF2-40B4-BE49-F238E27FC236}">
                <a16:creationId xmlns:a16="http://schemas.microsoft.com/office/drawing/2014/main" id="{8F8D2FBD-A428-404C-9BFD-7CEBBAB71375}"/>
              </a:ext>
            </a:extLst>
          </p:cNvPr>
          <p:cNvSpPr>
            <a:spLocks noGrp="1"/>
          </p:cNvSpPr>
          <p:nvPr>
            <p:ph type="body" idx="1"/>
          </p:nvPr>
        </p:nvSpPr>
        <p:spPr>
          <a:xfrm>
            <a:off x="790587" y="4800600"/>
            <a:ext cx="5734026" cy="4170405"/>
          </a:xfrm>
          <a:prstGeom prst="rect">
            <a:avLst/>
          </a:prstGeom>
        </p:spPr>
        <p:txBody>
          <a:bodyPr lIns="94851" tIns="47425" rIns="94851" bIns="47425"/>
          <a:lstStyle/>
          <a:p>
            <a:pPr>
              <a:spcBef>
                <a:spcPts val="0"/>
              </a:spcBef>
              <a:spcAft>
                <a:spcPts val="622"/>
              </a:spcAft>
            </a:pPr>
            <a:r>
              <a:rPr lang="en-US" dirty="0"/>
              <a:t>Your electric bill typically will contain the following charges:</a:t>
            </a:r>
          </a:p>
          <a:p>
            <a:pPr marL="183269" indent="-183269">
              <a:spcBef>
                <a:spcPts val="0"/>
              </a:spcBef>
              <a:spcAft>
                <a:spcPts val="622"/>
              </a:spcAft>
              <a:buFont typeface="Arial" panose="020B0604020202020204" pitchFamily="34" charset="0"/>
              <a:buChar char="•"/>
            </a:pPr>
            <a:r>
              <a:rPr lang="en-US" dirty="0"/>
              <a:t>Delivery charges, the cost to bring electricity to the building</a:t>
            </a:r>
          </a:p>
          <a:p>
            <a:pPr lvl="1" indent="-183269">
              <a:spcBef>
                <a:spcPts val="0"/>
              </a:spcBef>
              <a:spcAft>
                <a:spcPts val="622"/>
              </a:spcAft>
              <a:buFont typeface="Arial" panose="020B0604020202020204" pitchFamily="34" charset="0"/>
              <a:buChar char="•"/>
            </a:pPr>
            <a:r>
              <a:rPr lang="en-US" dirty="0"/>
              <a:t>Energy charge, the amount of energy used (kWh) x rate ($/kWh)</a:t>
            </a:r>
          </a:p>
          <a:p>
            <a:pPr lvl="1" indent="-183269">
              <a:spcBef>
                <a:spcPts val="0"/>
              </a:spcBef>
              <a:spcAft>
                <a:spcPts val="622"/>
              </a:spcAft>
              <a:buFont typeface="Arial" panose="020B0604020202020204" pitchFamily="34" charset="0"/>
              <a:buChar char="•"/>
            </a:pPr>
            <a:r>
              <a:rPr lang="en-US" dirty="0"/>
              <a:t>Maximum demand, the highest rate of electricity used (kW) over a month x demand rate ($/kW)</a:t>
            </a:r>
          </a:p>
          <a:p>
            <a:pPr marL="183269" indent="-183269">
              <a:spcBef>
                <a:spcPts val="0"/>
              </a:spcBef>
              <a:spcAft>
                <a:spcPts val="622"/>
              </a:spcAft>
              <a:buFont typeface="Arial" panose="020B0604020202020204" pitchFamily="34" charset="0"/>
              <a:buChar char="•"/>
            </a:pPr>
            <a:r>
              <a:rPr lang="en-US" dirty="0"/>
              <a:t>Supply charges, the cost of producing the electricity</a:t>
            </a:r>
          </a:p>
          <a:p>
            <a:pPr marL="183269" indent="-183269">
              <a:spcBef>
                <a:spcPts val="0"/>
              </a:spcBef>
              <a:spcAft>
                <a:spcPts val="622"/>
              </a:spcAft>
              <a:buFont typeface="Arial" panose="020B0604020202020204" pitchFamily="34" charset="0"/>
              <a:buChar char="•"/>
            </a:pPr>
            <a:r>
              <a:rPr lang="en-US" dirty="0"/>
              <a:t>Other charges, including taxes and surcharges</a:t>
            </a:r>
          </a:p>
          <a:p>
            <a:pPr>
              <a:spcBef>
                <a:spcPts val="0"/>
              </a:spcBef>
              <a:spcAft>
                <a:spcPts val="622"/>
              </a:spcAft>
            </a:pPr>
            <a:r>
              <a:rPr lang="en-US" dirty="0"/>
              <a:t>The bill also provides a history of energy usage over the past year, as well as graphs of monthly and daily electricity use in kWh, and monthly electricity use in kW demand.</a:t>
            </a:r>
          </a:p>
        </p:txBody>
      </p:sp>
    </p:spTree>
    <p:extLst>
      <p:ext uri="{BB962C8B-B14F-4D97-AF65-F5344CB8AC3E}">
        <p14:creationId xmlns:p14="http://schemas.microsoft.com/office/powerpoint/2010/main" val="3228395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a:extLst>
              <a:ext uri="{FF2B5EF4-FFF2-40B4-BE49-F238E27FC236}">
                <a16:creationId xmlns:a16="http://schemas.microsoft.com/office/drawing/2014/main" id="{7FBE5A7B-7B07-45A1-A2F5-1D46A9120C8E}"/>
              </a:ext>
            </a:extLst>
          </p:cNvPr>
          <p:cNvSpPr>
            <a:spLocks noGrp="1" noRot="1" noChangeAspect="1"/>
          </p:cNvSpPr>
          <p:nvPr>
            <p:ph type="sldImg"/>
          </p:nvPr>
        </p:nvSpPr>
        <p:spPr>
          <a:xfrm>
            <a:off x="785813" y="533400"/>
            <a:ext cx="5688012" cy="4267200"/>
          </a:xfrm>
        </p:spPr>
      </p:sp>
      <p:sp>
        <p:nvSpPr>
          <p:cNvPr id="6" name="Notes Placeholder 5">
            <a:extLst>
              <a:ext uri="{FF2B5EF4-FFF2-40B4-BE49-F238E27FC236}">
                <a16:creationId xmlns:a16="http://schemas.microsoft.com/office/drawing/2014/main" id="{224C114F-CEF9-42F1-8B11-EA1E36BC2B7B}"/>
              </a:ext>
            </a:extLst>
          </p:cNvPr>
          <p:cNvSpPr>
            <a:spLocks noGrp="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68B0299D-3D93-4E67-8527-C6A8BAFE54AD}"/>
              </a:ext>
            </a:extLst>
          </p:cNvPr>
          <p:cNvSpPr>
            <a:spLocks noGrp="1" noRot="1" noChangeAspect="1"/>
          </p:cNvSpPr>
          <p:nvPr>
            <p:ph type="sldImg"/>
          </p:nvPr>
        </p:nvSpPr>
        <p:spPr>
          <a:xfrm>
            <a:off x="790575" y="560388"/>
            <a:ext cx="5654675" cy="4240212"/>
          </a:xfrm>
        </p:spPr>
      </p:sp>
      <p:sp>
        <p:nvSpPr>
          <p:cNvPr id="5" name="Notes Placeholder 4">
            <a:extLst>
              <a:ext uri="{FF2B5EF4-FFF2-40B4-BE49-F238E27FC236}">
                <a16:creationId xmlns:a16="http://schemas.microsoft.com/office/drawing/2014/main" id="{B2403691-69CC-4907-ABFA-039406DA1235}"/>
              </a:ext>
            </a:extLst>
          </p:cNvPr>
          <p:cNvSpPr>
            <a:spLocks noGrp="1"/>
          </p:cNvSpPr>
          <p:nvPr>
            <p:ph type="body" idx="1"/>
          </p:nvPr>
        </p:nvSpPr>
        <p:spPr>
          <a:xfrm>
            <a:off x="781500" y="5140411"/>
            <a:ext cx="5743113" cy="3235787"/>
          </a:xfrm>
          <a:prstGeom prst="rect">
            <a:avLst/>
          </a:prstGeom>
        </p:spPr>
        <p:txBody>
          <a:bodyPr lIns="94851" tIns="47425" rIns="94851" bIns="47425"/>
          <a:lstStyle/>
          <a:p>
            <a:pPr algn="l">
              <a:spcBef>
                <a:spcPts val="0"/>
              </a:spcBef>
              <a:spcAft>
                <a:spcPts val="622"/>
              </a:spcAft>
            </a:pPr>
            <a:r>
              <a:rPr lang="en-US" dirty="0"/>
              <a:t>The </a:t>
            </a:r>
            <a:r>
              <a:rPr lang="en-US" b="1" dirty="0"/>
              <a:t>basic charge</a:t>
            </a:r>
            <a:r>
              <a:rPr lang="en-US" dirty="0"/>
              <a:t>, or customer service charge (CSC), is a fixed monthly fee that covers the costs required for the utility to read your meter, prepare the billing and other various administrative costs. </a:t>
            </a:r>
            <a:endParaRPr lang="en-US" b="1" dirty="0"/>
          </a:p>
          <a:p>
            <a:pPr algn="l">
              <a:spcBef>
                <a:spcPts val="0"/>
              </a:spcBef>
              <a:spcAft>
                <a:spcPts val="622"/>
              </a:spcAft>
            </a:pPr>
            <a:r>
              <a:rPr lang="en-US" b="1" dirty="0"/>
              <a:t>Energy charge</a:t>
            </a:r>
            <a:r>
              <a:rPr lang="en-US" dirty="0"/>
              <a:t> is based on the total energy used in the month as measured in kWh. It is determined using the appropriate rate in $/kWh for the rate schedule applied to your facility multiplied by the total energy consumed during the month. Some utilities charge the same rate for all kWh you use during the month, while others may charge different rates for different “blocks” of energy.</a:t>
            </a:r>
          </a:p>
          <a:p>
            <a:pPr algn="l">
              <a:spcBef>
                <a:spcPts val="0"/>
              </a:spcBef>
              <a:spcAft>
                <a:spcPts val="622"/>
              </a:spcAft>
            </a:pPr>
            <a:r>
              <a:rPr lang="en-US" dirty="0"/>
              <a:t>The energy charge typically includes both the cost for the power, along with the maintenance required to maintain the poles, wires and transformers used to distribute the energy serving your facility. </a:t>
            </a:r>
          </a:p>
        </p:txBody>
      </p:sp>
    </p:spTree>
    <p:extLst>
      <p:ext uri="{BB962C8B-B14F-4D97-AF65-F5344CB8AC3E}">
        <p14:creationId xmlns:p14="http://schemas.microsoft.com/office/powerpoint/2010/main" val="2255963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D6C9B832-E115-40CD-B681-053957DEA770}"/>
              </a:ext>
            </a:extLst>
          </p:cNvPr>
          <p:cNvSpPr>
            <a:spLocks noGrp="1" noRot="1" noChangeAspect="1"/>
          </p:cNvSpPr>
          <p:nvPr>
            <p:ph type="sldImg"/>
          </p:nvPr>
        </p:nvSpPr>
        <p:spPr>
          <a:xfrm>
            <a:off x="800100" y="546100"/>
            <a:ext cx="5673725" cy="4254500"/>
          </a:xfrm>
        </p:spPr>
      </p:sp>
      <p:sp>
        <p:nvSpPr>
          <p:cNvPr id="5" name="Notes Placeholder 4">
            <a:extLst>
              <a:ext uri="{FF2B5EF4-FFF2-40B4-BE49-F238E27FC236}">
                <a16:creationId xmlns:a16="http://schemas.microsoft.com/office/drawing/2014/main" id="{D1568F41-5B44-4B80-AE59-A1F451EE264E}"/>
              </a:ext>
            </a:extLst>
          </p:cNvPr>
          <p:cNvSpPr>
            <a:spLocks noGrp="1"/>
          </p:cNvSpPr>
          <p:nvPr>
            <p:ph type="body" idx="1"/>
          </p:nvPr>
        </p:nvSpPr>
        <p:spPr>
          <a:xfrm>
            <a:off x="799674" y="4893276"/>
            <a:ext cx="5715853" cy="3507775"/>
          </a:xfrm>
          <a:prstGeom prst="rect">
            <a:avLst/>
          </a:prstGeom>
        </p:spPr>
        <p:txBody>
          <a:bodyPr lIns="94851" tIns="47425" rIns="94851" bIns="47425"/>
          <a:lstStyle/>
          <a:p>
            <a:pPr algn="l">
              <a:spcBef>
                <a:spcPts val="0"/>
              </a:spcBef>
              <a:spcAft>
                <a:spcPts val="622"/>
              </a:spcAft>
            </a:pPr>
            <a:r>
              <a:rPr lang="en-US" dirty="0"/>
              <a:t>Consumption and demand were discussed earlier with the energy charge being the charge that accounts for the energy consumed in a building. </a:t>
            </a:r>
            <a:r>
              <a:rPr lang="en-US" b="1" dirty="0"/>
              <a:t>Demand charges</a:t>
            </a:r>
            <a:r>
              <a:rPr lang="en-US" dirty="0"/>
              <a:t> are applied to the rate (how fast or slow) at which a building consumes the energy. This is measured in kilowatts or kW. Most demand meters actually determine an average demand during a specified time period (usually 15 to 30 minutes) and ultimately record the highest value measured during the month. </a:t>
            </a:r>
          </a:p>
          <a:p>
            <a:pPr algn="l">
              <a:spcBef>
                <a:spcPts val="0"/>
              </a:spcBef>
              <a:spcAft>
                <a:spcPts val="622"/>
              </a:spcAft>
            </a:pPr>
            <a:r>
              <a:rPr lang="en-US" dirty="0"/>
              <a:t>The utility will charge for demand by either using this “peak” monthly value, or in some cases will use a “ratcheted peak” which is the highest value that has been measured during the current month or previous 12 or 36 month period. This ratcheted peak will then set the demand charge until a higher demand is measured. In either case the utility resets the demand on the meter each month.</a:t>
            </a:r>
            <a:endParaRPr lang="en-US" b="1" dirty="0"/>
          </a:p>
        </p:txBody>
      </p:sp>
    </p:spTree>
    <p:extLst>
      <p:ext uri="{BB962C8B-B14F-4D97-AF65-F5344CB8AC3E}">
        <p14:creationId xmlns:p14="http://schemas.microsoft.com/office/powerpoint/2010/main" val="5298429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A57DC4F2-5EE7-4694-A84A-8B0C728CA125}"/>
              </a:ext>
            </a:extLst>
          </p:cNvPr>
          <p:cNvSpPr>
            <a:spLocks noGrp="1" noRot="1" noChangeAspect="1"/>
          </p:cNvSpPr>
          <p:nvPr>
            <p:ph type="sldImg"/>
          </p:nvPr>
        </p:nvSpPr>
        <p:spPr>
          <a:xfrm>
            <a:off x="782638" y="568325"/>
            <a:ext cx="5724525" cy="4294188"/>
          </a:xfrm>
        </p:spPr>
      </p:sp>
      <p:sp>
        <p:nvSpPr>
          <p:cNvPr id="5" name="Notes Placeholder 4">
            <a:extLst>
              <a:ext uri="{FF2B5EF4-FFF2-40B4-BE49-F238E27FC236}">
                <a16:creationId xmlns:a16="http://schemas.microsoft.com/office/drawing/2014/main" id="{D06A46B3-A470-48F6-B0FA-41963EDD2F0B}"/>
              </a:ext>
            </a:extLst>
          </p:cNvPr>
          <p:cNvSpPr>
            <a:spLocks noGrp="1"/>
          </p:cNvSpPr>
          <p:nvPr>
            <p:ph type="body" idx="1"/>
          </p:nvPr>
        </p:nvSpPr>
        <p:spPr>
          <a:xfrm>
            <a:off x="781500" y="5090984"/>
            <a:ext cx="5724939" cy="3310067"/>
          </a:xfrm>
          <a:prstGeom prst="rect">
            <a:avLst/>
          </a:prstGeom>
        </p:spPr>
        <p:txBody>
          <a:bodyPr lIns="94851" tIns="47425" rIns="94851" bIns="47425"/>
          <a:lstStyle/>
          <a:p>
            <a:pPr algn="l">
              <a:spcBef>
                <a:spcPts val="0"/>
              </a:spcBef>
              <a:spcAft>
                <a:spcPts val="622"/>
              </a:spcAft>
            </a:pPr>
            <a:r>
              <a:rPr lang="en-US" dirty="0"/>
              <a:t>Up to now we have discussed many of the different components of electric bills, but not how they are combined to determine the final amount. How a utility combines the components is called the rate structure.  Besides the basic rate structure which charges a fixed rate for all of the energy, a fixed rate for all of the demand, a fixed rate for power factor, etc., other common rate structures include seasonal rates, time-of-use rates, and block rates. </a:t>
            </a:r>
          </a:p>
          <a:p>
            <a:pPr algn="l">
              <a:spcBef>
                <a:spcPts val="0"/>
              </a:spcBef>
              <a:spcAft>
                <a:spcPts val="622"/>
              </a:spcAft>
            </a:pPr>
            <a:r>
              <a:rPr lang="en-US" b="1" dirty="0"/>
              <a:t>Seasonal rates </a:t>
            </a:r>
            <a:r>
              <a:rPr lang="en-US" dirty="0"/>
              <a:t>account for the fact that a utility’s energy costs is going to vary by season depending on the demand, fuel costs, water levels etc. In this case it is not unlikely to see the rates a utility charges change 3 to 4 times throughout the year. </a:t>
            </a:r>
          </a:p>
          <a:p>
            <a:pPr algn="l">
              <a:spcBef>
                <a:spcPts val="0"/>
              </a:spcBef>
              <a:spcAft>
                <a:spcPts val="622"/>
              </a:spcAft>
            </a:pPr>
            <a:r>
              <a:rPr lang="en-US" b="1" dirty="0"/>
              <a:t>Time-of-Use (TOU) rates,</a:t>
            </a:r>
            <a:r>
              <a:rPr lang="en-US" dirty="0"/>
              <a:t> on the other hand, are used to send the proper price signals to a facility owner regarding the cost of energy during specific times of day. </a:t>
            </a:r>
          </a:p>
          <a:p>
            <a:pPr algn="l">
              <a:spcBef>
                <a:spcPts val="0"/>
              </a:spcBef>
              <a:spcAft>
                <a:spcPts val="622"/>
              </a:spcAft>
            </a:pPr>
            <a:r>
              <a:rPr lang="en-US" b="1" dirty="0"/>
              <a:t>Block rates</a:t>
            </a:r>
            <a:r>
              <a:rPr lang="en-US" dirty="0"/>
              <a:t> are structured by offering different rates as usage increases during the month and are often used to encourage a more efficient usage pattern. </a:t>
            </a:r>
          </a:p>
        </p:txBody>
      </p:sp>
    </p:spTree>
    <p:extLst>
      <p:ext uri="{BB962C8B-B14F-4D97-AF65-F5344CB8AC3E}">
        <p14:creationId xmlns:p14="http://schemas.microsoft.com/office/powerpoint/2010/main" val="26843363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0575" y="531813"/>
            <a:ext cx="5746750" cy="4310062"/>
          </a:xfrm>
        </p:spPr>
      </p:sp>
      <p:sp>
        <p:nvSpPr>
          <p:cNvPr id="3" name="Notes Placeholder 2"/>
          <p:cNvSpPr>
            <a:spLocks noGrp="1"/>
          </p:cNvSpPr>
          <p:nvPr>
            <p:ph type="body" idx="1"/>
          </p:nvPr>
        </p:nvSpPr>
        <p:spPr>
          <a:xfrm>
            <a:off x="684106" y="6004932"/>
            <a:ext cx="5946987" cy="1775114"/>
          </a:xfrm>
        </p:spPr>
        <p:txBody>
          <a:bodyPr/>
          <a:lstStyle/>
          <a:p>
            <a:r>
              <a:rPr lang="en-US" dirty="0"/>
              <a:t>Like the concepts we discussed for electric bills, gas bills have a rate structure and billing components that are listed on the utility’s web site and are approved by the state utility commission. When assessing a building for opportunities to reduce energy use, it’s important to consider all energy sources, including electricity and gas. Water use, waste, and greenhouse gas emissions can also be benchmarked and reduced.</a:t>
            </a:r>
          </a:p>
          <a:p>
            <a:endParaRPr lang="en-US" dirty="0"/>
          </a:p>
          <a:p>
            <a:endParaRPr lang="en-US" dirty="0"/>
          </a:p>
        </p:txBody>
      </p:sp>
      <p:pic>
        <p:nvPicPr>
          <p:cNvPr id="5" name="Picture 4" descr="A close-up of a document&#10;&#10;Description automatically generated">
            <a:extLst>
              <a:ext uri="{FF2B5EF4-FFF2-40B4-BE49-F238E27FC236}">
                <a16:creationId xmlns:a16="http://schemas.microsoft.com/office/drawing/2014/main" id="{C127FB66-3143-4230-0CA5-6CB901C755C0}"/>
              </a:ext>
            </a:extLst>
          </p:cNvPr>
          <p:cNvPicPr>
            <a:picLocks noChangeAspect="1"/>
          </p:cNvPicPr>
          <p:nvPr/>
        </p:nvPicPr>
        <p:blipFill rotWithShape="1">
          <a:blip r:embed="rId3">
            <a:extLst>
              <a:ext uri="{28A0092B-C50C-407E-A947-70E740481C1C}">
                <a14:useLocalDpi xmlns:a14="http://schemas.microsoft.com/office/drawing/2010/main" val="0"/>
              </a:ext>
            </a:extLst>
          </a:blip>
          <a:srcRect l="2998" r="4070"/>
          <a:stretch/>
        </p:blipFill>
        <p:spPr>
          <a:xfrm>
            <a:off x="2635586" y="1458097"/>
            <a:ext cx="4025164" cy="4090086"/>
          </a:xfrm>
          <a:prstGeom prst="rect">
            <a:avLst/>
          </a:prstGeom>
          <a:ln>
            <a:solidFill>
              <a:schemeClr val="tx1"/>
            </a:solidFill>
          </a:ln>
          <a:effectLst>
            <a:outerShdw blurRad="63500" algn="tl" rotWithShape="0">
              <a:srgbClr val="000000">
                <a:alpha val="70000"/>
              </a:srgbClr>
            </a:outerShdw>
          </a:effectLst>
        </p:spPr>
      </p:pic>
      <p:sp>
        <p:nvSpPr>
          <p:cNvPr id="4" name="TextBox 3">
            <a:extLst>
              <a:ext uri="{FF2B5EF4-FFF2-40B4-BE49-F238E27FC236}">
                <a16:creationId xmlns:a16="http://schemas.microsoft.com/office/drawing/2014/main" id="{4D69CC54-CB96-D033-1AC3-D899F9D10FA8}"/>
              </a:ext>
            </a:extLst>
          </p:cNvPr>
          <p:cNvSpPr txBox="1"/>
          <p:nvPr/>
        </p:nvSpPr>
        <p:spPr>
          <a:xfrm>
            <a:off x="5272228" y="5548183"/>
            <a:ext cx="1388522" cy="215444"/>
          </a:xfrm>
          <a:prstGeom prst="rect">
            <a:avLst/>
          </a:prstGeom>
          <a:noFill/>
        </p:spPr>
        <p:txBody>
          <a:bodyPr wrap="none" rtlCol="0">
            <a:spAutoFit/>
          </a:bodyPr>
          <a:lstStyle/>
          <a:p>
            <a:r>
              <a:rPr lang="en-US" sz="800" dirty="0">
                <a:latin typeface="Arial" panose="020B0604020202020204" pitchFamily="34" charset="0"/>
              </a:rPr>
              <a:t>Image source: Eversource</a:t>
            </a:r>
          </a:p>
        </p:txBody>
      </p:sp>
    </p:spTree>
    <p:extLst>
      <p:ext uri="{BB962C8B-B14F-4D97-AF65-F5344CB8AC3E}">
        <p14:creationId xmlns:p14="http://schemas.microsoft.com/office/powerpoint/2010/main" val="39058840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Image Placeholder 5">
            <a:extLst>
              <a:ext uri="{FF2B5EF4-FFF2-40B4-BE49-F238E27FC236}">
                <a16:creationId xmlns:a16="http://schemas.microsoft.com/office/drawing/2014/main" id="{C5D2032B-F02D-4993-BB09-18A4A8328FC8}"/>
              </a:ext>
            </a:extLst>
          </p:cNvPr>
          <p:cNvSpPr>
            <a:spLocks noGrp="1" noRot="1" noChangeAspect="1"/>
          </p:cNvSpPr>
          <p:nvPr>
            <p:ph type="sldImg"/>
          </p:nvPr>
        </p:nvSpPr>
        <p:spPr>
          <a:xfrm>
            <a:off x="784225" y="558800"/>
            <a:ext cx="5705475" cy="4279900"/>
          </a:xfrm>
        </p:spPr>
      </p:sp>
      <p:sp>
        <p:nvSpPr>
          <p:cNvPr id="7" name="Notes Placeholder 6">
            <a:extLst>
              <a:ext uri="{FF2B5EF4-FFF2-40B4-BE49-F238E27FC236}">
                <a16:creationId xmlns:a16="http://schemas.microsoft.com/office/drawing/2014/main" id="{6267A32C-F1F9-497E-A9EA-577EEDE98093}"/>
              </a:ext>
            </a:extLst>
          </p:cNvPr>
          <p:cNvSpPr>
            <a:spLocks noGrp="1"/>
          </p:cNvSpPr>
          <p:nvPr>
            <p:ph type="body" idx="1"/>
          </p:nvPr>
        </p:nvSpPr>
        <p:spPr>
          <a:xfrm>
            <a:off x="732183" y="4562084"/>
            <a:ext cx="2925417" cy="3838967"/>
          </a:xfrm>
          <a:prstGeom prst="rect">
            <a:avLst/>
          </a:prstGeom>
        </p:spPr>
        <p:txBody>
          <a:bodyPr lIns="94851" tIns="47425" rIns="94851" bIns="47425"/>
          <a:lstStyle/>
          <a:p>
            <a:endParaRPr lang="en-US" dirty="0"/>
          </a:p>
        </p:txBody>
      </p:sp>
    </p:spTree>
    <p:extLst>
      <p:ext uri="{BB962C8B-B14F-4D97-AF65-F5344CB8AC3E}">
        <p14:creationId xmlns:p14="http://schemas.microsoft.com/office/powerpoint/2010/main" val="30029385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EDBF3919-27BF-4FC9-8B75-D30E4A968923}"/>
              </a:ext>
            </a:extLst>
          </p:cNvPr>
          <p:cNvSpPr>
            <a:spLocks noGrp="1" noRot="1" noChangeAspect="1"/>
          </p:cNvSpPr>
          <p:nvPr>
            <p:ph type="sldImg"/>
          </p:nvPr>
        </p:nvSpPr>
        <p:spPr>
          <a:xfrm>
            <a:off x="817563" y="546100"/>
            <a:ext cx="5719762" cy="4289425"/>
          </a:xfrm>
        </p:spPr>
      </p:sp>
      <p:sp>
        <p:nvSpPr>
          <p:cNvPr id="5" name="Notes Placeholder 4">
            <a:extLst>
              <a:ext uri="{FF2B5EF4-FFF2-40B4-BE49-F238E27FC236}">
                <a16:creationId xmlns:a16="http://schemas.microsoft.com/office/drawing/2014/main" id="{9D3BF173-5C59-4852-874E-1F7CFCCF6117}"/>
              </a:ext>
            </a:extLst>
          </p:cNvPr>
          <p:cNvSpPr>
            <a:spLocks noGrp="1"/>
          </p:cNvSpPr>
          <p:nvPr>
            <p:ph type="body" idx="1"/>
          </p:nvPr>
        </p:nvSpPr>
        <p:spPr>
          <a:xfrm>
            <a:off x="914399" y="4955059"/>
            <a:ext cx="5495109" cy="3445992"/>
          </a:xfrm>
          <a:prstGeom prst="rect">
            <a:avLst/>
          </a:prstGeom>
        </p:spPr>
        <p:txBody>
          <a:bodyPr lIns="94851" tIns="47425" rIns="94851" bIns="47425"/>
          <a:lstStyle/>
          <a:p>
            <a:pPr algn="l">
              <a:spcBef>
                <a:spcPts val="448"/>
              </a:spcBef>
              <a:spcAft>
                <a:spcPts val="448"/>
              </a:spcAft>
            </a:pPr>
            <a:r>
              <a:rPr lang="en-US" dirty="0"/>
              <a:t>Understanding how energy is being supplied to the facility and how it is billed is a first and necessary step to managing the energy serving a facility.  A familiar phrase that applies directly to improving the energy performance of a facility is:</a:t>
            </a:r>
          </a:p>
          <a:p>
            <a:pPr algn="ctr">
              <a:spcBef>
                <a:spcPts val="448"/>
              </a:spcBef>
              <a:spcAft>
                <a:spcPts val="448"/>
              </a:spcAft>
            </a:pPr>
            <a:r>
              <a:rPr lang="en-US" b="1" i="1" dirty="0"/>
              <a:t>“You can’t manage what you don’t measure.”</a:t>
            </a:r>
            <a:endParaRPr lang="en-US" b="1" dirty="0"/>
          </a:p>
        </p:txBody>
      </p:sp>
    </p:spTree>
    <p:extLst>
      <p:ext uri="{BB962C8B-B14F-4D97-AF65-F5344CB8AC3E}">
        <p14:creationId xmlns:p14="http://schemas.microsoft.com/office/powerpoint/2010/main" val="6368243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Image Placeholder 5">
            <a:extLst>
              <a:ext uri="{FF2B5EF4-FFF2-40B4-BE49-F238E27FC236}">
                <a16:creationId xmlns:a16="http://schemas.microsoft.com/office/drawing/2014/main" id="{3392FD21-2992-43A6-A643-EBA84DFD47C1}"/>
              </a:ext>
            </a:extLst>
          </p:cNvPr>
          <p:cNvSpPr>
            <a:spLocks noGrp="1" noRot="1" noChangeAspect="1"/>
          </p:cNvSpPr>
          <p:nvPr>
            <p:ph type="sldImg"/>
          </p:nvPr>
        </p:nvSpPr>
        <p:spPr>
          <a:xfrm>
            <a:off x="741363" y="549275"/>
            <a:ext cx="5819775" cy="4365625"/>
          </a:xfrm>
        </p:spPr>
      </p:sp>
      <p:sp>
        <p:nvSpPr>
          <p:cNvPr id="7" name="Notes Placeholder 6">
            <a:extLst>
              <a:ext uri="{FF2B5EF4-FFF2-40B4-BE49-F238E27FC236}">
                <a16:creationId xmlns:a16="http://schemas.microsoft.com/office/drawing/2014/main" id="{60865D2A-C637-4DAA-B695-6CB67B3E8E84}"/>
              </a:ext>
            </a:extLst>
          </p:cNvPr>
          <p:cNvSpPr>
            <a:spLocks noGrp="1"/>
          </p:cNvSpPr>
          <p:nvPr>
            <p:ph type="body" idx="1"/>
          </p:nvPr>
        </p:nvSpPr>
        <p:spPr>
          <a:xfrm>
            <a:off x="914400" y="5066270"/>
            <a:ext cx="5505450" cy="3334780"/>
          </a:xfrm>
          <a:prstGeom prst="rect">
            <a:avLst/>
          </a:prstGeom>
        </p:spPr>
        <p:txBody>
          <a:bodyPr lIns="94851" tIns="47425" rIns="94851" bIns="47425"/>
          <a:lstStyle/>
          <a:p>
            <a:pPr algn="l">
              <a:spcAft>
                <a:spcPts val="448"/>
              </a:spcAft>
            </a:pPr>
            <a:r>
              <a:rPr lang="en-US" dirty="0"/>
              <a:t>A benchmark is a standard by which something can be measured or judged. And it helps you evaluate your performance.  Collecting data and comparing it to a standard provides deeper insight into performance versus just knowing energy use.  </a:t>
            </a:r>
          </a:p>
        </p:txBody>
      </p:sp>
    </p:spTree>
    <p:extLst>
      <p:ext uri="{BB962C8B-B14F-4D97-AF65-F5344CB8AC3E}">
        <p14:creationId xmlns:p14="http://schemas.microsoft.com/office/powerpoint/2010/main" val="34700138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Image Placeholder 6">
            <a:extLst>
              <a:ext uri="{FF2B5EF4-FFF2-40B4-BE49-F238E27FC236}">
                <a16:creationId xmlns:a16="http://schemas.microsoft.com/office/drawing/2014/main" id="{6DEE1D1C-82F1-4CE9-A681-A96E8F136FC4}"/>
              </a:ext>
            </a:extLst>
          </p:cNvPr>
          <p:cNvSpPr>
            <a:spLocks noGrp="1" noRot="1" noChangeAspect="1"/>
          </p:cNvSpPr>
          <p:nvPr>
            <p:ph type="sldImg"/>
          </p:nvPr>
        </p:nvSpPr>
        <p:spPr>
          <a:xfrm>
            <a:off x="793750" y="554038"/>
            <a:ext cx="5705475" cy="4279900"/>
          </a:xfrm>
        </p:spPr>
      </p:sp>
      <p:sp>
        <p:nvSpPr>
          <p:cNvPr id="8" name="Notes Placeholder 7">
            <a:extLst>
              <a:ext uri="{FF2B5EF4-FFF2-40B4-BE49-F238E27FC236}">
                <a16:creationId xmlns:a16="http://schemas.microsoft.com/office/drawing/2014/main" id="{0D1C509B-BDD4-49CD-93D4-A641C9486948}"/>
              </a:ext>
            </a:extLst>
          </p:cNvPr>
          <p:cNvSpPr>
            <a:spLocks noGrp="1"/>
          </p:cNvSpPr>
          <p:nvPr>
            <p:ph type="body" idx="1"/>
          </p:nvPr>
        </p:nvSpPr>
        <p:spPr>
          <a:xfrm>
            <a:off x="904875" y="4833937"/>
            <a:ext cx="5505450" cy="3567113"/>
          </a:xfrm>
          <a:prstGeom prst="rect">
            <a:avLst/>
          </a:prstGeom>
        </p:spPr>
        <p:txBody>
          <a:bodyPr lIns="94851" tIns="47425" rIns="94851" bIns="47425"/>
          <a:lstStyle/>
          <a:p>
            <a:pPr algn="l" fontAlgn="t">
              <a:spcBef>
                <a:spcPts val="0"/>
              </a:spcBef>
              <a:spcAft>
                <a:spcPts val="600"/>
              </a:spcAft>
            </a:pPr>
            <a:r>
              <a:rPr lang="en-US" dirty="0"/>
              <a:t>Benchmarking energy consumption allows you to:</a:t>
            </a:r>
          </a:p>
          <a:p>
            <a:pPr marL="177845" indent="-177845" algn="l">
              <a:spcBef>
                <a:spcPts val="0"/>
              </a:spcBef>
              <a:spcAft>
                <a:spcPts val="600"/>
              </a:spcAft>
              <a:buFont typeface="Arial" panose="020B0604020202020204" pitchFamily="34" charset="0"/>
              <a:buChar char="•"/>
            </a:pPr>
            <a:r>
              <a:rPr lang="en-US" dirty="0">
                <a:solidFill>
                  <a:schemeClr val="tx1">
                    <a:lumMod val="75000"/>
                    <a:lumOff val="25000"/>
                  </a:schemeClr>
                </a:solidFill>
              </a:rPr>
              <a:t>Evaluate portfolio-wide performance</a:t>
            </a:r>
          </a:p>
          <a:p>
            <a:pPr marL="177845" indent="-177845" algn="l" eaLnBrk="1" hangingPunct="1">
              <a:spcBef>
                <a:spcPts val="0"/>
              </a:spcBef>
              <a:spcAft>
                <a:spcPts val="600"/>
              </a:spcAft>
              <a:buFont typeface="Arial" panose="020B0604020202020204" pitchFamily="34" charset="0"/>
              <a:buChar char="•"/>
            </a:pPr>
            <a:r>
              <a:rPr lang="en-US" dirty="0">
                <a:solidFill>
                  <a:schemeClr val="tx1">
                    <a:lumMod val="75000"/>
                    <a:lumOff val="25000"/>
                  </a:schemeClr>
                </a:solidFill>
              </a:rPr>
              <a:t>Understand individual building performance</a:t>
            </a:r>
          </a:p>
          <a:p>
            <a:pPr marL="177845" indent="-177845" algn="l" eaLnBrk="1" hangingPunct="1">
              <a:spcBef>
                <a:spcPts val="0"/>
              </a:spcBef>
              <a:spcAft>
                <a:spcPts val="600"/>
              </a:spcAft>
              <a:buFont typeface="Arial" panose="020B0604020202020204" pitchFamily="34" charset="0"/>
              <a:buChar char="•"/>
            </a:pPr>
            <a:r>
              <a:rPr lang="en-US" dirty="0">
                <a:solidFill>
                  <a:schemeClr val="tx1">
                    <a:lumMod val="75000"/>
                    <a:lumOff val="25000"/>
                  </a:schemeClr>
                </a:solidFill>
              </a:rPr>
              <a:t>Compare energy performance to national median</a:t>
            </a:r>
          </a:p>
          <a:p>
            <a:pPr marL="177845" indent="-177845" algn="l" eaLnBrk="1" hangingPunct="1">
              <a:spcBef>
                <a:spcPts val="0"/>
              </a:spcBef>
              <a:spcAft>
                <a:spcPts val="600"/>
              </a:spcAft>
              <a:buFont typeface="Arial" panose="020B0604020202020204" pitchFamily="34" charset="0"/>
              <a:buChar char="•"/>
            </a:pPr>
            <a:r>
              <a:rPr lang="en-US" dirty="0">
                <a:solidFill>
                  <a:schemeClr val="tx1">
                    <a:lumMod val="75000"/>
                    <a:lumOff val="25000"/>
                  </a:schemeClr>
                </a:solidFill>
              </a:rPr>
              <a:t>Identify and address potential problems by looking at monthly trends</a:t>
            </a:r>
          </a:p>
          <a:p>
            <a:pPr marL="177845" indent="-177845" algn="l" eaLnBrk="1" hangingPunct="1">
              <a:spcBef>
                <a:spcPts val="0"/>
              </a:spcBef>
              <a:spcAft>
                <a:spcPts val="600"/>
              </a:spcAft>
              <a:buFont typeface="Arial" panose="020B0604020202020204" pitchFamily="34" charset="0"/>
              <a:buChar char="•"/>
            </a:pPr>
            <a:r>
              <a:rPr lang="en-US" dirty="0">
                <a:solidFill>
                  <a:schemeClr val="tx1">
                    <a:lumMod val="75000"/>
                    <a:lumOff val="25000"/>
                  </a:schemeClr>
                </a:solidFill>
              </a:rPr>
              <a:t>Track the impact of energy, water, waste management strategies</a:t>
            </a:r>
          </a:p>
        </p:txBody>
      </p:sp>
    </p:spTree>
    <p:extLst>
      <p:ext uri="{BB962C8B-B14F-4D97-AF65-F5344CB8AC3E}">
        <p14:creationId xmlns:p14="http://schemas.microsoft.com/office/powerpoint/2010/main" val="2596213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5975" y="565150"/>
            <a:ext cx="5646738" cy="4235450"/>
          </a:xfrm>
        </p:spPr>
      </p:sp>
      <p:sp>
        <p:nvSpPr>
          <p:cNvPr id="3" name="Notes Placeholder 2"/>
          <p:cNvSpPr>
            <a:spLocks noGrp="1"/>
          </p:cNvSpPr>
          <p:nvPr>
            <p:ph type="body" idx="1"/>
          </p:nvPr>
        </p:nvSpPr>
        <p:spPr>
          <a:xfrm>
            <a:off x="732183" y="4620250"/>
            <a:ext cx="5850835" cy="3780800"/>
          </a:xfrm>
          <a:prstGeom prst="rect">
            <a:avLst/>
          </a:prstGeom>
        </p:spPr>
        <p:txBody>
          <a:bodyPr lIns="94851" tIns="47425" rIns="94851" bIns="47425"/>
          <a:lstStyle/>
          <a:p>
            <a:endParaRPr lang="en-US" dirty="0"/>
          </a:p>
        </p:txBody>
      </p:sp>
    </p:spTree>
    <p:extLst>
      <p:ext uri="{BB962C8B-B14F-4D97-AF65-F5344CB8AC3E}">
        <p14:creationId xmlns:p14="http://schemas.microsoft.com/office/powerpoint/2010/main" val="41363024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4863" y="528638"/>
            <a:ext cx="5743575" cy="4306887"/>
          </a:xfrm>
          <a:prstGeom prst="rect">
            <a:avLst/>
          </a:prstGeom>
        </p:spPr>
      </p:sp>
      <p:sp>
        <p:nvSpPr>
          <p:cNvPr id="6" name="Notes Placeholder 5">
            <a:extLst>
              <a:ext uri="{FF2B5EF4-FFF2-40B4-BE49-F238E27FC236}">
                <a16:creationId xmlns:a16="http://schemas.microsoft.com/office/drawing/2014/main" id="{7744792C-B280-4BA1-B5BC-CAF8802D3695}"/>
              </a:ext>
            </a:extLst>
          </p:cNvPr>
          <p:cNvSpPr>
            <a:spLocks noGrp="1"/>
          </p:cNvSpPr>
          <p:nvPr>
            <p:ph type="body" sz="quarter" idx="3"/>
          </p:nvPr>
        </p:nvSpPr>
        <p:spPr>
          <a:xfrm>
            <a:off x="905691" y="4835524"/>
            <a:ext cx="5512526" cy="4281141"/>
          </a:xfrm>
          <a:prstGeom prst="rect">
            <a:avLst/>
          </a:prstGeom>
        </p:spPr>
        <p:txBody>
          <a:bodyPr lIns="94851" tIns="47425" rIns="94851" bIns="47425"/>
          <a:lstStyle/>
          <a:p>
            <a:pPr algn="l">
              <a:spcBef>
                <a:spcPts val="0"/>
              </a:spcBef>
              <a:spcAft>
                <a:spcPts val="600"/>
              </a:spcAft>
              <a:defRPr/>
            </a:pPr>
            <a:r>
              <a:rPr lang="en-US" dirty="0"/>
              <a:t>The terms “Energy Use Intensity” and “Energy Utilization Index” (EUI) are used interchangeably as a measure of a building’s energy efficiency. A key number to know is your EUI. It is calculated by dividing the building’s energy consumption in </a:t>
            </a:r>
            <a:r>
              <a:rPr lang="en-US" dirty="0" err="1"/>
              <a:t>kBtu</a:t>
            </a:r>
            <a:r>
              <a:rPr lang="en-US" dirty="0"/>
              <a:t> by its square footage, which allows for comparison of buildings of different sizes. Knowing your EUI helps you set a baseline.  A baseline is essential to measuring improvement, as it outlines a starting point and allows you to monitor progress over time. </a:t>
            </a:r>
          </a:p>
          <a:p>
            <a:pPr algn="l">
              <a:spcBef>
                <a:spcPts val="0"/>
              </a:spcBef>
              <a:spcAft>
                <a:spcPts val="600"/>
              </a:spcAft>
              <a:defRPr/>
            </a:pPr>
            <a:r>
              <a:rPr lang="en-US" dirty="0"/>
              <a:t>The lower the EUI, the better the energy performance tends to be.</a:t>
            </a:r>
          </a:p>
        </p:txBody>
      </p:sp>
    </p:spTree>
    <p:extLst>
      <p:ext uri="{BB962C8B-B14F-4D97-AF65-F5344CB8AC3E}">
        <p14:creationId xmlns:p14="http://schemas.microsoft.com/office/powerpoint/2010/main" val="1798935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4C2EE10-7BB8-4654-BEFF-AD7BF53C7BF0}"/>
              </a:ext>
            </a:extLst>
          </p:cNvPr>
          <p:cNvSpPr>
            <a:spLocks noGrp="1"/>
          </p:cNvSpPr>
          <p:nvPr>
            <p:ph type="body" idx="1"/>
          </p:nvPr>
        </p:nvSpPr>
        <p:spPr/>
        <p:txBody>
          <a:bodyPr/>
          <a:lstStyle/>
          <a:p>
            <a:pPr algn="l" defTabSz="948507">
              <a:defRPr/>
            </a:pPr>
            <a:r>
              <a:rPr lang="en-US" dirty="0">
                <a:latin typeface="Book Antiqua" panose="02040602050305030304" pitchFamily="18" charset="0"/>
              </a:rPr>
              <a:t>Recall the steps for building a plan for your facilities that were discussed in Part 1. This section, Part 4, will help you understand how energy is used in your facilities and how to monitor energy consumption in your facilities. This is an important part in building an energy management plan for your facilities.  </a:t>
            </a:r>
          </a:p>
        </p:txBody>
      </p:sp>
      <p:sp>
        <p:nvSpPr>
          <p:cNvPr id="4" name="Slide Image Placeholder 3">
            <a:extLst>
              <a:ext uri="{FF2B5EF4-FFF2-40B4-BE49-F238E27FC236}">
                <a16:creationId xmlns:a16="http://schemas.microsoft.com/office/drawing/2014/main" id="{55FEAECF-C4CD-4CBD-ADCF-C47B7A0CA3D3}"/>
              </a:ext>
            </a:extLst>
          </p:cNvPr>
          <p:cNvSpPr>
            <a:spLocks noGrp="1" noRot="1" noChangeAspect="1"/>
          </p:cNvSpPr>
          <p:nvPr>
            <p:ph type="sldImg"/>
          </p:nvPr>
        </p:nvSpPr>
        <p:spPr>
          <a:xfrm>
            <a:off x="846138" y="533400"/>
            <a:ext cx="5670550" cy="4252913"/>
          </a:xfrm>
        </p:spPr>
      </p:sp>
    </p:spTree>
    <p:extLst>
      <p:ext uri="{BB962C8B-B14F-4D97-AF65-F5344CB8AC3E}">
        <p14:creationId xmlns:p14="http://schemas.microsoft.com/office/powerpoint/2010/main" val="37205230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2800" y="565150"/>
            <a:ext cx="5645150" cy="4235450"/>
          </a:xfrm>
        </p:spPr>
      </p:sp>
      <p:sp>
        <p:nvSpPr>
          <p:cNvPr id="3" name="Notes Placeholder 2"/>
          <p:cNvSpPr>
            <a:spLocks noGrp="1"/>
          </p:cNvSpPr>
          <p:nvPr>
            <p:ph type="body" idx="1"/>
          </p:nvPr>
        </p:nvSpPr>
        <p:spPr>
          <a:xfrm>
            <a:off x="732183" y="4620250"/>
            <a:ext cx="5850835" cy="3780800"/>
          </a:xfrm>
          <a:prstGeom prst="rect">
            <a:avLst/>
          </a:prstGeom>
        </p:spPr>
        <p:txBody>
          <a:bodyPr lIns="94851" tIns="47425" rIns="94851" bIns="47425"/>
          <a:lstStyle/>
          <a:p>
            <a:endParaRPr lang="en-US" dirty="0"/>
          </a:p>
        </p:txBody>
      </p:sp>
    </p:spTree>
    <p:extLst>
      <p:ext uri="{BB962C8B-B14F-4D97-AF65-F5344CB8AC3E}">
        <p14:creationId xmlns:p14="http://schemas.microsoft.com/office/powerpoint/2010/main" val="29023007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7888" y="565150"/>
            <a:ext cx="5684837" cy="4264025"/>
          </a:xfrm>
        </p:spPr>
      </p:sp>
      <p:sp>
        <p:nvSpPr>
          <p:cNvPr id="3" name="Notes Placeholder 2"/>
          <p:cNvSpPr>
            <a:spLocks noGrp="1"/>
          </p:cNvSpPr>
          <p:nvPr>
            <p:ph type="body" idx="1"/>
          </p:nvPr>
        </p:nvSpPr>
        <p:spPr>
          <a:xfrm>
            <a:off x="914399" y="5103340"/>
            <a:ext cx="5495109" cy="3297709"/>
          </a:xfrm>
          <a:prstGeom prst="rect">
            <a:avLst/>
          </a:prstGeom>
        </p:spPr>
        <p:txBody>
          <a:bodyPr lIns="94851" tIns="47425" rIns="94851" bIns="47425"/>
          <a:lstStyle/>
          <a:p>
            <a:pPr algn="l"/>
            <a:r>
              <a:rPr lang="en-US" dirty="0"/>
              <a:t>Let’s say we have a 100,000 sf office building in Pittsburgh.  We calculate the EUI to be 83.  How do we know if that is good or bad?  This is where benchmarking comes in. </a:t>
            </a:r>
          </a:p>
        </p:txBody>
      </p:sp>
    </p:spTree>
    <p:extLst>
      <p:ext uri="{BB962C8B-B14F-4D97-AF65-F5344CB8AC3E}">
        <p14:creationId xmlns:p14="http://schemas.microsoft.com/office/powerpoint/2010/main" val="8754322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a:extLst>
              <a:ext uri="{FF2B5EF4-FFF2-40B4-BE49-F238E27FC236}">
                <a16:creationId xmlns:a16="http://schemas.microsoft.com/office/drawing/2014/main" id="{A7FB2E34-D3C6-4E66-B832-DF9249A476C9}"/>
              </a:ext>
            </a:extLst>
          </p:cNvPr>
          <p:cNvSpPr>
            <a:spLocks noGrp="1" noRot="1" noChangeAspect="1"/>
          </p:cNvSpPr>
          <p:nvPr>
            <p:ph type="sldImg"/>
          </p:nvPr>
        </p:nvSpPr>
        <p:spPr>
          <a:xfrm>
            <a:off x="782638" y="568325"/>
            <a:ext cx="5803900" cy="4352925"/>
          </a:xfrm>
        </p:spPr>
      </p:sp>
      <p:sp>
        <p:nvSpPr>
          <p:cNvPr id="6" name="Notes Placeholder 5">
            <a:extLst>
              <a:ext uri="{FF2B5EF4-FFF2-40B4-BE49-F238E27FC236}">
                <a16:creationId xmlns:a16="http://schemas.microsoft.com/office/drawing/2014/main" id="{1005319A-A529-4657-AE85-F1F11863D2F3}"/>
              </a:ext>
            </a:extLst>
          </p:cNvPr>
          <p:cNvSpPr>
            <a:spLocks noGrp="1"/>
          </p:cNvSpPr>
          <p:nvPr>
            <p:ph type="body" idx="1"/>
          </p:nvPr>
        </p:nvSpPr>
        <p:spPr>
          <a:xfrm>
            <a:off x="933449" y="5090984"/>
            <a:ext cx="5476875" cy="3310067"/>
          </a:xfrm>
          <a:prstGeom prst="rect">
            <a:avLst/>
          </a:prstGeom>
        </p:spPr>
        <p:txBody>
          <a:bodyPr lIns="94851" tIns="47425" rIns="94851" bIns="47425"/>
          <a:lstStyle/>
          <a:p>
            <a:pPr algn="l"/>
            <a:r>
              <a:rPr lang="en-US" dirty="0"/>
              <a:t>Once you have calculated your building’s EUI, you can use it to benchmark your building.  In order to benchmark it is very important to compare apples with apples.  You should benchmark your building with other similar buildings. If your data is not weather normalized, it will do you no good to benchmark a building in California against data based on a building in Colorado.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929425" y="5022851"/>
            <a:ext cx="5519501" cy="3675778"/>
          </a:xfrm>
        </p:spPr>
        <p:txBody>
          <a:bodyPr/>
          <a:lstStyle/>
          <a:p>
            <a:pPr algn="l" fontAlgn="t">
              <a:spcAft>
                <a:spcPct val="30000"/>
              </a:spcAft>
            </a:pPr>
            <a:r>
              <a:rPr lang="en-US" dirty="0">
                <a:cs typeface="Arial" pitchFamily="34" charset="0"/>
              </a:rPr>
              <a:t>A benchmark is a standard by which something can be measured or judged. Benchmarking allows you to compare the energy performance of your building over time (e.g. year to year) or against similar facilities or an established level of performance. Benchmarking can also be performed for water use, waste, or greenhouse gas (GHG) emissions.</a:t>
            </a:r>
          </a:p>
          <a:p>
            <a:pPr algn="l" fontAlgn="t">
              <a:spcAft>
                <a:spcPct val="30000"/>
              </a:spcAft>
            </a:pPr>
            <a:endParaRPr lang="en-US" dirty="0">
              <a:cs typeface="Arial" pitchFamily="34" charset="0"/>
            </a:endParaRPr>
          </a:p>
          <a:p>
            <a:r>
              <a:rPr lang="en-US" dirty="0"/>
              <a:t>You may recall this map from Part 1. The highlighted states and cities are those that have some type of energy benchmarking requirement. Visit the website for the Institute for Market </a:t>
            </a:r>
            <a:r>
              <a:rPr lang="en-US" dirty="0" err="1"/>
              <a:t>Tranformation</a:t>
            </a:r>
            <a:r>
              <a:rPr lang="en-US" dirty="0"/>
              <a:t> (IMT) for more details on individual requirements.</a:t>
            </a:r>
          </a:p>
          <a:p>
            <a:r>
              <a:rPr lang="en-US" dirty="0"/>
              <a:t>Link:</a:t>
            </a:r>
            <a:br>
              <a:rPr lang="en-US" dirty="0"/>
            </a:br>
            <a:r>
              <a:rPr lang="en-US" dirty="0">
                <a:hlinkClick r:id="rId3">
                  <a:extLst>
                    <a:ext uri="{A12FA001-AC4F-418D-AE19-62706E023703}">
                      <ahyp:hlinkClr xmlns:ahyp="http://schemas.microsoft.com/office/drawing/2018/hyperlinkcolor" val="tx"/>
                    </a:ext>
                  </a:extLst>
                </a:hlinkClick>
              </a:rPr>
              <a:t>https://imt.org/resources/comparison-of-commercial-building-benchmarking-policies/</a:t>
            </a:r>
            <a:endParaRPr lang="en-US" dirty="0"/>
          </a:p>
          <a:p>
            <a:endParaRPr lang="en-US" dirty="0"/>
          </a:p>
          <a:p>
            <a:r>
              <a:rPr lang="en-US" dirty="0"/>
              <a:t>Image source: </a:t>
            </a:r>
            <a:r>
              <a:rPr lang="en-US" dirty="0">
                <a:hlinkClick r:id="rId4">
                  <a:extLst>
                    <a:ext uri="{A12FA001-AC4F-418D-AE19-62706E023703}">
                      <ahyp:hlinkClr xmlns:ahyp="http://schemas.microsoft.com/office/drawing/2018/hyperlinkcolor" val="tx"/>
                    </a:ext>
                  </a:extLst>
                </a:hlinkClick>
              </a:rPr>
              <a:t>https://imt.org/resources/map-u-s-building-benchmarking-policies/</a:t>
            </a:r>
            <a:endParaRPr lang="en-US" dirty="0"/>
          </a:p>
          <a:p>
            <a:endParaRPr lang="en-US" dirty="0"/>
          </a:p>
        </p:txBody>
      </p:sp>
      <p:sp>
        <p:nvSpPr>
          <p:cNvPr id="5" name="Slide Image Placeholder 4">
            <a:extLst>
              <a:ext uri="{FF2B5EF4-FFF2-40B4-BE49-F238E27FC236}">
                <a16:creationId xmlns:a16="http://schemas.microsoft.com/office/drawing/2014/main" id="{F79623CD-1F48-4615-AC17-5F8EB57722FF}"/>
              </a:ext>
            </a:extLst>
          </p:cNvPr>
          <p:cNvSpPr>
            <a:spLocks noGrp="1" noRot="1" noChangeAspect="1"/>
          </p:cNvSpPr>
          <p:nvPr>
            <p:ph type="sldImg"/>
          </p:nvPr>
        </p:nvSpPr>
        <p:spPr>
          <a:xfrm>
            <a:off x="733425" y="585788"/>
            <a:ext cx="5815013" cy="4360862"/>
          </a:xfrm>
        </p:spPr>
      </p:sp>
    </p:spTree>
    <p:extLst>
      <p:ext uri="{BB962C8B-B14F-4D97-AF65-F5344CB8AC3E}">
        <p14:creationId xmlns:p14="http://schemas.microsoft.com/office/powerpoint/2010/main" val="27713536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xfrm>
            <a:off x="777875" y="561975"/>
            <a:ext cx="5748338" cy="4310063"/>
          </a:xfrm>
          <a:prstGeom prst="rect">
            <a:avLst/>
          </a:prstGeom>
          <a:ln/>
        </p:spPr>
      </p:sp>
      <p:sp>
        <p:nvSpPr>
          <p:cNvPr id="134147" name="Rectangle 3"/>
          <p:cNvSpPr>
            <a:spLocks noGrp="1" noChangeArrowheads="1"/>
          </p:cNvSpPr>
          <p:nvPr>
            <p:ph type="body" idx="1"/>
          </p:nvPr>
        </p:nvSpPr>
        <p:spPr>
          <a:xfrm>
            <a:off x="608013" y="4954503"/>
            <a:ext cx="6099174" cy="4325424"/>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solidFill>
                  <a:srgbClr val="000000"/>
                </a:solidFill>
                <a:latin typeface="Book Antiqua" pitchFamily="18" charset="0"/>
              </a:rPr>
              <a:t>States and cities have also been moving ahead beyond benchmarking requirements with building performance standards to reduce energy consumption and greenhouse gas emissions. The map above shows the states that have enacted building performance standards as of 2025. In addition to building performance standards, decarbonization initiatives are also being enacted.</a:t>
            </a:r>
          </a:p>
          <a:p>
            <a:r>
              <a:rPr lang="en-US" dirty="0">
                <a:solidFill>
                  <a:srgbClr val="000000"/>
                </a:solidFill>
                <a:latin typeface="Book Antiqua" pitchFamily="18" charset="0"/>
              </a:rPr>
              <a:t>For example, California has enacted several decarbonization initiatives including:</a:t>
            </a:r>
          </a:p>
          <a:p>
            <a:pPr marL="177774" indent="-177774">
              <a:buFont typeface="Arial" panose="020B0604020202020204" pitchFamily="34" charset="0"/>
              <a:buChar char="•"/>
            </a:pPr>
            <a:r>
              <a:rPr lang="en-US" dirty="0"/>
              <a:t>SB-100 (Carbon Neutral Electricity by 2045)</a:t>
            </a:r>
          </a:p>
          <a:p>
            <a:pPr marL="177774" indent="-177774">
              <a:buFont typeface="Arial" panose="020B0604020202020204" pitchFamily="34" charset="0"/>
              <a:buChar char="•"/>
            </a:pPr>
            <a:r>
              <a:rPr lang="en-US" dirty="0"/>
              <a:t>B-55-18 (Executive order for economy-wide neutrality by 2045)</a:t>
            </a:r>
          </a:p>
          <a:p>
            <a:pPr marL="177774" indent="-177774">
              <a:buFont typeface="Arial" panose="020B0604020202020204" pitchFamily="34" charset="0"/>
              <a:buChar char="•"/>
            </a:pPr>
            <a:r>
              <a:rPr lang="en-US" dirty="0"/>
              <a:t>SB-32 (CA Global Warming Solutions Act 2016, with a goal of reducing GHG emissions to 40% below 1990 levels by 2030)</a:t>
            </a:r>
          </a:p>
          <a:p>
            <a:r>
              <a:rPr lang="en-US" dirty="0"/>
              <a:t>Washington State has enacted the Clean Buildings Performance Standard, requiring commercial buildings to meet use-specific EUI targets.</a:t>
            </a:r>
          </a:p>
          <a:p>
            <a:r>
              <a:rPr lang="en-US" dirty="0"/>
              <a:t>Many cities have adopted related initiatives as well, for example in New York City, Local Law 97 establishes a carbon cap on existing buildings, which has helped to accelerate the discussion of colder-climate electrification. And the Berkeley, California Existing Buildings Electrification Strategy adopted in 2021 focuses on beneficial electrification retrofits for existing buildings, with a timeline to transition completely off fossil fuels in buildings by 2045. Several cities have enacted laws banning new gas hookups in new construction.</a:t>
            </a:r>
            <a:endParaRPr lang="en-US" dirty="0">
              <a:latin typeface="+mj-lt"/>
            </a:endParaRPr>
          </a:p>
          <a:p>
            <a:pPr defTabSz="914266">
              <a:defRPr/>
            </a:pPr>
            <a:r>
              <a:rPr lang="en-US" dirty="0"/>
              <a:t>Image source: </a:t>
            </a:r>
            <a:r>
              <a:rPr lang="en-US" u="sng" dirty="0"/>
              <a:t>https://imt.org/resources/map-building-performance-standards/</a:t>
            </a:r>
            <a:endParaRPr lang="en-US" dirty="0"/>
          </a:p>
          <a:p>
            <a:endParaRPr lang="en-US" dirty="0"/>
          </a:p>
          <a:p>
            <a:endParaRPr lang="en-US" dirty="0">
              <a:solidFill>
                <a:srgbClr val="000000"/>
              </a:solidFill>
              <a:latin typeface="Book Antiqua" pitchFamily="18" charset="0"/>
            </a:endParaRPr>
          </a:p>
        </p:txBody>
      </p:sp>
    </p:spTree>
    <p:extLst>
      <p:ext uri="{BB962C8B-B14F-4D97-AF65-F5344CB8AC3E}">
        <p14:creationId xmlns:p14="http://schemas.microsoft.com/office/powerpoint/2010/main" val="29335637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Image Placeholder 5">
            <a:extLst>
              <a:ext uri="{FF2B5EF4-FFF2-40B4-BE49-F238E27FC236}">
                <a16:creationId xmlns:a16="http://schemas.microsoft.com/office/drawing/2014/main" id="{BE36A3B2-D6DB-4CA5-88B7-01EB736B28BA}"/>
              </a:ext>
            </a:extLst>
          </p:cNvPr>
          <p:cNvSpPr>
            <a:spLocks noGrp="1" noRot="1" noChangeAspect="1"/>
          </p:cNvSpPr>
          <p:nvPr>
            <p:ph type="sldImg"/>
          </p:nvPr>
        </p:nvSpPr>
        <p:spPr>
          <a:xfrm>
            <a:off x="815975" y="539750"/>
            <a:ext cx="5680075" cy="4260850"/>
          </a:xfrm>
        </p:spPr>
      </p:sp>
      <p:sp>
        <p:nvSpPr>
          <p:cNvPr id="7" name="Notes Placeholder 6">
            <a:extLst>
              <a:ext uri="{FF2B5EF4-FFF2-40B4-BE49-F238E27FC236}">
                <a16:creationId xmlns:a16="http://schemas.microsoft.com/office/drawing/2014/main" id="{14D9C237-59D7-497A-B38B-2593995068F4}"/>
              </a:ext>
            </a:extLst>
          </p:cNvPr>
          <p:cNvSpPr>
            <a:spLocks noGrp="1"/>
          </p:cNvSpPr>
          <p:nvPr>
            <p:ph type="body" idx="1"/>
          </p:nvPr>
        </p:nvSpPr>
        <p:spPr>
          <a:xfrm>
            <a:off x="691979" y="4800600"/>
            <a:ext cx="5902496" cy="3600450"/>
          </a:xfrm>
          <a:prstGeom prst="rect">
            <a:avLst/>
          </a:prstGeom>
        </p:spPr>
        <p:txBody>
          <a:bodyPr lIns="94851" tIns="47425" rIns="94851" bIns="47425"/>
          <a:lstStyle/>
          <a:p>
            <a:pPr lvl="0" algn="l">
              <a:spcBef>
                <a:spcPts val="0"/>
              </a:spcBef>
              <a:spcAft>
                <a:spcPts val="600"/>
              </a:spcAft>
            </a:pPr>
            <a:r>
              <a:rPr lang="en-US" dirty="0"/>
              <a:t>ENERGY STAR</a:t>
            </a:r>
            <a:r>
              <a:rPr lang="en-US" baseline="30000" dirty="0"/>
              <a:t>®</a:t>
            </a:r>
            <a:r>
              <a:rPr lang="en-US" dirty="0"/>
              <a:t> Portfolio Manager</a:t>
            </a:r>
            <a:r>
              <a:rPr lang="en-US" baseline="30000" dirty="0"/>
              <a:t>®</a:t>
            </a:r>
            <a:r>
              <a:rPr lang="en-US" dirty="0"/>
              <a:t> is a free, interactive energy management tool that allows owners and facility managers to track and assess energy and water consumption across an entire portfolio of buildings. The tool can be used to determine Energy Star rating (0-100). Buildings are compared against similar buildings, nationwide, using Commercial Building Energy Consumption Survey (CBECS) data. Comparing the past performance of a building to current energy performance can provide further insight and might lead to additional energy savings.</a:t>
            </a:r>
          </a:p>
          <a:p>
            <a:pPr lvl="0" algn="l">
              <a:spcBef>
                <a:spcPts val="0"/>
              </a:spcBef>
              <a:spcAft>
                <a:spcPts val="600"/>
              </a:spcAft>
            </a:pPr>
            <a:r>
              <a:rPr lang="en-US" dirty="0"/>
              <a:t>Note: In contrast to an EUI, the higher the Energy Star rating, the better the energy performance.</a:t>
            </a:r>
          </a:p>
          <a:p>
            <a:pPr algn="l">
              <a:spcBef>
                <a:spcPts val="0"/>
              </a:spcBef>
              <a:spcAft>
                <a:spcPts val="600"/>
              </a:spcAft>
            </a:pPr>
            <a:r>
              <a:rPr lang="en-US" dirty="0"/>
              <a:t>Questions to ask include:</a:t>
            </a:r>
          </a:p>
          <a:p>
            <a:pPr marL="177845" indent="-177845" algn="l">
              <a:spcBef>
                <a:spcPts val="0"/>
              </a:spcBef>
              <a:spcAft>
                <a:spcPts val="600"/>
              </a:spcAft>
              <a:buFont typeface="Arial" panose="020B0604020202020204" pitchFamily="34" charset="0"/>
              <a:buChar char="•"/>
            </a:pPr>
            <a:r>
              <a:rPr lang="en-US" dirty="0"/>
              <a:t>Has the EUI increased over time? Has the Energy Star rating decreased?</a:t>
            </a:r>
          </a:p>
          <a:p>
            <a:pPr marL="177845" indent="-177845" algn="l">
              <a:spcBef>
                <a:spcPts val="0"/>
              </a:spcBef>
              <a:spcAft>
                <a:spcPts val="600"/>
              </a:spcAft>
              <a:buFont typeface="Arial" panose="020B0604020202020204" pitchFamily="34" charset="0"/>
              <a:buChar char="•"/>
            </a:pPr>
            <a:r>
              <a:rPr lang="en-US" dirty="0"/>
              <a:t>Can the change be correlated to a change in hours of occupancy, a decrease in vacant space, equipment additions or equipment changes? If not, it probably indicates an opportunity to reduce energy use.</a:t>
            </a:r>
            <a:endParaRPr lang="en-US" i="1" dirty="0"/>
          </a:p>
        </p:txBody>
      </p:sp>
    </p:spTree>
    <p:extLst>
      <p:ext uri="{BB962C8B-B14F-4D97-AF65-F5344CB8AC3E}">
        <p14:creationId xmlns:p14="http://schemas.microsoft.com/office/powerpoint/2010/main" val="12644688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Image Placeholder 7">
            <a:extLst>
              <a:ext uri="{FF2B5EF4-FFF2-40B4-BE49-F238E27FC236}">
                <a16:creationId xmlns:a16="http://schemas.microsoft.com/office/drawing/2014/main" id="{09E6CC18-CA54-4765-B117-4DB0F37E626C}"/>
              </a:ext>
            </a:extLst>
          </p:cNvPr>
          <p:cNvSpPr>
            <a:spLocks noGrp="1" noRot="1" noChangeAspect="1"/>
          </p:cNvSpPr>
          <p:nvPr>
            <p:ph type="sldImg"/>
          </p:nvPr>
        </p:nvSpPr>
        <p:spPr>
          <a:xfrm>
            <a:off x="833438" y="508000"/>
            <a:ext cx="5724525" cy="4292600"/>
          </a:xfrm>
        </p:spPr>
      </p:sp>
      <p:sp>
        <p:nvSpPr>
          <p:cNvPr id="9" name="Notes Placeholder 8">
            <a:extLst>
              <a:ext uri="{FF2B5EF4-FFF2-40B4-BE49-F238E27FC236}">
                <a16:creationId xmlns:a16="http://schemas.microsoft.com/office/drawing/2014/main" id="{D04741B4-CD4F-42D5-8212-B18D873FA048}"/>
              </a:ext>
            </a:extLst>
          </p:cNvPr>
          <p:cNvSpPr>
            <a:spLocks noGrp="1"/>
          </p:cNvSpPr>
          <p:nvPr>
            <p:ph type="body" idx="1"/>
          </p:nvPr>
        </p:nvSpPr>
        <p:spPr>
          <a:xfrm>
            <a:off x="923925" y="4800600"/>
            <a:ext cx="5495925" cy="3600451"/>
          </a:xfrm>
          <a:prstGeom prst="rect">
            <a:avLst/>
          </a:prstGeom>
        </p:spPr>
        <p:txBody>
          <a:bodyPr lIns="94851" tIns="47425" rIns="94851" bIns="47425"/>
          <a:lstStyle/>
          <a:p>
            <a:pPr algn="l">
              <a:lnSpc>
                <a:spcPct val="90000"/>
              </a:lnSpc>
              <a:spcBef>
                <a:spcPts val="0"/>
              </a:spcBef>
              <a:spcAft>
                <a:spcPts val="600"/>
              </a:spcAft>
            </a:pPr>
            <a:r>
              <a:rPr lang="en-US" dirty="0"/>
              <a:t>Since 1992, EPA’s ENERGY STAR</a:t>
            </a:r>
            <a:r>
              <a:rPr lang="en-US" baseline="30000" dirty="0"/>
              <a:t>®</a:t>
            </a:r>
            <a:r>
              <a:rPr lang="en-US" dirty="0"/>
              <a:t> program has identified the most energy-efficient products, buildings, plants, and new homes – all based on the latest government-backed standards.</a:t>
            </a:r>
          </a:p>
          <a:p>
            <a:pPr algn="l">
              <a:lnSpc>
                <a:spcPct val="90000"/>
              </a:lnSpc>
              <a:spcBef>
                <a:spcPts val="0"/>
              </a:spcBef>
              <a:spcAft>
                <a:spcPts val="600"/>
              </a:spcAft>
            </a:pPr>
            <a:r>
              <a:rPr lang="en-US" dirty="0"/>
              <a:t>Today, every ENERGY STAR</a:t>
            </a:r>
            <a:r>
              <a:rPr lang="en-US" baseline="30000" dirty="0"/>
              <a:t>®</a:t>
            </a:r>
            <a:r>
              <a:rPr lang="en-US" dirty="0"/>
              <a:t> label is verified by a rigorous certification process.</a:t>
            </a:r>
          </a:p>
        </p:txBody>
      </p:sp>
    </p:spTree>
    <p:extLst>
      <p:ext uri="{BB962C8B-B14F-4D97-AF65-F5344CB8AC3E}">
        <p14:creationId xmlns:p14="http://schemas.microsoft.com/office/powerpoint/2010/main" val="24898558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a:extLst>
              <a:ext uri="{FF2B5EF4-FFF2-40B4-BE49-F238E27FC236}">
                <a16:creationId xmlns:a16="http://schemas.microsoft.com/office/drawing/2014/main" id="{127FAC4B-82DE-42D8-98DD-CBA1786BB16A}"/>
              </a:ext>
            </a:extLst>
          </p:cNvPr>
          <p:cNvSpPr>
            <a:spLocks noGrp="1" noRot="1" noChangeAspect="1"/>
          </p:cNvSpPr>
          <p:nvPr>
            <p:ph type="sldImg"/>
          </p:nvPr>
        </p:nvSpPr>
        <p:spPr>
          <a:xfrm>
            <a:off x="754063" y="547688"/>
            <a:ext cx="5794375" cy="4344987"/>
          </a:xfrm>
        </p:spPr>
      </p:sp>
      <p:sp>
        <p:nvSpPr>
          <p:cNvPr id="8" name="Notes Placeholder 7">
            <a:extLst>
              <a:ext uri="{FF2B5EF4-FFF2-40B4-BE49-F238E27FC236}">
                <a16:creationId xmlns:a16="http://schemas.microsoft.com/office/drawing/2014/main" id="{9A4B2784-0CC6-4777-B578-39B24408C115}"/>
              </a:ext>
            </a:extLst>
          </p:cNvPr>
          <p:cNvSpPr>
            <a:spLocks noGrp="1"/>
          </p:cNvSpPr>
          <p:nvPr>
            <p:ph type="body" idx="1"/>
          </p:nvPr>
        </p:nvSpPr>
        <p:spPr>
          <a:xfrm>
            <a:off x="914399" y="5103341"/>
            <a:ext cx="5514975" cy="3297710"/>
          </a:xfrm>
          <a:prstGeom prst="rect">
            <a:avLst/>
          </a:prstGeom>
        </p:spPr>
        <p:txBody>
          <a:bodyPr lIns="94851" tIns="47425" rIns="94851" bIns="47425"/>
          <a:lstStyle/>
          <a:p>
            <a:pPr algn="l" fontAlgn="t">
              <a:spcBef>
                <a:spcPts val="0"/>
              </a:spcBef>
              <a:spcAft>
                <a:spcPts val="600"/>
              </a:spcAft>
            </a:pPr>
            <a:r>
              <a:rPr lang="en-US" dirty="0"/>
              <a:t>There are tools which can also help you get an understanding of your building’s energy performance. One of these is ENERGY STAR</a:t>
            </a:r>
            <a:r>
              <a:rPr lang="en-US" baseline="30000" dirty="0"/>
              <a:t>®</a:t>
            </a:r>
            <a:r>
              <a:rPr lang="en-US" dirty="0"/>
              <a:t> Buildings Portfolio Manager, which is based on energy use and lets you compare the energy performance of your facilities to similar buildings nationwide. Portfolio Manager also normalizes for weather and several other important building and operational characteristics, allowing comparisons to be made on a level playing field. Once you have achieved the required performance your building can then be recognized and obtain an ENERGY STAR </a:t>
            </a:r>
            <a:r>
              <a:rPr lang="en-US" baseline="30000" dirty="0"/>
              <a:t>®</a:t>
            </a:r>
            <a:r>
              <a:rPr lang="en-US" dirty="0"/>
              <a:t> label.</a:t>
            </a:r>
          </a:p>
          <a:p>
            <a:pPr fontAlgn="t">
              <a:spcBef>
                <a:spcPts val="0"/>
              </a:spcBef>
              <a:spcAft>
                <a:spcPts val="600"/>
              </a:spcAft>
            </a:pPr>
            <a:r>
              <a:rPr lang="en-US" dirty="0"/>
              <a:t>Get started at </a:t>
            </a:r>
            <a:r>
              <a:rPr lang="en-US" sz="1200" dirty="0">
                <a:hlinkClick r:id="rId3">
                  <a:extLst>
                    <a:ext uri="{A12FA001-AC4F-418D-AE19-62706E023703}">
                      <ahyp:hlinkClr xmlns:ahyp="http://schemas.microsoft.com/office/drawing/2018/hyperlinkcolor" val="tx"/>
                    </a:ext>
                  </a:extLst>
                </a:hlinkClick>
              </a:rPr>
              <a:t>https://portfoliomanager.energystar.gov/pm/home.html</a:t>
            </a:r>
            <a:endParaRPr lang="en-US" sz="1200" dirty="0"/>
          </a:p>
          <a:p>
            <a:pPr algn="l" fontAlgn="t">
              <a:spcBef>
                <a:spcPts val="0"/>
              </a:spcBef>
              <a:spcAft>
                <a:spcPts val="600"/>
              </a:spcAft>
            </a:pPr>
            <a:endParaRPr lang="en-US" dirty="0"/>
          </a:p>
          <a:p>
            <a:pPr algn="l">
              <a:spcBef>
                <a:spcPts val="0"/>
              </a:spcBef>
              <a:spcAft>
                <a:spcPts val="600"/>
              </a:spcAft>
            </a:pPr>
            <a:r>
              <a:rPr lang="en-US" dirty="0"/>
              <a:t>Other rating systems include:</a:t>
            </a:r>
          </a:p>
          <a:p>
            <a:pPr marL="237127" indent="-237127" algn="l">
              <a:spcBef>
                <a:spcPts val="0"/>
              </a:spcBef>
              <a:spcAft>
                <a:spcPts val="600"/>
              </a:spcAft>
              <a:buFont typeface="+mj-lt"/>
              <a:buAutoNum type="arabicPeriod"/>
            </a:pPr>
            <a:r>
              <a:rPr lang="en-US" dirty="0"/>
              <a:t>LEED – based on points (1-110)</a:t>
            </a:r>
          </a:p>
          <a:p>
            <a:pPr marL="237127" indent="-237127" algn="l">
              <a:spcBef>
                <a:spcPts val="0"/>
              </a:spcBef>
              <a:spcAft>
                <a:spcPts val="600"/>
              </a:spcAft>
              <a:buFont typeface="+mj-lt"/>
              <a:buAutoNum type="arabicPeriod"/>
            </a:pPr>
            <a:r>
              <a:rPr lang="en-US" dirty="0"/>
              <a:t>IGCC/ASHRAE 189.1 code</a:t>
            </a:r>
          </a:p>
        </p:txBody>
      </p:sp>
    </p:spTree>
    <p:extLst>
      <p:ext uri="{BB962C8B-B14F-4D97-AF65-F5344CB8AC3E}">
        <p14:creationId xmlns:p14="http://schemas.microsoft.com/office/powerpoint/2010/main" val="35142899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Image Placeholder 7">
            <a:extLst>
              <a:ext uri="{FF2B5EF4-FFF2-40B4-BE49-F238E27FC236}">
                <a16:creationId xmlns:a16="http://schemas.microsoft.com/office/drawing/2014/main" id="{1BD3F759-28A5-4267-90C3-A39F2C6EB0E3}"/>
              </a:ext>
            </a:extLst>
          </p:cNvPr>
          <p:cNvSpPr>
            <a:spLocks noGrp="1" noRot="1" noChangeAspect="1"/>
          </p:cNvSpPr>
          <p:nvPr>
            <p:ph type="sldImg"/>
          </p:nvPr>
        </p:nvSpPr>
        <p:spPr>
          <a:xfrm>
            <a:off x="731838" y="581025"/>
            <a:ext cx="5730875" cy="4297363"/>
          </a:xfrm>
        </p:spPr>
      </p:sp>
      <p:sp>
        <p:nvSpPr>
          <p:cNvPr id="9" name="Notes Placeholder 8">
            <a:extLst>
              <a:ext uri="{FF2B5EF4-FFF2-40B4-BE49-F238E27FC236}">
                <a16:creationId xmlns:a16="http://schemas.microsoft.com/office/drawing/2014/main" id="{D705FF71-5475-4EA1-980B-73FAF0BBE25D}"/>
              </a:ext>
            </a:extLst>
          </p:cNvPr>
          <p:cNvSpPr>
            <a:spLocks noGrp="1"/>
          </p:cNvSpPr>
          <p:nvPr>
            <p:ph type="body" idx="1"/>
          </p:nvPr>
        </p:nvSpPr>
        <p:spPr>
          <a:xfrm>
            <a:off x="732183" y="4547556"/>
            <a:ext cx="2925417" cy="3853495"/>
          </a:xfrm>
          <a:prstGeom prst="rect">
            <a:avLst/>
          </a:prstGeom>
        </p:spPr>
        <p:txBody>
          <a:bodyPr lIns="94851" tIns="47425" rIns="94851" bIns="47425"/>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41313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B153244-9698-4955-8330-EE29B4C1EF67}"/>
              </a:ext>
            </a:extLst>
          </p:cNvPr>
          <p:cNvSpPr>
            <a:spLocks noGrp="1"/>
          </p:cNvSpPr>
          <p:nvPr>
            <p:ph type="body" idx="1"/>
          </p:nvPr>
        </p:nvSpPr>
        <p:spPr>
          <a:xfrm>
            <a:off x="732183" y="4547556"/>
            <a:ext cx="2925417" cy="3853495"/>
          </a:xfrm>
          <a:prstGeom prst="rect">
            <a:avLst/>
          </a:prstGeom>
        </p:spPr>
        <p:txBody>
          <a:bodyPr lIns="94851" tIns="47425" rIns="94851" bIns="47425"/>
          <a:lstStyle/>
          <a:p>
            <a:endParaRPr lang="en-US" dirty="0">
              <a:latin typeface="Arial" panose="020B0604020202020204" pitchFamily="34" charset="0"/>
              <a:cs typeface="Arial" panose="020B0604020202020204" pitchFamily="34" charset="0"/>
            </a:endParaRPr>
          </a:p>
        </p:txBody>
      </p:sp>
      <p:sp>
        <p:nvSpPr>
          <p:cNvPr id="3" name="Slide Image Placeholder 2">
            <a:extLst>
              <a:ext uri="{FF2B5EF4-FFF2-40B4-BE49-F238E27FC236}">
                <a16:creationId xmlns:a16="http://schemas.microsoft.com/office/drawing/2014/main" id="{1CFFE944-9412-49CA-AA90-FC65CD373A9E}"/>
              </a:ext>
            </a:extLst>
          </p:cNvPr>
          <p:cNvSpPr>
            <a:spLocks noGrp="1" noRot="1" noChangeAspect="1"/>
          </p:cNvSpPr>
          <p:nvPr>
            <p:ph type="sldImg"/>
          </p:nvPr>
        </p:nvSpPr>
        <p:spPr>
          <a:xfrm>
            <a:off x="731838" y="544513"/>
            <a:ext cx="5754687" cy="4316412"/>
          </a:xfrm>
        </p:spPr>
      </p:sp>
    </p:spTree>
    <p:extLst>
      <p:ext uri="{BB962C8B-B14F-4D97-AF65-F5344CB8AC3E}">
        <p14:creationId xmlns:p14="http://schemas.microsoft.com/office/powerpoint/2010/main" val="3477107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531813"/>
            <a:ext cx="5691188" cy="4268787"/>
          </a:xfrm>
        </p:spPr>
      </p:sp>
      <p:sp>
        <p:nvSpPr>
          <p:cNvPr id="3" name="Notes Placeholder 2"/>
          <p:cNvSpPr>
            <a:spLocks noGrp="1"/>
          </p:cNvSpPr>
          <p:nvPr>
            <p:ph type="body" idx="1"/>
          </p:nvPr>
        </p:nvSpPr>
        <p:spPr>
          <a:xfrm>
            <a:off x="799673" y="5103341"/>
            <a:ext cx="5697678" cy="3991231"/>
          </a:xfrm>
          <a:prstGeom prst="rect">
            <a:avLst/>
          </a:prstGeom>
        </p:spPr>
        <p:txBody>
          <a:bodyPr lIns="94851" tIns="47425" rIns="94851" bIns="47425"/>
          <a:lstStyle/>
          <a:p>
            <a:pPr algn="l"/>
            <a:r>
              <a:rPr lang="en-US" dirty="0"/>
              <a:t>Before we begin to discuss the actual energy consumption in buildings, it is necessary to discuss some energy fundamentals. This next section will describe basic energy concepts and fuel types commonly found in commercial buildings along with common units of measure.</a:t>
            </a:r>
          </a:p>
          <a:p>
            <a:pPr algn="l"/>
            <a:endParaRPr lang="en-US" dirty="0"/>
          </a:p>
          <a:p>
            <a:pPr algn="l"/>
            <a:r>
              <a:rPr lang="en-US" dirty="0"/>
              <a:t>Image Source: pexels.com </a:t>
            </a:r>
          </a:p>
          <a:p>
            <a:endParaRPr lang="en-US" dirty="0"/>
          </a:p>
        </p:txBody>
      </p:sp>
    </p:spTree>
    <p:extLst>
      <p:ext uri="{BB962C8B-B14F-4D97-AF65-F5344CB8AC3E}">
        <p14:creationId xmlns:p14="http://schemas.microsoft.com/office/powerpoint/2010/main" val="18832424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Image Placeholder 7">
            <a:extLst>
              <a:ext uri="{FF2B5EF4-FFF2-40B4-BE49-F238E27FC236}">
                <a16:creationId xmlns:a16="http://schemas.microsoft.com/office/drawing/2014/main" id="{A0EED73F-2691-404B-BE4C-3EB3473DCEB9}"/>
              </a:ext>
            </a:extLst>
          </p:cNvPr>
          <p:cNvSpPr>
            <a:spLocks noGrp="1" noRot="1" noChangeAspect="1"/>
          </p:cNvSpPr>
          <p:nvPr>
            <p:ph type="sldImg"/>
          </p:nvPr>
        </p:nvSpPr>
        <p:spPr>
          <a:xfrm>
            <a:off x="850900" y="508000"/>
            <a:ext cx="5724525" cy="4292600"/>
          </a:xfrm>
        </p:spPr>
      </p:sp>
      <p:sp>
        <p:nvSpPr>
          <p:cNvPr id="9" name="Notes Placeholder 8">
            <a:extLst>
              <a:ext uri="{FF2B5EF4-FFF2-40B4-BE49-F238E27FC236}">
                <a16:creationId xmlns:a16="http://schemas.microsoft.com/office/drawing/2014/main" id="{2EF8CF2F-B2E3-4008-A2CD-314FC4411738}"/>
              </a:ext>
            </a:extLst>
          </p:cNvPr>
          <p:cNvSpPr>
            <a:spLocks noGrp="1"/>
          </p:cNvSpPr>
          <p:nvPr>
            <p:ph type="body" idx="1"/>
          </p:nvPr>
        </p:nvSpPr>
        <p:spPr>
          <a:xfrm>
            <a:off x="914400" y="4979773"/>
            <a:ext cx="5505450" cy="3421278"/>
          </a:xfrm>
          <a:prstGeom prst="rect">
            <a:avLst/>
          </a:prstGeom>
        </p:spPr>
        <p:txBody>
          <a:bodyPr lIns="94851" tIns="47425" rIns="94851" bIns="47425"/>
          <a:lstStyle/>
          <a:p>
            <a:pPr algn="l">
              <a:spcBef>
                <a:spcPts val="0"/>
              </a:spcBef>
              <a:spcAft>
                <a:spcPts val="600"/>
              </a:spcAft>
            </a:pPr>
            <a:r>
              <a:rPr lang="en-US" dirty="0"/>
              <a:t>To add your property, start by completing the Data Collection Worksheet found at this link:</a:t>
            </a:r>
          </a:p>
          <a:p>
            <a:pPr>
              <a:spcBef>
                <a:spcPts val="0"/>
              </a:spcBef>
              <a:spcAft>
                <a:spcPts val="600"/>
              </a:spcAft>
            </a:pPr>
            <a:r>
              <a:rPr lang="en-US" sz="1200" dirty="0">
                <a:hlinkClick r:id="rId3">
                  <a:extLst>
                    <a:ext uri="{A12FA001-AC4F-418D-AE19-62706E023703}">
                      <ahyp:hlinkClr xmlns:ahyp="http://schemas.microsoft.com/office/drawing/2018/hyperlinkcolor" val="tx"/>
                    </a:ext>
                  </a:extLst>
                </a:hlinkClick>
              </a:rPr>
              <a:t>https://portfoliomanager.energystar.gov/pm/dataCollectionWorksheet</a:t>
            </a:r>
            <a:endParaRPr lang="en-US" dirty="0"/>
          </a:p>
          <a:p>
            <a:pPr algn="l">
              <a:spcBef>
                <a:spcPts val="0"/>
              </a:spcBef>
              <a:spcAft>
                <a:spcPts val="600"/>
              </a:spcAft>
            </a:pPr>
            <a:endParaRPr lang="en-US" dirty="0"/>
          </a:p>
          <a:p>
            <a:pPr algn="l">
              <a:spcBef>
                <a:spcPts val="0"/>
              </a:spcBef>
              <a:spcAft>
                <a:spcPts val="600"/>
              </a:spcAft>
            </a:pPr>
            <a:r>
              <a:rPr lang="en-US" dirty="0"/>
              <a:t>You will need to gather the information listed above about the building, as well as any other info requested appropriate to your building type.</a:t>
            </a:r>
          </a:p>
          <a:p>
            <a:pPr algn="l">
              <a:spcBef>
                <a:spcPts val="0"/>
              </a:spcBef>
              <a:spcAft>
                <a:spcPts val="600"/>
              </a:spcAft>
            </a:pPr>
            <a:r>
              <a:rPr lang="en-US" dirty="0"/>
              <a:t>Then, click the “Add a Property” button near the top left on the ESPM main page, and follow the instructions to set up your property.</a:t>
            </a:r>
          </a:p>
        </p:txBody>
      </p:sp>
    </p:spTree>
    <p:extLst>
      <p:ext uri="{BB962C8B-B14F-4D97-AF65-F5344CB8AC3E}">
        <p14:creationId xmlns:p14="http://schemas.microsoft.com/office/powerpoint/2010/main" val="815355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Image Placeholder 7">
            <a:extLst>
              <a:ext uri="{FF2B5EF4-FFF2-40B4-BE49-F238E27FC236}">
                <a16:creationId xmlns:a16="http://schemas.microsoft.com/office/drawing/2014/main" id="{2C856373-BC30-48FE-9F83-6272DF2F0AA8}"/>
              </a:ext>
            </a:extLst>
          </p:cNvPr>
          <p:cNvSpPr>
            <a:spLocks noGrp="1" noRot="1" noChangeAspect="1"/>
          </p:cNvSpPr>
          <p:nvPr>
            <p:ph type="sldImg"/>
          </p:nvPr>
        </p:nvSpPr>
        <p:spPr>
          <a:xfrm>
            <a:off x="841375" y="593725"/>
            <a:ext cx="5608638" cy="4206875"/>
          </a:xfrm>
        </p:spPr>
      </p:sp>
      <p:sp>
        <p:nvSpPr>
          <p:cNvPr id="9" name="Notes Placeholder 8">
            <a:extLst>
              <a:ext uri="{FF2B5EF4-FFF2-40B4-BE49-F238E27FC236}">
                <a16:creationId xmlns:a16="http://schemas.microsoft.com/office/drawing/2014/main" id="{8E4CE752-B699-4B51-BC0C-4A8EBC99385B}"/>
              </a:ext>
            </a:extLst>
          </p:cNvPr>
          <p:cNvSpPr>
            <a:spLocks noGrp="1"/>
          </p:cNvSpPr>
          <p:nvPr>
            <p:ph type="body" idx="1"/>
          </p:nvPr>
        </p:nvSpPr>
        <p:spPr>
          <a:xfrm>
            <a:off x="933449" y="5053913"/>
            <a:ext cx="5476875" cy="3347137"/>
          </a:xfrm>
          <a:prstGeom prst="rect">
            <a:avLst/>
          </a:prstGeom>
        </p:spPr>
        <p:txBody>
          <a:bodyPr lIns="94851" tIns="47425" rIns="94851" bIns="47425"/>
          <a:lstStyle/>
          <a:p>
            <a:pPr algn="l">
              <a:spcBef>
                <a:spcPts val="0"/>
              </a:spcBef>
              <a:spcAft>
                <a:spcPts val="600"/>
              </a:spcAft>
            </a:pPr>
            <a:r>
              <a:rPr lang="en-US" dirty="0"/>
              <a:t>Once you finish adding your property, you can view, maintain, and monitor it from the property page.  The property page is accessed from the main page by clicking on the property name.</a:t>
            </a:r>
          </a:p>
          <a:p>
            <a:pPr algn="l">
              <a:spcBef>
                <a:spcPts val="0"/>
              </a:spcBef>
              <a:spcAft>
                <a:spcPts val="600"/>
              </a:spcAft>
            </a:pPr>
            <a:r>
              <a:rPr lang="en-US" dirty="0"/>
              <a:t>In the Summary tab, the Metrics Summary table shows the current data vs. the baseline and the difference between them (green is good, red is bad).  </a:t>
            </a:r>
          </a:p>
          <a:p>
            <a:pPr algn="l">
              <a:spcBef>
                <a:spcPts val="0"/>
              </a:spcBef>
              <a:spcAft>
                <a:spcPts val="600"/>
              </a:spcAft>
            </a:pPr>
            <a:r>
              <a:rPr lang="en-US" dirty="0"/>
              <a:t>You can also monitor trends in EUI and GHG emissions over the years in the graphs at left.</a:t>
            </a:r>
          </a:p>
        </p:txBody>
      </p:sp>
    </p:spTree>
    <p:extLst>
      <p:ext uri="{BB962C8B-B14F-4D97-AF65-F5344CB8AC3E}">
        <p14:creationId xmlns:p14="http://schemas.microsoft.com/office/powerpoint/2010/main" val="8462685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Image Placeholder 7">
            <a:extLst>
              <a:ext uri="{FF2B5EF4-FFF2-40B4-BE49-F238E27FC236}">
                <a16:creationId xmlns:a16="http://schemas.microsoft.com/office/drawing/2014/main" id="{99773D4B-DBAE-41E8-B0A1-56BF61B921EE}"/>
              </a:ext>
            </a:extLst>
          </p:cNvPr>
          <p:cNvSpPr>
            <a:spLocks noGrp="1" noRot="1" noChangeAspect="1"/>
          </p:cNvSpPr>
          <p:nvPr>
            <p:ph type="sldImg"/>
          </p:nvPr>
        </p:nvSpPr>
        <p:spPr>
          <a:xfrm>
            <a:off x="801688" y="568325"/>
            <a:ext cx="5722937" cy="4291013"/>
          </a:xfrm>
        </p:spPr>
      </p:sp>
      <p:sp>
        <p:nvSpPr>
          <p:cNvPr id="9" name="Notes Placeholder 8">
            <a:extLst>
              <a:ext uri="{FF2B5EF4-FFF2-40B4-BE49-F238E27FC236}">
                <a16:creationId xmlns:a16="http://schemas.microsoft.com/office/drawing/2014/main" id="{8184D700-F5D9-412B-BCC5-249253591E36}"/>
              </a:ext>
            </a:extLst>
          </p:cNvPr>
          <p:cNvSpPr>
            <a:spLocks noGrp="1"/>
          </p:cNvSpPr>
          <p:nvPr>
            <p:ph type="body" idx="1"/>
          </p:nvPr>
        </p:nvSpPr>
        <p:spPr>
          <a:xfrm>
            <a:off x="687388" y="4979773"/>
            <a:ext cx="5997617" cy="3421278"/>
          </a:xfrm>
          <a:prstGeom prst="rect">
            <a:avLst/>
          </a:prstGeom>
        </p:spPr>
        <p:txBody>
          <a:bodyPr lIns="94851" tIns="47425" rIns="94851" bIns="47425"/>
          <a:lstStyle/>
          <a:p>
            <a:pPr algn="l">
              <a:spcBef>
                <a:spcPts val="0"/>
              </a:spcBef>
              <a:spcAft>
                <a:spcPts val="600"/>
              </a:spcAft>
            </a:pPr>
            <a:r>
              <a:rPr lang="en-US" dirty="0"/>
              <a:t>In the Energy tab, the graph shows energy use by month for each energy source.  You can also download this data to an Excel spreadsheet.</a:t>
            </a:r>
          </a:p>
          <a:p>
            <a:pPr algn="l">
              <a:spcBef>
                <a:spcPts val="0"/>
              </a:spcBef>
              <a:spcAft>
                <a:spcPts val="600"/>
              </a:spcAft>
            </a:pPr>
            <a:r>
              <a:rPr lang="en-US" dirty="0"/>
              <a:t>The energy data comes from the utility company.  Many utilities allow for automatic updates of your energy data to your ENERGY STAR Portfolio Manager account. It is worth setting up this feature if you can.  Otherwise, you will have to manually enter the data from the bills you receive.</a:t>
            </a:r>
          </a:p>
        </p:txBody>
      </p:sp>
    </p:spTree>
    <p:extLst>
      <p:ext uri="{BB962C8B-B14F-4D97-AF65-F5344CB8AC3E}">
        <p14:creationId xmlns:p14="http://schemas.microsoft.com/office/powerpoint/2010/main" val="28540359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Image Placeholder 7">
            <a:extLst>
              <a:ext uri="{FF2B5EF4-FFF2-40B4-BE49-F238E27FC236}">
                <a16:creationId xmlns:a16="http://schemas.microsoft.com/office/drawing/2014/main" id="{77673EAB-C8E8-4893-9259-966C16028749}"/>
              </a:ext>
            </a:extLst>
          </p:cNvPr>
          <p:cNvSpPr>
            <a:spLocks noGrp="1" noRot="1" noChangeAspect="1"/>
          </p:cNvSpPr>
          <p:nvPr>
            <p:ph type="sldImg"/>
          </p:nvPr>
        </p:nvSpPr>
        <p:spPr>
          <a:xfrm>
            <a:off x="793750" y="577850"/>
            <a:ext cx="5767388" cy="4325938"/>
          </a:xfrm>
        </p:spPr>
      </p:sp>
      <p:sp>
        <p:nvSpPr>
          <p:cNvPr id="9" name="Notes Placeholder 8">
            <a:extLst>
              <a:ext uri="{FF2B5EF4-FFF2-40B4-BE49-F238E27FC236}">
                <a16:creationId xmlns:a16="http://schemas.microsoft.com/office/drawing/2014/main" id="{0122046C-FEC2-4337-B4CD-8DF801E1AD49}"/>
              </a:ext>
            </a:extLst>
          </p:cNvPr>
          <p:cNvSpPr>
            <a:spLocks noGrp="1"/>
          </p:cNvSpPr>
          <p:nvPr>
            <p:ph type="body" idx="1"/>
          </p:nvPr>
        </p:nvSpPr>
        <p:spPr>
          <a:xfrm>
            <a:off x="895350" y="4903788"/>
            <a:ext cx="5505450" cy="3497263"/>
          </a:xfrm>
          <a:prstGeom prst="rect">
            <a:avLst/>
          </a:prstGeom>
        </p:spPr>
        <p:txBody>
          <a:bodyPr lIns="94851" tIns="47425" rIns="94851" bIns="47425"/>
          <a:lstStyle/>
          <a:p>
            <a:pPr algn="l">
              <a:spcBef>
                <a:spcPts val="0"/>
              </a:spcBef>
              <a:spcAft>
                <a:spcPts val="600"/>
              </a:spcAft>
            </a:pPr>
            <a:r>
              <a:rPr lang="en-US" dirty="0"/>
              <a:t>The Metrics Comparison table in the Goals tab shows more detailed data than the one in the Summary tab, which you can compare to your targets as well as the median property to see if you are on track with your goals.</a:t>
            </a:r>
          </a:p>
          <a:p>
            <a:pPr algn="l">
              <a:spcBef>
                <a:spcPts val="0"/>
              </a:spcBef>
              <a:spcAft>
                <a:spcPts val="600"/>
              </a:spcAft>
            </a:pPr>
            <a:r>
              <a:rPr lang="en-US" dirty="0"/>
              <a:t>You can set baselines and targets in the box below the table.</a:t>
            </a:r>
          </a:p>
          <a:p>
            <a:pPr algn="l">
              <a:spcBef>
                <a:spcPts val="0"/>
              </a:spcBef>
              <a:spcAft>
                <a:spcPts val="600"/>
              </a:spcAft>
            </a:pPr>
            <a:r>
              <a:rPr lang="en-US" dirty="0"/>
              <a:t>A useful feature found to the lower left of the table is the ability to quickly generate performance documents that summarize the data neatly in a report.  </a:t>
            </a:r>
          </a:p>
          <a:p>
            <a:pPr algn="l">
              <a:spcBef>
                <a:spcPts val="0"/>
              </a:spcBef>
              <a:spcAft>
                <a:spcPts val="600"/>
              </a:spcAft>
            </a:pPr>
            <a:r>
              <a:rPr lang="en-US" dirty="0"/>
              <a:t>More customized, in-depth reports can be created in the Reporting tab near the top of the page.</a:t>
            </a:r>
          </a:p>
        </p:txBody>
      </p:sp>
    </p:spTree>
    <p:extLst>
      <p:ext uri="{BB962C8B-B14F-4D97-AF65-F5344CB8AC3E}">
        <p14:creationId xmlns:p14="http://schemas.microsoft.com/office/powerpoint/2010/main" val="35810694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a:extLst>
              <a:ext uri="{FF2B5EF4-FFF2-40B4-BE49-F238E27FC236}">
                <a16:creationId xmlns:a16="http://schemas.microsoft.com/office/drawing/2014/main" id="{C735F2F4-65AB-4F18-924B-CA5C9F1BCD12}"/>
              </a:ext>
            </a:extLst>
          </p:cNvPr>
          <p:cNvSpPr>
            <a:spLocks noGrp="1" noRot="1" noChangeAspect="1"/>
          </p:cNvSpPr>
          <p:nvPr>
            <p:ph type="sldImg"/>
          </p:nvPr>
        </p:nvSpPr>
        <p:spPr>
          <a:xfrm>
            <a:off x="754063" y="581025"/>
            <a:ext cx="5783262" cy="4337050"/>
          </a:xfrm>
        </p:spPr>
      </p:sp>
      <p:sp>
        <p:nvSpPr>
          <p:cNvPr id="6" name="Notes Placeholder 5">
            <a:extLst>
              <a:ext uri="{FF2B5EF4-FFF2-40B4-BE49-F238E27FC236}">
                <a16:creationId xmlns:a16="http://schemas.microsoft.com/office/drawing/2014/main" id="{E50112FD-3960-4E28-9AA4-B5DCFC4D03F6}"/>
              </a:ext>
            </a:extLst>
          </p:cNvPr>
          <p:cNvSpPr>
            <a:spLocks noGrp="1"/>
          </p:cNvSpPr>
          <p:nvPr>
            <p:ph type="body" idx="1"/>
          </p:nvPr>
        </p:nvSpPr>
        <p:spPr>
          <a:xfrm>
            <a:off x="902368" y="4918075"/>
            <a:ext cx="5498432" cy="3482976"/>
          </a:xfrm>
          <a:prstGeom prst="rect">
            <a:avLst/>
          </a:prstGeom>
        </p:spPr>
        <p:txBody>
          <a:bodyPr lIns="94851" tIns="47425" rIns="94851" bIns="47425"/>
          <a:lstStyle/>
          <a:p>
            <a:pPr algn="l">
              <a:spcBef>
                <a:spcPts val="0"/>
              </a:spcBef>
              <a:spcAft>
                <a:spcPts val="600"/>
              </a:spcAft>
            </a:pPr>
            <a:r>
              <a:rPr lang="en-US" dirty="0"/>
              <a:t>The tips above will help make sure you enter your data accurately and completely and that you understand how it is being used in ENERGY STAR</a:t>
            </a:r>
            <a:r>
              <a:rPr lang="en-US" baseline="40000" dirty="0"/>
              <a:t> ®</a:t>
            </a:r>
            <a:r>
              <a:rPr lang="en-US" dirty="0"/>
              <a:t> Portfolio Manager</a:t>
            </a:r>
            <a:r>
              <a:rPr lang="en-US" baseline="40000" dirty="0"/>
              <a:t>®</a:t>
            </a:r>
            <a:r>
              <a:rPr lang="en-US" dirty="0"/>
              <a:t>.</a:t>
            </a:r>
          </a:p>
          <a:p>
            <a:pPr algn="l">
              <a:spcBef>
                <a:spcPts val="0"/>
              </a:spcBef>
              <a:spcAft>
                <a:spcPts val="600"/>
              </a:spcAft>
            </a:pPr>
            <a:endParaRPr lang="en-US" dirty="0"/>
          </a:p>
          <a:p>
            <a:pPr algn="l">
              <a:spcBef>
                <a:spcPts val="0"/>
              </a:spcBef>
              <a:spcAft>
                <a:spcPts val="600"/>
              </a:spcAft>
            </a:pPr>
            <a:r>
              <a:rPr lang="en-US" dirty="0"/>
              <a:t>Note: Portfolio Manager</a:t>
            </a:r>
            <a:r>
              <a:rPr lang="en-US" baseline="40000" dirty="0"/>
              <a:t>®</a:t>
            </a:r>
            <a:r>
              <a:rPr lang="en-US" dirty="0"/>
              <a:t> uses data from the Commercial Buildings Energy Consumption Survey (CBECS) to compare buildings’ energy performance, not other data from other buildings entered in Portfolio Manager</a:t>
            </a:r>
            <a:r>
              <a:rPr lang="en-US" baseline="40000" dirty="0"/>
              <a:t> ®</a:t>
            </a:r>
            <a:r>
              <a:rPr lang="en-US" dirty="0"/>
              <a:t>.</a:t>
            </a:r>
          </a:p>
          <a:p>
            <a:pPr algn="l">
              <a:spcBef>
                <a:spcPts val="0"/>
              </a:spcBef>
              <a:spcAft>
                <a:spcPts val="600"/>
              </a:spcAft>
            </a:pPr>
            <a:endParaRPr lang="en-US" dirty="0"/>
          </a:p>
        </p:txBody>
      </p:sp>
    </p:spTree>
    <p:extLst>
      <p:ext uri="{BB962C8B-B14F-4D97-AF65-F5344CB8AC3E}">
        <p14:creationId xmlns:p14="http://schemas.microsoft.com/office/powerpoint/2010/main" val="21991801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Image Placeholder 5">
            <a:extLst>
              <a:ext uri="{FF2B5EF4-FFF2-40B4-BE49-F238E27FC236}">
                <a16:creationId xmlns:a16="http://schemas.microsoft.com/office/drawing/2014/main" id="{1DF110F4-5857-47DD-8863-EFAC8CC12A24}"/>
              </a:ext>
            </a:extLst>
          </p:cNvPr>
          <p:cNvSpPr>
            <a:spLocks noGrp="1" noRot="1" noChangeAspect="1"/>
          </p:cNvSpPr>
          <p:nvPr>
            <p:ph type="sldImg"/>
          </p:nvPr>
        </p:nvSpPr>
        <p:spPr>
          <a:xfrm>
            <a:off x="854075" y="544513"/>
            <a:ext cx="5641975" cy="4232275"/>
          </a:xfrm>
        </p:spPr>
      </p:sp>
      <p:sp>
        <p:nvSpPr>
          <p:cNvPr id="7" name="Notes Placeholder 6">
            <a:extLst>
              <a:ext uri="{FF2B5EF4-FFF2-40B4-BE49-F238E27FC236}">
                <a16:creationId xmlns:a16="http://schemas.microsoft.com/office/drawing/2014/main" id="{A298F3D7-143D-4430-8BFF-46F950BB5743}"/>
              </a:ext>
            </a:extLst>
          </p:cNvPr>
          <p:cNvSpPr>
            <a:spLocks noGrp="1"/>
          </p:cNvSpPr>
          <p:nvPr>
            <p:ph type="body" idx="1"/>
          </p:nvPr>
        </p:nvSpPr>
        <p:spPr>
          <a:xfrm>
            <a:off x="914400" y="4824413"/>
            <a:ext cx="5486400" cy="3576638"/>
          </a:xfrm>
          <a:prstGeom prst="rect">
            <a:avLst/>
          </a:prstGeom>
        </p:spPr>
        <p:txBody>
          <a:bodyPr lIns="94851" tIns="47425" rIns="94851" bIns="47425"/>
          <a:lstStyle/>
          <a:p>
            <a:pPr algn="l">
              <a:spcBef>
                <a:spcPts val="0"/>
              </a:spcBef>
              <a:spcAft>
                <a:spcPts val="600"/>
              </a:spcAft>
              <a:defRPr/>
            </a:pPr>
            <a:r>
              <a:rPr lang="en-US" b="1" dirty="0"/>
              <a:t>Incomplete Meter Data:</a:t>
            </a:r>
          </a:p>
          <a:p>
            <a:pPr algn="l">
              <a:spcBef>
                <a:spcPts val="0"/>
              </a:spcBef>
              <a:spcAft>
                <a:spcPts val="600"/>
              </a:spcAft>
              <a:defRPr/>
            </a:pPr>
            <a:r>
              <a:rPr lang="en-US" dirty="0"/>
              <a:t>For example, if you run a report for the period ending December of 2024, then all meters in each facility in the report must have complete data from 1/1/2024 through 12/31/2024. If you believe that the facility data is up to date and complete, click on the facility name in Portfolio Manager and scroll down to the Energy and Water Meters sections. Examine the displayed information for all meters, especially the Last Meter Entry (End Date) and Alerts columns.</a:t>
            </a:r>
          </a:p>
          <a:p>
            <a:pPr algn="l">
              <a:spcBef>
                <a:spcPts val="0"/>
              </a:spcBef>
              <a:spcAft>
                <a:spcPts val="600"/>
              </a:spcAft>
              <a:defRPr/>
            </a:pPr>
            <a:r>
              <a:rPr lang="en-US" b="1" dirty="0"/>
              <a:t>Fluctuations: </a:t>
            </a:r>
            <a:r>
              <a:rPr lang="en-US" dirty="0"/>
              <a:t>Pay attention to the meter data for all facilities with extremely high or extremely low Energy Use Intensity (EUI) and/or Water Use Intensity (WUI) values, or an ENERGY STAR score of 1 or 100. </a:t>
            </a:r>
          </a:p>
          <a:p>
            <a:pPr marL="0" lvl="1">
              <a:spcBef>
                <a:spcPts val="0"/>
              </a:spcBef>
              <a:spcAft>
                <a:spcPts val="600"/>
              </a:spcAft>
              <a:defRPr/>
            </a:pPr>
            <a:r>
              <a:rPr lang="en-US" dirty="0"/>
              <a:t>If you are unsure of the units listed on your bill, contact your utility provider.</a:t>
            </a:r>
          </a:p>
        </p:txBody>
      </p:sp>
    </p:spTree>
    <p:extLst>
      <p:ext uri="{BB962C8B-B14F-4D97-AF65-F5344CB8AC3E}">
        <p14:creationId xmlns:p14="http://schemas.microsoft.com/office/powerpoint/2010/main" val="28519586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Image Placeholder 7">
            <a:extLst>
              <a:ext uri="{FF2B5EF4-FFF2-40B4-BE49-F238E27FC236}">
                <a16:creationId xmlns:a16="http://schemas.microsoft.com/office/drawing/2014/main" id="{1BD3F759-28A5-4267-90C3-A39F2C6EB0E3}"/>
              </a:ext>
            </a:extLst>
          </p:cNvPr>
          <p:cNvSpPr>
            <a:spLocks noGrp="1" noRot="1" noChangeAspect="1"/>
          </p:cNvSpPr>
          <p:nvPr>
            <p:ph type="sldImg"/>
          </p:nvPr>
        </p:nvSpPr>
        <p:spPr>
          <a:xfrm>
            <a:off x="865188" y="549275"/>
            <a:ext cx="5718175" cy="4289425"/>
          </a:xfrm>
        </p:spPr>
      </p:sp>
      <p:sp>
        <p:nvSpPr>
          <p:cNvPr id="9" name="Notes Placeholder 8">
            <a:extLst>
              <a:ext uri="{FF2B5EF4-FFF2-40B4-BE49-F238E27FC236}">
                <a16:creationId xmlns:a16="http://schemas.microsoft.com/office/drawing/2014/main" id="{D705FF71-5475-4EA1-980B-73FAF0BBE25D}"/>
              </a:ext>
            </a:extLst>
          </p:cNvPr>
          <p:cNvSpPr>
            <a:spLocks noGrp="1"/>
          </p:cNvSpPr>
          <p:nvPr>
            <p:ph type="body" idx="1"/>
          </p:nvPr>
        </p:nvSpPr>
        <p:spPr>
          <a:xfrm>
            <a:off x="732183" y="4547556"/>
            <a:ext cx="2925417" cy="3853495"/>
          </a:xfrm>
          <a:prstGeom prst="rect">
            <a:avLst/>
          </a:prstGeom>
        </p:spPr>
        <p:txBody>
          <a:bodyPr lIns="94851" tIns="47425" rIns="94851" bIns="47425"/>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36144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Image Placeholder 7">
            <a:extLst>
              <a:ext uri="{FF2B5EF4-FFF2-40B4-BE49-F238E27FC236}">
                <a16:creationId xmlns:a16="http://schemas.microsoft.com/office/drawing/2014/main" id="{6B677BE3-4E4E-4644-BB68-43E525384A06}"/>
              </a:ext>
            </a:extLst>
          </p:cNvPr>
          <p:cNvSpPr>
            <a:spLocks noGrp="1" noRot="1" noChangeAspect="1"/>
          </p:cNvSpPr>
          <p:nvPr>
            <p:ph type="sldImg"/>
          </p:nvPr>
        </p:nvSpPr>
        <p:spPr>
          <a:xfrm>
            <a:off x="754063" y="549275"/>
            <a:ext cx="5794375" cy="4346575"/>
          </a:xfrm>
        </p:spPr>
      </p:sp>
      <p:sp>
        <p:nvSpPr>
          <p:cNvPr id="9" name="Notes Placeholder 8">
            <a:extLst>
              <a:ext uri="{FF2B5EF4-FFF2-40B4-BE49-F238E27FC236}">
                <a16:creationId xmlns:a16="http://schemas.microsoft.com/office/drawing/2014/main" id="{802420FE-CB08-4667-B875-CD66B470C78D}"/>
              </a:ext>
            </a:extLst>
          </p:cNvPr>
          <p:cNvSpPr>
            <a:spLocks noGrp="1"/>
          </p:cNvSpPr>
          <p:nvPr>
            <p:ph type="body" idx="1"/>
          </p:nvPr>
        </p:nvSpPr>
        <p:spPr>
          <a:xfrm>
            <a:off x="902368" y="4800600"/>
            <a:ext cx="5510464" cy="3600450"/>
          </a:xfrm>
          <a:prstGeom prst="rect">
            <a:avLst/>
          </a:prstGeom>
        </p:spPr>
        <p:txBody>
          <a:bodyPr lIns="94851" tIns="47425" rIns="94851" bIns="47425"/>
          <a:lstStyle/>
          <a:p>
            <a:pPr algn="l">
              <a:spcBef>
                <a:spcPts val="0"/>
              </a:spcBef>
              <a:spcAft>
                <a:spcPts val="600"/>
              </a:spcAft>
            </a:pPr>
            <a:r>
              <a:rPr lang="en-US" dirty="0"/>
              <a:t>Portfolio Manager gives you comparative metrics that let you contrast the energy use of buildings in your portfolio. </a:t>
            </a:r>
          </a:p>
          <a:p>
            <a:pPr algn="l">
              <a:spcBef>
                <a:spcPts val="0"/>
              </a:spcBef>
              <a:spcAft>
                <a:spcPts val="600"/>
              </a:spcAft>
            </a:pPr>
            <a:r>
              <a:rPr lang="en-US" dirty="0"/>
              <a:t>What does this accomplish? It gives you data that you can turn into questions:  Why is McKinley Tech’s EUI so high?  You then turn those questions into actions: I’m going to operate the lighting and HVAC at McKinley on a similar schedule to River Terrace.  What is River Terrace doing differently? I’m going to talk to the facilities personnel at River Terrace. Those questions can become improvements and those improvements can turn into savings. </a:t>
            </a:r>
          </a:p>
          <a:p>
            <a:pPr algn="l">
              <a:spcBef>
                <a:spcPts val="0"/>
              </a:spcBef>
              <a:spcAft>
                <a:spcPts val="600"/>
              </a:spcAft>
            </a:pPr>
            <a:r>
              <a:rPr lang="en-US" dirty="0"/>
              <a:t>Benchmarking information enables you to:</a:t>
            </a:r>
          </a:p>
          <a:p>
            <a:pPr marL="241592" indent="-241592" algn="l">
              <a:spcBef>
                <a:spcPts val="0"/>
              </a:spcBef>
              <a:spcAft>
                <a:spcPts val="600"/>
              </a:spcAft>
              <a:buAutoNum type="arabicPeriod"/>
            </a:pPr>
            <a:r>
              <a:rPr lang="en-US" dirty="0"/>
              <a:t>Uncover inefficiencies you didn’t even know about</a:t>
            </a:r>
          </a:p>
          <a:p>
            <a:pPr marL="241592" indent="-241592" algn="l">
              <a:spcBef>
                <a:spcPts val="0"/>
              </a:spcBef>
              <a:spcAft>
                <a:spcPts val="600"/>
              </a:spcAft>
              <a:buAutoNum type="arabicPeriod"/>
            </a:pPr>
            <a:r>
              <a:rPr lang="en-US" dirty="0"/>
              <a:t>Know where to prioritize spending</a:t>
            </a:r>
          </a:p>
          <a:p>
            <a:pPr marL="241592" indent="-241592" algn="l">
              <a:spcBef>
                <a:spcPts val="0"/>
              </a:spcBef>
              <a:spcAft>
                <a:spcPts val="600"/>
              </a:spcAft>
              <a:buAutoNum type="arabicPeriod"/>
            </a:pPr>
            <a:r>
              <a:rPr lang="en-US" dirty="0"/>
              <a:t>Verify whether changes made are having an impact</a:t>
            </a:r>
          </a:p>
          <a:p>
            <a:pPr algn="l">
              <a:spcBef>
                <a:spcPts val="0"/>
              </a:spcBef>
              <a:spcAft>
                <a:spcPts val="600"/>
              </a:spcAft>
            </a:pPr>
            <a:r>
              <a:rPr lang="en-US" dirty="0"/>
              <a:t>This is the power of information, and this is the value of benchmarking.</a:t>
            </a:r>
          </a:p>
        </p:txBody>
      </p:sp>
    </p:spTree>
    <p:extLst>
      <p:ext uri="{BB962C8B-B14F-4D97-AF65-F5344CB8AC3E}">
        <p14:creationId xmlns:p14="http://schemas.microsoft.com/office/powerpoint/2010/main" val="1259265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otes Placeholder 5">
            <a:extLst>
              <a:ext uri="{FF2B5EF4-FFF2-40B4-BE49-F238E27FC236}">
                <a16:creationId xmlns:a16="http://schemas.microsoft.com/office/drawing/2014/main" id="{7744792C-B280-4BA1-B5BC-CAF8802D3695}"/>
              </a:ext>
            </a:extLst>
          </p:cNvPr>
          <p:cNvSpPr>
            <a:spLocks noGrp="1"/>
          </p:cNvSpPr>
          <p:nvPr>
            <p:ph type="body" sz="quarter" idx="3"/>
          </p:nvPr>
        </p:nvSpPr>
        <p:spPr>
          <a:xfrm>
            <a:off x="730043" y="5053914"/>
            <a:ext cx="5899360" cy="4013886"/>
          </a:xfrm>
        </p:spPr>
        <p:txBody>
          <a:bodyPr/>
          <a:lstStyle/>
          <a:p>
            <a:r>
              <a:rPr lang="en-US" dirty="0"/>
              <a:t>Once you have a baseline of your energy use, you can benchmark against it as you implement measures to reduce energy consumption, so that you can quantify the outcome of your efforts. Understanding how to calculate estimated costs and savings related to efficiency measures can help you to identify and prioritize projects that will yield the greatest outcome, and to verify savings once projects are implemented.</a:t>
            </a:r>
          </a:p>
          <a:p>
            <a:endParaRPr lang="en-US" dirty="0"/>
          </a:p>
          <a:p>
            <a:r>
              <a:rPr lang="en-US" dirty="0"/>
              <a:t>Image source: </a:t>
            </a:r>
            <a:r>
              <a:rPr lang="en-US" dirty="0">
                <a:hlinkClick r:id="rId3">
                  <a:extLst>
                    <a:ext uri="{A12FA001-AC4F-418D-AE19-62706E023703}">
                      <ahyp:hlinkClr xmlns:ahyp="http://schemas.microsoft.com/office/drawing/2018/hyperlinkcolor" val="tx"/>
                    </a:ext>
                  </a:extLst>
                </a:hlinkClick>
              </a:rPr>
              <a:t>https://srsworx.com/2021/01/05/devil-is-in-the-details-measuring-energy-savings/</a:t>
            </a:r>
            <a:endParaRPr lang="en-US" dirty="0"/>
          </a:p>
          <a:p>
            <a:endParaRPr lang="en-US" dirty="0"/>
          </a:p>
        </p:txBody>
      </p:sp>
      <p:sp>
        <p:nvSpPr>
          <p:cNvPr id="7" name="Slide Image Placeholder 6">
            <a:extLst>
              <a:ext uri="{FF2B5EF4-FFF2-40B4-BE49-F238E27FC236}">
                <a16:creationId xmlns:a16="http://schemas.microsoft.com/office/drawing/2014/main" id="{6F517D8D-60DA-4E5E-9F57-259E42B315F3}"/>
              </a:ext>
            </a:extLst>
          </p:cNvPr>
          <p:cNvSpPr>
            <a:spLocks noGrp="1" noRot="1" noChangeAspect="1"/>
          </p:cNvSpPr>
          <p:nvPr>
            <p:ph type="sldImg"/>
          </p:nvPr>
        </p:nvSpPr>
        <p:spPr>
          <a:xfrm>
            <a:off x="642938" y="533400"/>
            <a:ext cx="5899150" cy="4425950"/>
          </a:xfrm>
        </p:spPr>
      </p:sp>
    </p:spTree>
    <p:extLst>
      <p:ext uri="{BB962C8B-B14F-4D97-AF65-F5344CB8AC3E}">
        <p14:creationId xmlns:p14="http://schemas.microsoft.com/office/powerpoint/2010/main" val="40899140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E708C-B3B5-0D02-AA03-1067EB83AAE0}"/>
            </a:ext>
          </a:extLst>
        </p:cNvPr>
        <p:cNvGrpSpPr/>
        <p:nvPr/>
      </p:nvGrpSpPr>
      <p:grpSpPr>
        <a:xfrm>
          <a:off x="0" y="0"/>
          <a:ext cx="0" cy="0"/>
          <a:chOff x="0" y="0"/>
          <a:chExt cx="0" cy="0"/>
        </a:xfrm>
      </p:grpSpPr>
      <p:sp>
        <p:nvSpPr>
          <p:cNvPr id="6" name="Notes Placeholder 5">
            <a:extLst>
              <a:ext uri="{FF2B5EF4-FFF2-40B4-BE49-F238E27FC236}">
                <a16:creationId xmlns:a16="http://schemas.microsoft.com/office/drawing/2014/main" id="{04981E0E-357C-2B26-69DF-E2AF1A70661E}"/>
              </a:ext>
            </a:extLst>
          </p:cNvPr>
          <p:cNvSpPr>
            <a:spLocks noGrp="1"/>
          </p:cNvSpPr>
          <p:nvPr>
            <p:ph type="body" sz="quarter" idx="3"/>
          </p:nvPr>
        </p:nvSpPr>
        <p:spPr>
          <a:xfrm>
            <a:off x="730043" y="4992130"/>
            <a:ext cx="5899360" cy="4075670"/>
          </a:xfrm>
        </p:spPr>
        <p:txBody>
          <a:bodyPr/>
          <a:lstStyle/>
          <a:p>
            <a:r>
              <a:rPr lang="en-US" b="1" dirty="0"/>
              <a:t>Simple Payback </a:t>
            </a:r>
            <a:r>
              <a:rPr lang="en-US" dirty="0"/>
              <a:t>is a simplified method to estimate overall savings for a project.  While it does not include the time value of money, it does give an idea of the approximate time that it takes to pay back the cost of a project.</a:t>
            </a:r>
          </a:p>
          <a:p>
            <a:r>
              <a:rPr lang="en-US" b="1" dirty="0"/>
              <a:t>Return on Investment </a:t>
            </a:r>
            <a:r>
              <a:rPr lang="en-US" dirty="0"/>
              <a:t>is another economic performance measure used to evaluate the efficiency of an investment. It also does not include the time value of money.</a:t>
            </a:r>
          </a:p>
          <a:p>
            <a:pPr lvl="0"/>
            <a:endParaRPr lang="en-US" dirty="0"/>
          </a:p>
        </p:txBody>
      </p:sp>
      <p:sp>
        <p:nvSpPr>
          <p:cNvPr id="7" name="Slide Image Placeholder 6">
            <a:extLst>
              <a:ext uri="{FF2B5EF4-FFF2-40B4-BE49-F238E27FC236}">
                <a16:creationId xmlns:a16="http://schemas.microsoft.com/office/drawing/2014/main" id="{0AACC013-74E0-B913-26B0-FE2DAC28D685}"/>
              </a:ext>
            </a:extLst>
          </p:cNvPr>
          <p:cNvSpPr>
            <a:spLocks noGrp="1" noRot="1" noChangeAspect="1"/>
          </p:cNvSpPr>
          <p:nvPr>
            <p:ph type="sldImg"/>
          </p:nvPr>
        </p:nvSpPr>
        <p:spPr>
          <a:xfrm>
            <a:off x="774700" y="533400"/>
            <a:ext cx="5810250" cy="4357688"/>
          </a:xfrm>
        </p:spPr>
      </p:sp>
    </p:spTree>
    <p:extLst>
      <p:ext uri="{BB962C8B-B14F-4D97-AF65-F5344CB8AC3E}">
        <p14:creationId xmlns:p14="http://schemas.microsoft.com/office/powerpoint/2010/main" val="3927782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D04A6779-35ED-40E4-98F5-04687EEB40CE}"/>
              </a:ext>
            </a:extLst>
          </p:cNvPr>
          <p:cNvSpPr>
            <a:spLocks noGrp="1" noRot="1" noChangeAspect="1"/>
          </p:cNvSpPr>
          <p:nvPr>
            <p:ph type="sldImg"/>
          </p:nvPr>
        </p:nvSpPr>
        <p:spPr>
          <a:xfrm>
            <a:off x="800100" y="508000"/>
            <a:ext cx="5703888" cy="4276725"/>
          </a:xfrm>
        </p:spPr>
      </p:sp>
      <p:sp>
        <p:nvSpPr>
          <p:cNvPr id="5" name="Notes Placeholder 4">
            <a:extLst>
              <a:ext uri="{FF2B5EF4-FFF2-40B4-BE49-F238E27FC236}">
                <a16:creationId xmlns:a16="http://schemas.microsoft.com/office/drawing/2014/main" id="{F447B1E7-8BFE-4AB7-8EA0-5DFA2E763D9D}"/>
              </a:ext>
            </a:extLst>
          </p:cNvPr>
          <p:cNvSpPr>
            <a:spLocks noGrp="1"/>
          </p:cNvSpPr>
          <p:nvPr>
            <p:ph type="body" idx="1"/>
          </p:nvPr>
        </p:nvSpPr>
        <p:spPr>
          <a:xfrm>
            <a:off x="799674" y="4816475"/>
            <a:ext cx="5715853" cy="4276725"/>
          </a:xfrm>
          <a:prstGeom prst="rect">
            <a:avLst/>
          </a:prstGeom>
        </p:spPr>
        <p:txBody>
          <a:bodyPr lIns="94851" tIns="47425" rIns="94851" bIns="47425"/>
          <a:lstStyle/>
          <a:p>
            <a:pPr algn="l">
              <a:spcBef>
                <a:spcPts val="0"/>
              </a:spcBef>
              <a:spcAft>
                <a:spcPts val="622"/>
              </a:spcAft>
            </a:pPr>
            <a:r>
              <a:rPr lang="en-US" dirty="0"/>
              <a:t>All buildings consume energy. The three most common types of energy consumed by buildings are electricity, natural gas, and fuel oil. In areas where natural gas is unavailable, it is common to see liquid propane gas (LPG) used. Electricity is by far the most common form of energy use, powering lights, fan and process motors, air conditioning, and plug loads such as computers, copiers, etc. </a:t>
            </a:r>
          </a:p>
          <a:p>
            <a:pPr algn="l">
              <a:spcBef>
                <a:spcPts val="0"/>
              </a:spcBef>
              <a:spcAft>
                <a:spcPts val="622"/>
              </a:spcAft>
            </a:pPr>
            <a:r>
              <a:rPr lang="en-US" dirty="0"/>
              <a:t>Natural gas is also found in most buildings and will typically supply the building’s heating (and possibly cooling), hot water, and process heating energy requirements. In some regions in the US where the price of oil and natural gas compete, natural gas could be a back-up to fuel oil.</a:t>
            </a:r>
          </a:p>
        </p:txBody>
      </p:sp>
    </p:spTree>
    <p:extLst>
      <p:ext uri="{BB962C8B-B14F-4D97-AF65-F5344CB8AC3E}">
        <p14:creationId xmlns:p14="http://schemas.microsoft.com/office/powerpoint/2010/main" val="38046973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otes Placeholder 5">
            <a:extLst>
              <a:ext uri="{FF2B5EF4-FFF2-40B4-BE49-F238E27FC236}">
                <a16:creationId xmlns:a16="http://schemas.microsoft.com/office/drawing/2014/main" id="{7744792C-B280-4BA1-B5BC-CAF8802D3695}"/>
              </a:ext>
            </a:extLst>
          </p:cNvPr>
          <p:cNvSpPr>
            <a:spLocks noGrp="1"/>
          </p:cNvSpPr>
          <p:nvPr>
            <p:ph type="body" sz="quarter" idx="3"/>
          </p:nvPr>
        </p:nvSpPr>
        <p:spPr>
          <a:xfrm>
            <a:off x="730043" y="4979772"/>
            <a:ext cx="5899360" cy="4088027"/>
          </a:xfrm>
        </p:spPr>
        <p:txBody>
          <a:bodyPr/>
          <a:lstStyle/>
          <a:p>
            <a:r>
              <a:rPr lang="en-US" dirty="0"/>
              <a:t>To illustrate the process of calculating simple payback (SPB) and return on investment (ROI) for efficiency upgrades, let’s look at lighting.</a:t>
            </a:r>
          </a:p>
          <a:p>
            <a:endParaRPr lang="en-US" dirty="0"/>
          </a:p>
          <a:p>
            <a:r>
              <a:rPr lang="en-US" dirty="0"/>
              <a:t>As you can see from the pie graph of the total ownership costs over the life of a traditional lighting system, energy related to operating lights is much greater than the cost of materials or installation labor costs. This includes electricity used directly for lighting, as well as indirectly to offset heat produced by lighting.</a:t>
            </a:r>
          </a:p>
          <a:p>
            <a:endParaRPr lang="en-US" dirty="0"/>
          </a:p>
          <a:p>
            <a:r>
              <a:rPr lang="en-US" dirty="0"/>
              <a:t>When assessing an upgrade, consider the total costs. Often, the higher purchase price for more efficient equipment can quickly be recovered through lower electricity costs.</a:t>
            </a:r>
          </a:p>
          <a:p>
            <a:endParaRPr lang="en-US" dirty="0"/>
          </a:p>
          <a:p>
            <a:r>
              <a:rPr lang="en-US" dirty="0"/>
              <a:t>Source: </a:t>
            </a:r>
            <a:r>
              <a:rPr lang="en-US" dirty="0">
                <a:hlinkClick r:id="rId3">
                  <a:extLst>
                    <a:ext uri="{A12FA001-AC4F-418D-AE19-62706E023703}">
                      <ahyp:hlinkClr xmlns:ahyp="http://schemas.microsoft.com/office/drawing/2018/hyperlinkcolor" val="tx"/>
                    </a:ext>
                  </a:extLst>
                </a:hlinkClick>
              </a:rPr>
              <a:t>https://www.regencysupply.com/resources/total-cost-of-lighting/</a:t>
            </a:r>
            <a:endParaRPr lang="en-US" dirty="0"/>
          </a:p>
          <a:p>
            <a:endParaRPr lang="en-US" dirty="0"/>
          </a:p>
          <a:p>
            <a:pPr lvl="0"/>
            <a:endParaRPr lang="en-US" dirty="0"/>
          </a:p>
        </p:txBody>
      </p:sp>
      <p:sp>
        <p:nvSpPr>
          <p:cNvPr id="7" name="Slide Image Placeholder 6">
            <a:extLst>
              <a:ext uri="{FF2B5EF4-FFF2-40B4-BE49-F238E27FC236}">
                <a16:creationId xmlns:a16="http://schemas.microsoft.com/office/drawing/2014/main" id="{8E7B597C-4173-4410-AD7B-1FA60AA5B069}"/>
              </a:ext>
            </a:extLst>
          </p:cNvPr>
          <p:cNvSpPr>
            <a:spLocks noGrp="1" noRot="1" noChangeAspect="1"/>
          </p:cNvSpPr>
          <p:nvPr>
            <p:ph type="sldImg"/>
          </p:nvPr>
        </p:nvSpPr>
        <p:spPr>
          <a:xfrm>
            <a:off x="766763" y="533400"/>
            <a:ext cx="5734050" cy="4302125"/>
          </a:xfrm>
        </p:spPr>
      </p:sp>
    </p:spTree>
    <p:extLst>
      <p:ext uri="{BB962C8B-B14F-4D97-AF65-F5344CB8AC3E}">
        <p14:creationId xmlns:p14="http://schemas.microsoft.com/office/powerpoint/2010/main" val="25465037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otes Placeholder 5">
            <a:extLst>
              <a:ext uri="{FF2B5EF4-FFF2-40B4-BE49-F238E27FC236}">
                <a16:creationId xmlns:a16="http://schemas.microsoft.com/office/drawing/2014/main" id="{7744792C-B280-4BA1-B5BC-CAF8802D3695}"/>
              </a:ext>
            </a:extLst>
          </p:cNvPr>
          <p:cNvSpPr>
            <a:spLocks noGrp="1"/>
          </p:cNvSpPr>
          <p:nvPr>
            <p:ph type="body" sz="quarter" idx="3"/>
          </p:nvPr>
        </p:nvSpPr>
        <p:spPr>
          <a:xfrm>
            <a:off x="730043" y="4917988"/>
            <a:ext cx="5899360" cy="4149811"/>
          </a:xfrm>
        </p:spPr>
        <p:txBody>
          <a:bodyPr/>
          <a:lstStyle/>
          <a:p>
            <a:r>
              <a:rPr lang="en-US" dirty="0"/>
              <a:t>We are using lighting as an example here, but these concepts apply to any retrofit project or other efficiency measure.</a:t>
            </a:r>
          </a:p>
          <a:p>
            <a:r>
              <a:rPr lang="en-US" dirty="0"/>
              <a:t>Make sure that </a:t>
            </a:r>
            <a:r>
              <a:rPr lang="en-US" i="1" dirty="0"/>
              <a:t>all costs </a:t>
            </a:r>
            <a:r>
              <a:rPr lang="en-US" dirty="0"/>
              <a:t>are identified when calculating the cost of the project.</a:t>
            </a:r>
          </a:p>
          <a:p>
            <a:r>
              <a:rPr lang="en-US" dirty="0"/>
              <a:t>We only estimated the savings on the previous calculation.</a:t>
            </a:r>
          </a:p>
          <a:p>
            <a:r>
              <a:rPr lang="en-US" dirty="0"/>
              <a:t>Many electric utilities have incentive programs to encourage their customers to install high-efficiency energy-using equipment. For lighting, this is often in the form of a rebate amount per lamp or fixture. Larger projects may be eligible for a grant based on the annual electrical savings. Contact your local utility representative to determine if rebates are available for your building.</a:t>
            </a:r>
          </a:p>
          <a:p>
            <a:pPr lvl="0"/>
            <a:endParaRPr lang="en-US" dirty="0"/>
          </a:p>
        </p:txBody>
      </p:sp>
      <p:sp>
        <p:nvSpPr>
          <p:cNvPr id="7" name="Slide Image Placeholder 6">
            <a:extLst>
              <a:ext uri="{FF2B5EF4-FFF2-40B4-BE49-F238E27FC236}">
                <a16:creationId xmlns:a16="http://schemas.microsoft.com/office/drawing/2014/main" id="{B939948B-DF8A-484A-8F27-EC17659E2AF5}"/>
              </a:ext>
            </a:extLst>
          </p:cNvPr>
          <p:cNvSpPr>
            <a:spLocks noGrp="1" noRot="1" noChangeAspect="1"/>
          </p:cNvSpPr>
          <p:nvPr>
            <p:ph type="sldImg"/>
          </p:nvPr>
        </p:nvSpPr>
        <p:spPr>
          <a:xfrm>
            <a:off x="812800" y="533400"/>
            <a:ext cx="5670550" cy="4252913"/>
          </a:xfrm>
        </p:spPr>
      </p:sp>
    </p:spTree>
    <p:extLst>
      <p:ext uri="{BB962C8B-B14F-4D97-AF65-F5344CB8AC3E}">
        <p14:creationId xmlns:p14="http://schemas.microsoft.com/office/powerpoint/2010/main" val="12406387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otes Placeholder 5">
            <a:extLst>
              <a:ext uri="{FF2B5EF4-FFF2-40B4-BE49-F238E27FC236}">
                <a16:creationId xmlns:a16="http://schemas.microsoft.com/office/drawing/2014/main" id="{7744792C-B280-4BA1-B5BC-CAF8802D3695}"/>
              </a:ext>
            </a:extLst>
          </p:cNvPr>
          <p:cNvSpPr>
            <a:spLocks noGrp="1"/>
          </p:cNvSpPr>
          <p:nvPr>
            <p:ph type="body" sz="quarter" idx="3"/>
          </p:nvPr>
        </p:nvSpPr>
        <p:spPr>
          <a:xfrm>
            <a:off x="730043" y="5004486"/>
            <a:ext cx="5899360" cy="4063314"/>
          </a:xfrm>
        </p:spPr>
        <p:txBody>
          <a:bodyPr/>
          <a:lstStyle/>
          <a:p>
            <a:pPr lvl="0"/>
            <a:r>
              <a:rPr lang="en-US" dirty="0"/>
              <a:t>This is an example calculation of savings from installing a vacancy sensor in a meeting room. Assume the fixtures before the sensor was installed drew 768 watts total, or .768 kW, and that the vacancy sensor yields a 25% reduction in lighting hours. The local utility charges $.10/kWh, but offers an incentive of $.25/kWh saved. As you can see, the project pays for itself in about 6 months with the savings in electricity costs (SPB) and yields an ROI of 186%.</a:t>
            </a:r>
          </a:p>
        </p:txBody>
      </p:sp>
      <p:sp>
        <p:nvSpPr>
          <p:cNvPr id="7" name="Slide Image Placeholder 6">
            <a:extLst>
              <a:ext uri="{FF2B5EF4-FFF2-40B4-BE49-F238E27FC236}">
                <a16:creationId xmlns:a16="http://schemas.microsoft.com/office/drawing/2014/main" id="{F7E40598-925C-4650-8091-6A07635C6DA8}"/>
              </a:ext>
            </a:extLst>
          </p:cNvPr>
          <p:cNvSpPr>
            <a:spLocks noGrp="1" noRot="1" noChangeAspect="1"/>
          </p:cNvSpPr>
          <p:nvPr>
            <p:ph type="sldImg"/>
          </p:nvPr>
        </p:nvSpPr>
        <p:spPr>
          <a:xfrm>
            <a:off x="725488" y="533400"/>
            <a:ext cx="5737225" cy="4303713"/>
          </a:xfrm>
        </p:spPr>
      </p:sp>
    </p:spTree>
    <p:extLst>
      <p:ext uri="{BB962C8B-B14F-4D97-AF65-F5344CB8AC3E}">
        <p14:creationId xmlns:p14="http://schemas.microsoft.com/office/powerpoint/2010/main" val="42032352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4" name="Rectangle 2">
            <a:extLst>
              <a:ext uri="{FF2B5EF4-FFF2-40B4-BE49-F238E27FC236}">
                <a16:creationId xmlns:a16="http://schemas.microsoft.com/office/drawing/2014/main" id="{B002AC06-EE11-430B-AACA-2324AF721E03}"/>
              </a:ext>
            </a:extLst>
          </p:cNvPr>
          <p:cNvSpPr>
            <a:spLocks noGrp="1" noRot="1" noChangeAspect="1" noChangeArrowheads="1" noTextEdit="1"/>
          </p:cNvSpPr>
          <p:nvPr>
            <p:ph type="sldImg"/>
          </p:nvPr>
        </p:nvSpPr>
        <p:spPr>
          <a:xfrm>
            <a:off x="836613" y="590550"/>
            <a:ext cx="5662612" cy="4248150"/>
          </a:xfrm>
          <a:prstGeom prst="rect">
            <a:avLst/>
          </a:prstGeom>
          <a:ln/>
        </p:spPr>
      </p:sp>
      <p:sp>
        <p:nvSpPr>
          <p:cNvPr id="2" name="Notes Placeholder 1">
            <a:extLst>
              <a:ext uri="{FF2B5EF4-FFF2-40B4-BE49-F238E27FC236}">
                <a16:creationId xmlns:a16="http://schemas.microsoft.com/office/drawing/2014/main" id="{B8A26C9C-9EA0-41D8-8A93-2C01192F7A5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364066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Image Placeholder 6">
            <a:extLst>
              <a:ext uri="{FF2B5EF4-FFF2-40B4-BE49-F238E27FC236}">
                <a16:creationId xmlns:a16="http://schemas.microsoft.com/office/drawing/2014/main" id="{45462F75-186F-4CAC-A995-0FCAA41A85DD}"/>
              </a:ext>
            </a:extLst>
          </p:cNvPr>
          <p:cNvSpPr>
            <a:spLocks noGrp="1" noRot="1" noChangeAspect="1"/>
          </p:cNvSpPr>
          <p:nvPr>
            <p:ph type="sldImg"/>
          </p:nvPr>
        </p:nvSpPr>
        <p:spPr>
          <a:xfrm>
            <a:off x="785813" y="533400"/>
            <a:ext cx="5689600" cy="4267200"/>
          </a:xfrm>
        </p:spPr>
      </p:sp>
      <p:sp>
        <p:nvSpPr>
          <p:cNvPr id="8" name="Notes Placeholder 7">
            <a:extLst>
              <a:ext uri="{FF2B5EF4-FFF2-40B4-BE49-F238E27FC236}">
                <a16:creationId xmlns:a16="http://schemas.microsoft.com/office/drawing/2014/main" id="{CD41E08F-F786-4345-9907-B1728EF1026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207546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Image Placeholder 7">
            <a:extLst>
              <a:ext uri="{FF2B5EF4-FFF2-40B4-BE49-F238E27FC236}">
                <a16:creationId xmlns:a16="http://schemas.microsoft.com/office/drawing/2014/main" id="{77F2A155-3AD5-4B1C-B168-CE9439804F6E}"/>
              </a:ext>
            </a:extLst>
          </p:cNvPr>
          <p:cNvSpPr>
            <a:spLocks noGrp="1" noRot="1" noChangeAspect="1"/>
          </p:cNvSpPr>
          <p:nvPr>
            <p:ph type="sldImg"/>
          </p:nvPr>
        </p:nvSpPr>
        <p:spPr>
          <a:xfrm>
            <a:off x="811213" y="493713"/>
            <a:ext cx="5724525" cy="4294187"/>
          </a:xfrm>
        </p:spPr>
      </p:sp>
      <p:sp>
        <p:nvSpPr>
          <p:cNvPr id="9" name="Notes Placeholder 8">
            <a:extLst>
              <a:ext uri="{FF2B5EF4-FFF2-40B4-BE49-F238E27FC236}">
                <a16:creationId xmlns:a16="http://schemas.microsoft.com/office/drawing/2014/main" id="{5910118F-490F-4DF8-B7A4-1124C96CEAB2}"/>
              </a:ext>
            </a:extLst>
          </p:cNvPr>
          <p:cNvSpPr>
            <a:spLocks noGrp="1"/>
          </p:cNvSpPr>
          <p:nvPr>
            <p:ph type="body" idx="1"/>
          </p:nvPr>
        </p:nvSpPr>
        <p:spPr>
          <a:xfrm>
            <a:off x="799674" y="4813301"/>
            <a:ext cx="5724939" cy="3587750"/>
          </a:xfrm>
          <a:prstGeom prst="rect">
            <a:avLst/>
          </a:prstGeom>
        </p:spPr>
        <p:txBody>
          <a:bodyPr lIns="94851" tIns="47425" rIns="94851" bIns="47425"/>
          <a:lstStyle/>
          <a:p>
            <a:pPr algn="l"/>
            <a:r>
              <a:rPr lang="en-US" dirty="0"/>
              <a:t>Most often, you will find electricity measured in kilowatts (kW) and kilowatt hours (kWh). KW is the measure of power, or the rate at which electricity is used. </a:t>
            </a:r>
            <a:r>
              <a:rPr lang="en-US" dirty="0" err="1"/>
              <a:t>KWh</a:t>
            </a:r>
            <a:r>
              <a:rPr lang="en-US" dirty="0"/>
              <a:t> is the measure of energy, or the total amount of electricity consumed over time. Natural gas is typically measured in </a:t>
            </a:r>
            <a:r>
              <a:rPr lang="en-US" dirty="0" err="1"/>
              <a:t>therms</a:t>
            </a:r>
            <a:r>
              <a:rPr lang="en-US" dirty="0"/>
              <a:t>.  In order to compare or total the amounts from all energy sources, you have to convert both to a common metric, Btu.  Then you can compare how much energy you use in gas vs. electricity.</a:t>
            </a:r>
          </a:p>
        </p:txBody>
      </p:sp>
    </p:spTree>
    <p:extLst>
      <p:ext uri="{BB962C8B-B14F-4D97-AF65-F5344CB8AC3E}">
        <p14:creationId xmlns:p14="http://schemas.microsoft.com/office/powerpoint/2010/main" val="1411693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82BAC350-94A8-4C5F-84E9-FADBA1CED262}"/>
              </a:ext>
            </a:extLst>
          </p:cNvPr>
          <p:cNvSpPr txBox="1">
            <a:spLocks/>
          </p:cNvSpPr>
          <p:nvPr/>
        </p:nvSpPr>
        <p:spPr>
          <a:xfrm>
            <a:off x="4198009" y="9209797"/>
            <a:ext cx="3211554" cy="486497"/>
          </a:xfrm>
          <a:prstGeom prst="rect">
            <a:avLst/>
          </a:prstGeom>
        </p:spPr>
        <p:txBody>
          <a:bodyPr vert="horz" lIns="97744" tIns="48871" rIns="97744" bIns="48871" rtlCol="0" anchor="b"/>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74254">
              <a:defRPr/>
            </a:pPr>
            <a:fld id="{22A76C96-3ACE-4E68-A6F9-AB63540D9428}" type="slidenum">
              <a:rPr lang="en-US">
                <a:solidFill>
                  <a:srgbClr val="000000"/>
                </a:solidFill>
                <a:latin typeface="Century Gothic"/>
              </a:rPr>
              <a:pPr defTabSz="474254">
                <a:defRPr/>
              </a:pPr>
              <a:t>7</a:t>
            </a:fld>
            <a:endParaRPr lang="en-US" dirty="0">
              <a:solidFill>
                <a:srgbClr val="000000"/>
              </a:solidFill>
              <a:latin typeface="Century Gothic"/>
            </a:endParaRPr>
          </a:p>
        </p:txBody>
      </p:sp>
      <p:sp>
        <p:nvSpPr>
          <p:cNvPr id="6" name="Slide Image Placeholder 5">
            <a:extLst>
              <a:ext uri="{FF2B5EF4-FFF2-40B4-BE49-F238E27FC236}">
                <a16:creationId xmlns:a16="http://schemas.microsoft.com/office/drawing/2014/main" id="{B978B326-080D-407C-B2A5-C019FDB9A8FD}"/>
              </a:ext>
            </a:extLst>
          </p:cNvPr>
          <p:cNvSpPr>
            <a:spLocks noGrp="1" noRot="1" noChangeAspect="1"/>
          </p:cNvSpPr>
          <p:nvPr>
            <p:ph type="sldImg"/>
          </p:nvPr>
        </p:nvSpPr>
        <p:spPr>
          <a:xfrm>
            <a:off x="781050" y="508000"/>
            <a:ext cx="5753100" cy="4314825"/>
          </a:xfrm>
        </p:spPr>
      </p:sp>
      <p:sp>
        <p:nvSpPr>
          <p:cNvPr id="8" name="Notes Placeholder 7">
            <a:extLst>
              <a:ext uri="{FF2B5EF4-FFF2-40B4-BE49-F238E27FC236}">
                <a16:creationId xmlns:a16="http://schemas.microsoft.com/office/drawing/2014/main" id="{DCD199E2-E3A7-4077-ADB0-726ED41B98B4}"/>
              </a:ext>
            </a:extLst>
          </p:cNvPr>
          <p:cNvSpPr>
            <a:spLocks noGrp="1"/>
          </p:cNvSpPr>
          <p:nvPr>
            <p:ph type="body" idx="1"/>
          </p:nvPr>
        </p:nvSpPr>
        <p:spPr>
          <a:xfrm>
            <a:off x="772413" y="4822826"/>
            <a:ext cx="5761288" cy="4270374"/>
          </a:xfrm>
          <a:prstGeom prst="rect">
            <a:avLst/>
          </a:prstGeom>
        </p:spPr>
        <p:txBody>
          <a:bodyPr lIns="94851" tIns="47425" rIns="94851" bIns="47425"/>
          <a:lstStyle/>
          <a:p>
            <a:pPr algn="l">
              <a:spcBef>
                <a:spcPts val="0"/>
              </a:spcBef>
              <a:spcAft>
                <a:spcPts val="622"/>
              </a:spcAft>
            </a:pPr>
            <a:r>
              <a:rPr lang="en-US" dirty="0"/>
              <a:t>Your building or facility does not consume energy at the same rate all the time. Most facilities have a greater need for power during the day, with lights, air conditioning, several computers and process energy all operating simultaneously. At other times, perhaps weekends or early mornings, your facility may only be operating some lights and a couple of computers. </a:t>
            </a:r>
          </a:p>
          <a:p>
            <a:pPr algn="l">
              <a:spcBef>
                <a:spcPts val="0"/>
              </a:spcBef>
              <a:spcAft>
                <a:spcPts val="622"/>
              </a:spcAft>
            </a:pPr>
            <a:r>
              <a:rPr lang="en-US" dirty="0"/>
              <a:t>In both cases, energy, as measured in kilowatt-hours (kWh), is being </a:t>
            </a:r>
            <a:r>
              <a:rPr lang="en-US" b="1" i="1" dirty="0"/>
              <a:t>consumed</a:t>
            </a:r>
            <a:r>
              <a:rPr lang="en-US" dirty="0"/>
              <a:t>. During the period when more equipment is running, however, your facility has a higher rate of consumption, requiring a higher </a:t>
            </a:r>
            <a:r>
              <a:rPr lang="en-US" b="1" i="1" dirty="0"/>
              <a:t>demand. </a:t>
            </a:r>
            <a:r>
              <a:rPr lang="en-US" dirty="0"/>
              <a:t>Demand is measured in kilowatts (kW). Consumption of electricity (kWh) requires an electric company to provide and charge for the poles, wires, and transformers for a building. Demand (kW) determines the required size of the wires and transformers. </a:t>
            </a:r>
          </a:p>
        </p:txBody>
      </p:sp>
    </p:spTree>
    <p:extLst>
      <p:ext uri="{BB962C8B-B14F-4D97-AF65-F5344CB8AC3E}">
        <p14:creationId xmlns:p14="http://schemas.microsoft.com/office/powerpoint/2010/main" val="3086282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CEB1839-2C5E-481D-AF70-B3CF760C8033}"/>
              </a:ext>
            </a:extLst>
          </p:cNvPr>
          <p:cNvSpPr txBox="1">
            <a:spLocks/>
          </p:cNvSpPr>
          <p:nvPr/>
        </p:nvSpPr>
        <p:spPr>
          <a:xfrm>
            <a:off x="4198009" y="9209797"/>
            <a:ext cx="3211554" cy="486497"/>
          </a:xfrm>
          <a:prstGeom prst="rect">
            <a:avLst/>
          </a:prstGeom>
        </p:spPr>
        <p:txBody>
          <a:bodyPr vert="horz" lIns="97744" tIns="48871" rIns="97744" bIns="48871" rtlCol="0" anchor="b"/>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74254">
              <a:defRPr/>
            </a:pPr>
            <a:fld id="{22A76C96-3ACE-4E68-A6F9-AB63540D9428}" type="slidenum">
              <a:rPr lang="en-US">
                <a:solidFill>
                  <a:srgbClr val="000000"/>
                </a:solidFill>
                <a:latin typeface="Century Gothic"/>
              </a:rPr>
              <a:pPr defTabSz="474254">
                <a:defRPr/>
              </a:pPr>
              <a:t>8</a:t>
            </a:fld>
            <a:endParaRPr lang="en-US" dirty="0">
              <a:solidFill>
                <a:srgbClr val="000000"/>
              </a:solidFill>
              <a:latin typeface="Century Gothic"/>
            </a:endParaRPr>
          </a:p>
        </p:txBody>
      </p:sp>
      <p:sp>
        <p:nvSpPr>
          <p:cNvPr id="6" name="Slide Image Placeholder 5">
            <a:extLst>
              <a:ext uri="{FF2B5EF4-FFF2-40B4-BE49-F238E27FC236}">
                <a16:creationId xmlns:a16="http://schemas.microsoft.com/office/drawing/2014/main" id="{6B1D89EC-B604-47E2-8CE5-BBF9F6C1247F}"/>
              </a:ext>
            </a:extLst>
          </p:cNvPr>
          <p:cNvSpPr>
            <a:spLocks noGrp="1" noRot="1" noChangeAspect="1"/>
          </p:cNvSpPr>
          <p:nvPr>
            <p:ph type="sldImg"/>
          </p:nvPr>
        </p:nvSpPr>
        <p:spPr>
          <a:xfrm>
            <a:off x="803275" y="493713"/>
            <a:ext cx="5716588" cy="4286250"/>
          </a:xfrm>
        </p:spPr>
      </p:sp>
      <p:sp>
        <p:nvSpPr>
          <p:cNvPr id="7" name="Notes Placeholder 6">
            <a:extLst>
              <a:ext uri="{FF2B5EF4-FFF2-40B4-BE49-F238E27FC236}">
                <a16:creationId xmlns:a16="http://schemas.microsoft.com/office/drawing/2014/main" id="{1308177D-7D2C-4D31-B7CE-1FC55D31950E}"/>
              </a:ext>
            </a:extLst>
          </p:cNvPr>
          <p:cNvSpPr>
            <a:spLocks noGrp="1"/>
          </p:cNvSpPr>
          <p:nvPr>
            <p:ph type="body" idx="1"/>
          </p:nvPr>
        </p:nvSpPr>
        <p:spPr>
          <a:xfrm>
            <a:off x="804012" y="4821238"/>
            <a:ext cx="5715851" cy="3579813"/>
          </a:xfrm>
          <a:prstGeom prst="rect">
            <a:avLst/>
          </a:prstGeom>
        </p:spPr>
        <p:txBody>
          <a:bodyPr lIns="94851" tIns="47425" rIns="94851" bIns="47425"/>
          <a:lstStyle/>
          <a:p>
            <a:pPr algn="l">
              <a:spcBef>
                <a:spcPts val="0"/>
              </a:spcBef>
              <a:spcAft>
                <a:spcPts val="622"/>
              </a:spcAft>
            </a:pPr>
            <a:r>
              <a:rPr lang="en-US" dirty="0"/>
              <a:t>Here is an example highlighting the difference between consumption and demand. Think of lifting weights.  If you want to lift 100 pounds, you need power to lift that (that is the demand). Now if you want to hold it for one minute, it will require 100 pound-minutes of energy. If you want to hold it for two minutes, it will require you to consume 200 pound-minutes of energy.  That is what your consumption is, in relation to a kilowatt hour.  </a:t>
            </a:r>
          </a:p>
        </p:txBody>
      </p:sp>
    </p:spTree>
    <p:extLst>
      <p:ext uri="{BB962C8B-B14F-4D97-AF65-F5344CB8AC3E}">
        <p14:creationId xmlns:p14="http://schemas.microsoft.com/office/powerpoint/2010/main" val="4290561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34FA6975-8481-4095-A6D7-620BA2BAB34C}"/>
              </a:ext>
            </a:extLst>
          </p:cNvPr>
          <p:cNvSpPr>
            <a:spLocks noGrp="1" noRot="1" noChangeAspect="1"/>
          </p:cNvSpPr>
          <p:nvPr>
            <p:ph type="sldImg"/>
          </p:nvPr>
        </p:nvSpPr>
        <p:spPr>
          <a:xfrm>
            <a:off x="800100" y="577850"/>
            <a:ext cx="5600700" cy="4200525"/>
          </a:xfrm>
        </p:spPr>
      </p:sp>
      <p:sp>
        <p:nvSpPr>
          <p:cNvPr id="5" name="Notes Placeholder 4">
            <a:extLst>
              <a:ext uri="{FF2B5EF4-FFF2-40B4-BE49-F238E27FC236}">
                <a16:creationId xmlns:a16="http://schemas.microsoft.com/office/drawing/2014/main" id="{8951996F-DF71-443D-9E00-82D7D87DF48F}"/>
              </a:ext>
            </a:extLst>
          </p:cNvPr>
          <p:cNvSpPr>
            <a:spLocks noGrp="1"/>
          </p:cNvSpPr>
          <p:nvPr>
            <p:ph type="body" idx="1"/>
          </p:nvPr>
        </p:nvSpPr>
        <p:spPr>
          <a:xfrm>
            <a:off x="790587" y="4967416"/>
            <a:ext cx="5724939" cy="3433635"/>
          </a:xfrm>
          <a:prstGeom prst="rect">
            <a:avLst/>
          </a:prstGeom>
        </p:spPr>
        <p:txBody>
          <a:bodyPr lIns="94851" tIns="47425" rIns="94851" bIns="47425"/>
          <a:lstStyle/>
          <a:p>
            <a:pPr algn="l">
              <a:spcBef>
                <a:spcPts val="0"/>
              </a:spcBef>
              <a:spcAft>
                <a:spcPts val="622"/>
              </a:spcAft>
            </a:pPr>
            <a:r>
              <a:rPr lang="en-US" dirty="0"/>
              <a:t>Let’s say there are two customers. One has a 10 horse power (hp) motor at 75 percent load and one has a 100 hp motor at 75 percent load.  The rate of consumption, or demand, for the 100 hp motor is 10 times greater.</a:t>
            </a:r>
          </a:p>
          <a:p>
            <a:pPr algn="l">
              <a:spcBef>
                <a:spcPts val="0"/>
              </a:spcBef>
              <a:spcAft>
                <a:spcPts val="622"/>
              </a:spcAft>
            </a:pPr>
            <a:r>
              <a:rPr lang="en-US" dirty="0"/>
              <a:t>The larger load requires a higher demand from the utility.  They will charge based on your highest load, which is called peak demand.  </a:t>
            </a:r>
          </a:p>
        </p:txBody>
      </p:sp>
    </p:spTree>
    <p:extLst>
      <p:ext uri="{BB962C8B-B14F-4D97-AF65-F5344CB8AC3E}">
        <p14:creationId xmlns:p14="http://schemas.microsoft.com/office/powerpoint/2010/main" val="3214227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074547FB-0C60-4E4A-8D43-BD1A36CA6A54}"/>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160045003"/>
      </p:ext>
    </p:extLst>
  </p:cSld>
  <p:clrMapOvr>
    <a:masterClrMapping/>
  </p:clrMapOvr>
  <p:transition>
    <p:wipe dir="r"/>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23850" y="228600"/>
            <a:ext cx="6534150" cy="9906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4pPr>
              <a:defRPr>
                <a:latin typeface="Arial" panose="020B0604020202020204" pitchFamily="34" charset="0"/>
              </a:defRPr>
            </a:lvl4pPr>
            <a:lvl5pPr>
              <a:defRPr>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648200" y="1981200"/>
            <a:ext cx="3810000" cy="4114800"/>
          </a:xfrm>
        </p:spPr>
        <p:txBody>
          <a:bodyPr/>
          <a:lstStyle>
            <a:lvl4pPr>
              <a:defRPr>
                <a:latin typeface="Arial" panose="020B0604020202020204" pitchFamily="34" charset="0"/>
              </a:defRPr>
            </a:lvl4pPr>
            <a:lvl5pPr>
              <a:defRPr>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7196482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47650"/>
            <a:ext cx="6629400" cy="990600"/>
          </a:xfrm>
        </p:spPr>
        <p:txBody>
          <a:bodyPr/>
          <a:lstStyle/>
          <a:p>
            <a:r>
              <a:rPr lang="en-US"/>
              <a:t>Click to edit Master title style</a:t>
            </a:r>
          </a:p>
        </p:txBody>
      </p:sp>
      <p:sp>
        <p:nvSpPr>
          <p:cNvPr id="3" name="Text Placeholder 2"/>
          <p:cNvSpPr>
            <a:spLocks noGrp="1"/>
          </p:cNvSpPr>
          <p:nvPr>
            <p:ph type="body" sz="half" idx="1"/>
          </p:nvPr>
        </p:nvSpPr>
        <p:spPr>
          <a:xfrm>
            <a:off x="685800" y="1828800"/>
            <a:ext cx="3810000" cy="4114800"/>
          </a:xfrm>
        </p:spPr>
        <p:txBody>
          <a:bodyPr/>
          <a:lstStyle>
            <a:lvl4pPr>
              <a:defRPr>
                <a:latin typeface="Arial" panose="020B0604020202020204" pitchFamily="34" charset="0"/>
              </a:defRPr>
            </a:lvl4pPr>
            <a:lvl5pPr>
              <a:defRPr>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828800"/>
            <a:ext cx="3810000" cy="1981200"/>
          </a:xfrm>
        </p:spPr>
        <p:txBody>
          <a:bodyPr/>
          <a:lstStyle>
            <a:lvl4pPr>
              <a:defRPr>
                <a:latin typeface="Arial" panose="020B0604020202020204" pitchFamily="34" charset="0"/>
              </a:defRPr>
            </a:lvl4pPr>
            <a:lvl5pPr>
              <a:defRPr>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62400"/>
            <a:ext cx="3810000" cy="1981200"/>
          </a:xfrm>
        </p:spPr>
        <p:txBody>
          <a:bodyPr/>
          <a:lstStyle>
            <a:lvl4pPr>
              <a:defRPr>
                <a:latin typeface="Arial" panose="020B0604020202020204" pitchFamily="34" charset="0"/>
              </a:defRPr>
            </a:lvl4pPr>
            <a:lvl5pPr>
              <a:defRPr>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44134208"/>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47650"/>
            <a:ext cx="6629400" cy="990600"/>
          </a:xfrm>
        </p:spPr>
        <p:txBody>
          <a:bodyPr/>
          <a:lstStyle/>
          <a:p>
            <a:r>
              <a:rPr lang="en-US"/>
              <a:t>Click to edit Master title style</a:t>
            </a:r>
          </a:p>
        </p:txBody>
      </p:sp>
      <p:sp>
        <p:nvSpPr>
          <p:cNvPr id="3" name="Text Placeholder 2"/>
          <p:cNvSpPr>
            <a:spLocks noGrp="1"/>
          </p:cNvSpPr>
          <p:nvPr>
            <p:ph type="body" sz="half" idx="1"/>
          </p:nvPr>
        </p:nvSpPr>
        <p:spPr>
          <a:xfrm>
            <a:off x="685800" y="1828800"/>
            <a:ext cx="3810000" cy="4114800"/>
          </a:xfrm>
        </p:spPr>
        <p:txBody>
          <a:bodyPr/>
          <a:lstStyle>
            <a:lvl4pPr>
              <a:defRPr>
                <a:latin typeface="Arial" panose="020B0604020202020204" pitchFamily="34" charset="0"/>
              </a:defRPr>
            </a:lvl4pPr>
            <a:lvl5pPr>
              <a:defRPr>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28800"/>
            <a:ext cx="3810000" cy="4114800"/>
          </a:xfrm>
        </p:spPr>
        <p:txBody>
          <a:bodyPr/>
          <a:lstStyle>
            <a:lvl4pPr>
              <a:defRPr>
                <a:latin typeface="Arial" panose="020B0604020202020204" pitchFamily="34" charset="0"/>
              </a:defRPr>
            </a:lvl4pPr>
            <a:lvl5pPr>
              <a:defRPr>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03804922"/>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6534150" cy="9906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4pPr>
              <a:defRPr>
                <a:latin typeface="Arial" panose="020B0604020202020204" pitchFamily="34" charset="0"/>
              </a:defRPr>
            </a:lvl4pPr>
            <a:lvl5pPr>
              <a:defRPr>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4pPr>
              <a:defRPr>
                <a:latin typeface="Arial" panose="020B0604020202020204" pitchFamily="34" charset="0"/>
              </a:defRPr>
            </a:lvl4pPr>
            <a:lvl5pPr>
              <a:defRPr>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half" idx="3"/>
          </p:nvPr>
        </p:nvSpPr>
        <p:spPr>
          <a:xfrm>
            <a:off x="685800" y="4114800"/>
            <a:ext cx="7772400" cy="1981200"/>
          </a:xfrm>
        </p:spPr>
        <p:txBody>
          <a:bodyPr/>
          <a:lstStyle>
            <a:lvl4pPr>
              <a:defRPr>
                <a:latin typeface="Arial" panose="020B0604020202020204" pitchFamily="34" charset="0"/>
              </a:defRPr>
            </a:lvl4pPr>
            <a:lvl5pPr>
              <a:defRPr>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95355760"/>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1600200"/>
            <a:ext cx="7772400" cy="4495800"/>
          </a:xfrm>
        </p:spPr>
        <p:txBody>
          <a:bodyPr/>
          <a:lstStyle>
            <a:lvl4pPr>
              <a:defRPr>
                <a:latin typeface="Arial" panose="020B0604020202020204" pitchFamily="34" charset="0"/>
              </a:defRPr>
            </a:lvl4pPr>
            <a:lvl5pPr>
              <a:defRPr>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087538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6553200" cy="9906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7772400" cy="1981200"/>
          </a:xfrm>
        </p:spPr>
        <p:txBody>
          <a:bodyPr/>
          <a:lstStyle>
            <a:lvl4pPr>
              <a:defRPr>
                <a:latin typeface="Arial" panose="020B0604020202020204" pitchFamily="34" charset="0"/>
              </a:defRPr>
            </a:lvl4pPr>
            <a:lvl5pPr>
              <a:defRPr>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85800" y="4114800"/>
            <a:ext cx="7772400" cy="1981200"/>
          </a:xfrm>
        </p:spPr>
        <p:txBody>
          <a:bodyPr/>
          <a:lstStyle>
            <a:lvl4pPr>
              <a:defRPr>
                <a:latin typeface="Arial" panose="020B0604020202020204" pitchFamily="34" charset="0"/>
              </a:defRPr>
            </a:lvl4pPr>
            <a:lvl5pPr>
              <a:defRPr>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7868959"/>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65532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4pPr>
              <a:defRPr>
                <a:latin typeface="Arial" panose="020B0604020202020204" pitchFamily="34" charset="0"/>
              </a:defRPr>
            </a:lvl4pPr>
            <a:lvl5pPr>
              <a:defRPr>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85800" y="4114800"/>
            <a:ext cx="3810000" cy="1981200"/>
          </a:xfrm>
        </p:spPr>
        <p:txBody>
          <a:bodyPr/>
          <a:lstStyle>
            <a:lvl4pPr>
              <a:defRPr>
                <a:latin typeface="Arial" panose="020B0604020202020204" pitchFamily="34" charset="0"/>
              </a:defRPr>
            </a:lvl4pPr>
            <a:lvl5pPr>
              <a:defRPr>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half" idx="3"/>
          </p:nvPr>
        </p:nvSpPr>
        <p:spPr>
          <a:xfrm>
            <a:off x="4648200" y="1981200"/>
            <a:ext cx="3810000" cy="4114800"/>
          </a:xfrm>
        </p:spPr>
        <p:txBody>
          <a:bodyPr/>
          <a:lstStyle>
            <a:lvl4pPr>
              <a:defRPr>
                <a:latin typeface="Arial" panose="020B0604020202020204" pitchFamily="34" charset="0"/>
              </a:defRPr>
            </a:lvl4pPr>
            <a:lvl5pPr>
              <a:defRPr>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65094212"/>
      </p:ext>
    </p:extLst>
  </p:cSld>
  <p:clrMapOvr>
    <a:masterClrMapping/>
  </p:clrMapOvr>
  <p:transition/>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6477000" cy="9906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r>
              <a:rPr lang="en-US" noProof="0"/>
              <a:t>Click icon to add chart</a:t>
            </a:r>
            <a:endParaRPr lang="en-US" noProof="0" dirty="0"/>
          </a:p>
        </p:txBody>
      </p:sp>
    </p:spTree>
    <p:extLst>
      <p:ext uri="{BB962C8B-B14F-4D97-AF65-F5344CB8AC3E}">
        <p14:creationId xmlns:p14="http://schemas.microsoft.com/office/powerpoint/2010/main" val="3585949291"/>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latin typeface="Arial" panose="020B0604020202020204" pitchFamily="34" charset="0"/>
              </a:defRPr>
            </a:lvl1pPr>
          </a:lstStyle>
          <a:p>
            <a:pPr algn="ctr" defTabSz="685800">
              <a:defRPr/>
            </a:pPr>
            <a:fld id="{3D7AEAC2-5617-4E7D-BD3A-F1583CECD5C9}" type="datetime1">
              <a:rPr lang="en-US" smtClean="0">
                <a:solidFill>
                  <a:prstClr val="black">
                    <a:tint val="75000"/>
                  </a:prstClr>
                </a:solidFill>
              </a:rPr>
              <a:pPr algn="ctr" defTabSz="685800">
                <a:defRPr/>
              </a:pPr>
              <a:t>3/27/2025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pPr defTabSz="685800">
              <a:defRPr/>
            </a:pPr>
            <a:endParaRPr lang="en-US" dirty="0">
              <a:solidFill>
                <a:prstClr val="black">
                  <a:tint val="75000"/>
                </a:prstClr>
              </a:solidFill>
            </a:endParaRPr>
          </a:p>
        </p:txBody>
      </p:sp>
      <p:sp>
        <p:nvSpPr>
          <p:cNvPr id="7" name="Slide Number Placeholder 4"/>
          <p:cNvSpPr>
            <a:spLocks noGrp="1"/>
          </p:cNvSpPr>
          <p:nvPr>
            <p:ph type="sldNum" sz="quarter" idx="4"/>
          </p:nvPr>
        </p:nvSpPr>
        <p:spPr>
          <a:xfrm>
            <a:off x="122093" y="6432508"/>
            <a:ext cx="397379" cy="365125"/>
          </a:xfrm>
          <a:prstGeom prst="rect">
            <a:avLst/>
          </a:prstGeom>
        </p:spPr>
        <p:txBody>
          <a:bodyPr/>
          <a:lstStyle>
            <a:lvl1pPr algn="ctr">
              <a:defRPr sz="1300">
                <a:solidFill>
                  <a:schemeClr val="tx1">
                    <a:lumMod val="65000"/>
                    <a:lumOff val="35000"/>
                  </a:schemeClr>
                </a:solidFill>
                <a:latin typeface="Arial" panose="020B0604020202020204" pitchFamily="34" charset="0"/>
                <a:cs typeface="Arial" panose="020B0604020202020204" pitchFamily="34" charset="0"/>
              </a:defRPr>
            </a:lvl1pPr>
          </a:lstStyle>
          <a:p>
            <a:pPr defTabSz="685800">
              <a:defRPr/>
            </a:pPr>
            <a:fld id="{72E49EA8-0C08-4868-A11A-1CEAA3A76DA0}" type="slidenum">
              <a:rPr lang="en-US" smtClean="0"/>
              <a:pPr defTabSz="685800">
                <a:defRPr/>
              </a:pPr>
              <a:t>‹#›</a:t>
            </a:fld>
            <a:endParaRPr lang="en-US" dirty="0"/>
          </a:p>
        </p:txBody>
      </p:sp>
    </p:spTree>
    <p:extLst>
      <p:ext uri="{BB962C8B-B14F-4D97-AF65-F5344CB8AC3E}">
        <p14:creationId xmlns:p14="http://schemas.microsoft.com/office/powerpoint/2010/main" val="12574732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itle 1"/>
          <p:cNvSpPr>
            <a:spLocks noGrp="1"/>
          </p:cNvSpPr>
          <p:nvPr>
            <p:ph type="title"/>
          </p:nvPr>
        </p:nvSpPr>
        <p:spPr>
          <a:xfrm>
            <a:off x="628650" y="365126"/>
            <a:ext cx="7886700" cy="1325563"/>
          </a:xfrm>
        </p:spPr>
        <p:txBody>
          <a:bodyPr>
            <a:normAutofit/>
          </a:bodyPr>
          <a:lstStyle>
            <a:lvl1pPr>
              <a:defRPr sz="3600"/>
            </a:lvl1pPr>
          </a:lstStyle>
          <a:p>
            <a:r>
              <a:rPr lang="en-US"/>
              <a:t>Click to edit Master title style</a:t>
            </a:r>
            <a:endParaRPr lang="en-US" dirty="0"/>
          </a:p>
        </p:txBody>
      </p:sp>
      <p:sp>
        <p:nvSpPr>
          <p:cNvPr id="7" name="Content Placeholder 2"/>
          <p:cNvSpPr>
            <a:spLocks noGrp="1"/>
          </p:cNvSpPr>
          <p:nvPr>
            <p:ph idx="1"/>
          </p:nvPr>
        </p:nvSpPr>
        <p:spPr>
          <a:xfrm>
            <a:off x="628650" y="1825625"/>
            <a:ext cx="7886700" cy="4156075"/>
          </a:xfrm>
        </p:spPr>
        <p:txBody>
          <a:bodyPr/>
          <a:lstStyle>
            <a:lvl4pPr>
              <a:defRPr>
                <a:latin typeface="Arial" panose="020B0604020202020204" pitchFamily="34" charset="0"/>
              </a:defRPr>
            </a:lvl4pPr>
            <a:lvl5pPr>
              <a:defRPr>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endParaRPr lang="en-US" dirty="0"/>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dirty="0"/>
          </a:p>
        </p:txBody>
      </p:sp>
      <p:sp>
        <p:nvSpPr>
          <p:cNvPr id="8" name="Slide Number Placeholder 6"/>
          <p:cNvSpPr txBox="1">
            <a:spLocks/>
          </p:cNvSpPr>
          <p:nvPr userDrawn="1"/>
        </p:nvSpPr>
        <p:spPr>
          <a:xfrm>
            <a:off x="6991350" y="5799137"/>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2009C7D-8B99-48A7-AE17-19F593BA1BD0}" type="slidenum">
              <a:rPr lang="en-US" smtClean="0"/>
              <a:pPr/>
              <a:t>‹#›</a:t>
            </a:fld>
            <a:endParaRPr lang="en-US" dirty="0"/>
          </a:p>
        </p:txBody>
      </p:sp>
      <p:pic>
        <p:nvPicPr>
          <p:cNvPr id="9" name="Picture 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32649" y="6463004"/>
            <a:ext cx="500742" cy="155403"/>
          </a:xfrm>
          <a:prstGeom prst="rect">
            <a:avLst/>
          </a:prstGeom>
        </p:spPr>
      </p:pic>
      <p:cxnSp>
        <p:nvCxnSpPr>
          <p:cNvPr id="10" name="Straight Connector 9"/>
          <p:cNvCxnSpPr/>
          <p:nvPr userDrawn="1"/>
        </p:nvCxnSpPr>
        <p:spPr>
          <a:xfrm flipH="1">
            <a:off x="774045" y="6400801"/>
            <a:ext cx="6219" cy="2584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6520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828800"/>
            <a:ext cx="3810000" cy="4114800"/>
          </a:xfrm>
        </p:spPr>
        <p:txBody>
          <a:bodyPr/>
          <a:lstStyle>
            <a:lvl1pPr>
              <a:defRPr sz="2800"/>
            </a:lvl1pPr>
            <a:lvl2pPr>
              <a:defRPr sz="2400"/>
            </a:lvl2pPr>
            <a:lvl3pPr>
              <a:defRPr sz="2000"/>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28800"/>
            <a:ext cx="3810000" cy="4114800"/>
          </a:xfrm>
        </p:spPr>
        <p:txBody>
          <a:bodyPr/>
          <a:lstStyle>
            <a:lvl1pPr>
              <a:defRPr sz="2800"/>
            </a:lvl1pPr>
            <a:lvl2pPr>
              <a:defRPr sz="2400"/>
            </a:lvl2pPr>
            <a:lvl3pPr>
              <a:defRPr sz="2000"/>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DFDDB689-EA30-4603-9049-0563E2C3FEC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4966628"/>
      </p:ext>
    </p:extLst>
  </p:cSld>
  <p:clrMapOvr>
    <a:masterClrMapping/>
  </p:clrMapOvr>
  <p:transition>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Layou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55381"/>
            <a:ext cx="8229600" cy="4700970"/>
          </a:xfrm>
        </p:spPr>
        <p:txBody>
          <a:bodyPr/>
          <a:lstStyle>
            <a:lvl1pPr>
              <a:buClr>
                <a:srgbClr val="2392D0"/>
              </a:buClr>
              <a:defRPr>
                <a:solidFill>
                  <a:schemeClr val="tx1">
                    <a:lumMod val="65000"/>
                    <a:lumOff val="35000"/>
                  </a:schemeClr>
                </a:solidFill>
              </a:defRPr>
            </a:lvl1pPr>
            <a:lvl2pPr>
              <a:buClr>
                <a:srgbClr val="2392D0"/>
              </a:buClr>
              <a:defRPr>
                <a:solidFill>
                  <a:schemeClr val="tx1">
                    <a:lumMod val="65000"/>
                    <a:lumOff val="35000"/>
                  </a:schemeClr>
                </a:solidFill>
              </a:defRPr>
            </a:lvl2pPr>
            <a:lvl3pPr>
              <a:buClr>
                <a:srgbClr val="2392D0"/>
              </a:buClr>
              <a:defRPr>
                <a:solidFill>
                  <a:schemeClr val="tx1">
                    <a:lumMod val="65000"/>
                    <a:lumOff val="35000"/>
                  </a:schemeClr>
                </a:solidFill>
              </a:defRPr>
            </a:lvl3pPr>
            <a:lvl4pPr>
              <a:buClr>
                <a:srgbClr val="2392D0"/>
              </a:buClr>
              <a:defRPr>
                <a:solidFill>
                  <a:schemeClr val="tx1">
                    <a:lumMod val="65000"/>
                    <a:lumOff val="35000"/>
                  </a:schemeClr>
                </a:solidFill>
                <a:latin typeface="Arial" panose="020B0604020202020204" pitchFamily="34" charset="0"/>
              </a:defRPr>
            </a:lvl4pPr>
            <a:lvl5pPr>
              <a:buClr>
                <a:srgbClr val="2392D0"/>
              </a:buClr>
              <a:defRPr>
                <a:solidFill>
                  <a:schemeClr val="tx1">
                    <a:lumMod val="65000"/>
                    <a:lumOff val="35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a:xfrm>
            <a:off x="511222" y="6356351"/>
            <a:ext cx="923808" cy="331176"/>
          </a:xfrm>
        </p:spPr>
        <p:txBody>
          <a:bodyPr/>
          <a:lstStyle>
            <a:lvl1pPr>
              <a:defRPr>
                <a:latin typeface="Arial" panose="020B0604020202020204" pitchFamily="34" charset="0"/>
              </a:defRPr>
            </a:lvl1pPr>
          </a:lstStyle>
          <a:p>
            <a:fld id="{E54C00C3-21E3-A64D-8764-6EF7C8940CC7}" type="datetimeFigureOut">
              <a:rPr lang="en-US" smtClean="0"/>
              <a:pPr/>
              <a:t>3/27/2025</a:t>
            </a:fld>
            <a:endParaRPr lang="en-US" dirty="0"/>
          </a:p>
        </p:txBody>
      </p:sp>
      <p:sp>
        <p:nvSpPr>
          <p:cNvPr id="8" name="Footer Placeholder 4"/>
          <p:cNvSpPr>
            <a:spLocks noGrp="1"/>
          </p:cNvSpPr>
          <p:nvPr>
            <p:ph type="ftr" sz="quarter" idx="11"/>
          </p:nvPr>
        </p:nvSpPr>
        <p:spPr>
          <a:xfrm>
            <a:off x="3124200" y="6356350"/>
            <a:ext cx="2895600" cy="365125"/>
          </a:xfrm>
        </p:spPr>
        <p:txBody>
          <a:bodyPr/>
          <a:lstStyle>
            <a:lvl1pPr>
              <a:defRPr>
                <a:latin typeface="Arial" panose="020B0604020202020204" pitchFamily="34" charset="0"/>
              </a:defRPr>
            </a:lvl1pPr>
          </a:lstStyle>
          <a:p>
            <a:endParaRPr lang="en-US" dirty="0"/>
          </a:p>
        </p:txBody>
      </p:sp>
      <p:sp>
        <p:nvSpPr>
          <p:cNvPr id="9" name="Slide Number Placeholder 5"/>
          <p:cNvSpPr>
            <a:spLocks noGrp="1"/>
          </p:cNvSpPr>
          <p:nvPr>
            <p:ph type="sldNum" sz="quarter" idx="12"/>
          </p:nvPr>
        </p:nvSpPr>
        <p:spPr>
          <a:xfrm>
            <a:off x="6553200" y="6356350"/>
            <a:ext cx="2133600" cy="365125"/>
          </a:xfrm>
        </p:spPr>
        <p:txBody>
          <a:bodyPr/>
          <a:lstStyle>
            <a:lvl1pPr>
              <a:defRPr>
                <a:latin typeface="Arial" panose="020B0604020202020204" pitchFamily="34" charset="0"/>
              </a:defRPr>
            </a:lvl1pPr>
          </a:lstStyle>
          <a:p>
            <a:fld id="{13201B39-CE15-8E48-947B-18CAA18CC7E6}" type="slidenum">
              <a:rPr lang="en-US" smtClean="0"/>
              <a:pPr/>
              <a:t>‹#›</a:t>
            </a:fld>
            <a:endParaRPr lang="en-US" dirty="0"/>
          </a:p>
        </p:txBody>
      </p:sp>
      <p:sp>
        <p:nvSpPr>
          <p:cNvPr id="12" name="Title Placeholder 1"/>
          <p:cNvSpPr>
            <a:spLocks noGrp="1"/>
          </p:cNvSpPr>
          <p:nvPr>
            <p:ph type="title"/>
          </p:nvPr>
        </p:nvSpPr>
        <p:spPr>
          <a:xfrm>
            <a:off x="2216727" y="83012"/>
            <a:ext cx="6470073" cy="1295312"/>
          </a:xfrm>
          <a:prstGeom prst="rect">
            <a:avLst/>
          </a:prstGeom>
        </p:spPr>
        <p:txBody>
          <a:bodyPr vert="horz" lIns="91429" tIns="45714" rIns="91429" bIns="45714" rtlCol="0" anchor="ctr">
            <a:normAutofit/>
          </a:bodyPr>
          <a:lstStyle>
            <a:lvl1pPr>
              <a:defRPr sz="2900"/>
            </a:lvl1pPr>
          </a:lstStyle>
          <a:p>
            <a:r>
              <a:rPr lang="en-US" dirty="0"/>
              <a:t>Click to edit Master title style</a:t>
            </a:r>
          </a:p>
        </p:txBody>
      </p:sp>
    </p:spTree>
    <p:extLst>
      <p:ext uri="{BB962C8B-B14F-4D97-AF65-F5344CB8AC3E}">
        <p14:creationId xmlns:p14="http://schemas.microsoft.com/office/powerpoint/2010/main" val="535131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618118692"/>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3480156"/>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47650"/>
            <a:ext cx="6629400" cy="990600"/>
          </a:xfrm>
        </p:spPr>
        <p:txBody>
          <a:bodyPr/>
          <a:lstStyle/>
          <a:p>
            <a:r>
              <a:rPr lang="en-US"/>
              <a:t>Click to edit Master title style</a:t>
            </a:r>
            <a:endParaRPr lang="en-US" dirty="0"/>
          </a:p>
        </p:txBody>
      </p:sp>
      <p:sp>
        <p:nvSpPr>
          <p:cNvPr id="3" name="Text Placeholder 2"/>
          <p:cNvSpPr>
            <a:spLocks noGrp="1"/>
          </p:cNvSpPr>
          <p:nvPr>
            <p:ph type="body" sz="half" idx="1"/>
          </p:nvPr>
        </p:nvSpPr>
        <p:spPr>
          <a:xfrm>
            <a:off x="685800" y="1828800"/>
            <a:ext cx="3810000" cy="4114800"/>
          </a:xfrm>
        </p:spPr>
        <p:txBody>
          <a:bodyPr/>
          <a:lstStyle>
            <a:lvl4pPr>
              <a:defRPr>
                <a:latin typeface="Arial" panose="020B0604020202020204" pitchFamily="34" charset="0"/>
              </a:defRPr>
            </a:lvl4pPr>
            <a:lvl5pPr>
              <a:defRPr>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828800"/>
            <a:ext cx="3810000" cy="4114800"/>
          </a:xfrm>
        </p:spPr>
        <p:txBody>
          <a:bodyPr/>
          <a:lstStyle/>
          <a:p>
            <a:pPr lvl="0"/>
            <a:r>
              <a:rPr lang="en-US" noProof="0"/>
              <a:t>Click icon to add online image</a:t>
            </a:r>
            <a:endParaRPr lang="en-US" noProof="0" dirty="0"/>
          </a:p>
        </p:txBody>
      </p:sp>
    </p:spTree>
    <p:extLst>
      <p:ext uri="{BB962C8B-B14F-4D97-AF65-F5344CB8AC3E}">
        <p14:creationId xmlns:p14="http://schemas.microsoft.com/office/powerpoint/2010/main" val="112769930"/>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Tree>
    <p:extLst>
      <p:ext uri="{BB962C8B-B14F-4D97-AF65-F5344CB8AC3E}">
        <p14:creationId xmlns:p14="http://schemas.microsoft.com/office/powerpoint/2010/main" val="987456254"/>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12" name="Rectangle 4"/>
          <p:cNvSpPr>
            <a:spLocks noGrp="1" noChangeArrowheads="1"/>
          </p:cNvSpPr>
          <p:nvPr>
            <p:ph idx="1"/>
          </p:nvPr>
        </p:nvSpPr>
        <p:spPr bwMode="auto">
          <a:xfrm>
            <a:off x="457200" y="1524000"/>
            <a:ext cx="82296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chemeClr val="tx1"/>
                </a:solidFill>
              </a:defRPr>
            </a:lvl1pPr>
            <a:lvl2pPr>
              <a:defRPr>
                <a:solidFill>
                  <a:schemeClr val="tx1"/>
                </a:solidFill>
              </a:defRPr>
            </a:lvl2pPr>
            <a:lvl3pPr marL="969938" indent="-338130">
              <a:defRPr>
                <a:solidFill>
                  <a:schemeClr val="tx1"/>
                </a:solidFill>
              </a:defRPr>
            </a:lvl3pPr>
            <a:lvl4pPr marL="1317592" indent="-347654">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p:cNvSpPr>
            <a:spLocks noGrp="1"/>
          </p:cNvSpPr>
          <p:nvPr>
            <p:ph type="dt" sz="half" idx="10"/>
          </p:nvPr>
        </p:nvSpPr>
        <p:spPr>
          <a:xfrm>
            <a:off x="457200" y="6580609"/>
            <a:ext cx="609600" cy="277392"/>
          </a:xfrm>
          <a:prstGeom prst="rect">
            <a:avLst/>
          </a:prstGeom>
        </p:spPr>
        <p:txBody>
          <a:bodyPr/>
          <a:lstStyle/>
          <a:p>
            <a:pPr fontAlgn="base">
              <a:spcBef>
                <a:spcPct val="0"/>
              </a:spcBef>
              <a:spcAft>
                <a:spcPct val="0"/>
              </a:spcAft>
            </a:pPr>
            <a:fld id="{DFC13777-10C7-4745-9481-7B4D0C6B1D57}" type="datetime1">
              <a:rPr lang="en-US">
                <a:solidFill>
                  <a:srgbClr val="737373"/>
                </a:solidFill>
                <a:latin typeface="Arial" charset="0"/>
              </a:rPr>
              <a:pPr fontAlgn="base">
                <a:spcBef>
                  <a:spcPct val="0"/>
                </a:spcBef>
                <a:spcAft>
                  <a:spcPct val="0"/>
                </a:spcAft>
              </a:pPr>
              <a:t>3/27/2025</a:t>
            </a:fld>
            <a:endParaRPr lang="en-US" dirty="0">
              <a:solidFill>
                <a:srgbClr val="737373"/>
              </a:solidFill>
              <a:latin typeface="Arial" charset="0"/>
            </a:endParaRPr>
          </a:p>
        </p:txBody>
      </p:sp>
      <p:sp>
        <p:nvSpPr>
          <p:cNvPr id="9" name="Slide Number Placeholder 8"/>
          <p:cNvSpPr>
            <a:spLocks noGrp="1"/>
          </p:cNvSpPr>
          <p:nvPr>
            <p:ph type="sldNum" sz="quarter" idx="12"/>
          </p:nvPr>
        </p:nvSpPr>
        <p:spPr>
          <a:xfrm>
            <a:off x="3733800" y="6248400"/>
            <a:ext cx="1905000" cy="457200"/>
          </a:xfrm>
          <a:prstGeom prst="rect">
            <a:avLst/>
          </a:prstGeom>
        </p:spPr>
        <p:txBody>
          <a:bodyPr/>
          <a:lstStyle>
            <a:lvl1pPr>
              <a:defRPr>
                <a:latin typeface="Arial" panose="020B0604020202020204" pitchFamily="34" charset="0"/>
              </a:defRPr>
            </a:lvl1pPr>
          </a:lstStyle>
          <a:p>
            <a:fld id="{C51C5CA2-2501-2C4A-BE74-2B44338F15BD}" type="slidenum">
              <a:rPr lang="en-US" smtClean="0">
                <a:solidFill>
                  <a:srgbClr val="737373"/>
                </a:solidFill>
              </a:rPr>
              <a:pPr/>
              <a:t>‹#›</a:t>
            </a:fld>
            <a:endParaRPr lang="en-US" dirty="0">
              <a:solidFill>
                <a:srgbClr val="737373"/>
              </a:solidFill>
            </a:endParaRPr>
          </a:p>
        </p:txBody>
      </p:sp>
      <p:sp>
        <p:nvSpPr>
          <p:cNvPr id="10" name="Rectangle 3"/>
          <p:cNvSpPr>
            <a:spLocks noGrp="1" noChangeArrowheads="1"/>
          </p:cNvSpPr>
          <p:nvPr>
            <p:ph type="title"/>
          </p:nvPr>
        </p:nvSpPr>
        <p:spPr bwMode="auto">
          <a:xfrm>
            <a:off x="463303" y="2520145"/>
            <a:ext cx="8223499" cy="914401"/>
          </a:xfrm>
          <a:prstGeom prst="rect">
            <a:avLst/>
          </a:prstGeom>
          <a:solidFill>
            <a:schemeClr val="accent1"/>
          </a:solidFill>
          <a:ln>
            <a:noFill/>
          </a:ln>
          <a:effectLst>
            <a:innerShdw blurRad="50800" dist="50800" dir="16200000">
              <a:prstClr val="black">
                <a:alpha val="20000"/>
              </a:prstClr>
            </a:innerShdw>
          </a:effectLst>
        </p:spPr>
        <p:txBody>
          <a:bodyPr vert="horz" wrap="square" lIns="457200" tIns="0" rIns="91440" bIns="0" numCol="1" anchor="ctr" anchorCtr="0" compatLnSpc="1">
            <a:prstTxWarp prst="textNoShape">
              <a:avLst/>
            </a:prstTxWarp>
            <a:noAutofit/>
          </a:bodyPr>
          <a:lstStyle>
            <a:lvl1pPr>
              <a:defRPr/>
            </a:lvl1pPr>
          </a:lstStyle>
          <a:p>
            <a:pPr lvl="0"/>
            <a:r>
              <a:rPr lang="en-US"/>
              <a:t>Click to edit Master title style</a:t>
            </a:r>
            <a:endParaRPr lang="en-US" dirty="0"/>
          </a:p>
        </p:txBody>
      </p:sp>
    </p:spTree>
    <p:extLst>
      <p:ext uri="{BB962C8B-B14F-4D97-AF65-F5344CB8AC3E}">
        <p14:creationId xmlns:p14="http://schemas.microsoft.com/office/powerpoint/2010/main" val="3145956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153400" cy="9906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1981200"/>
            <a:ext cx="7772400" cy="1981200"/>
          </a:xfrm>
        </p:spPr>
        <p:txBody>
          <a:bodyPr/>
          <a:lstStyle>
            <a:lvl4pPr>
              <a:defRPr>
                <a:latin typeface="Arial" panose="020B0604020202020204" pitchFamily="34" charset="0"/>
              </a:defRPr>
            </a:lvl4pPr>
            <a:lvl5pPr>
              <a:defRPr>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85800" y="4114800"/>
            <a:ext cx="7772400" cy="1981200"/>
          </a:xfrm>
        </p:spPr>
        <p:txBody>
          <a:bodyPr/>
          <a:lstStyle>
            <a:lvl4pPr>
              <a:defRPr>
                <a:latin typeface="Arial" panose="020B0604020202020204" pitchFamily="34" charset="0"/>
              </a:defRPr>
            </a:lvl4pPr>
            <a:lvl5pPr>
              <a:defRPr>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3274220"/>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23850" y="228600"/>
            <a:ext cx="6534150" cy="990600"/>
          </a:xfrm>
        </p:spPr>
        <p:txBody>
          <a:bodyPr/>
          <a:lstStyle/>
          <a:p>
            <a:r>
              <a:rPr lang="en-US"/>
              <a:t>Click to edit Master title style</a:t>
            </a:r>
            <a:endParaRPr lang="en-US" dirty="0"/>
          </a:p>
        </p:txBody>
      </p:sp>
      <p:sp>
        <p:nvSpPr>
          <p:cNvPr id="3" name="ClipArt Placeholder 2"/>
          <p:cNvSpPr>
            <a:spLocks noGrp="1"/>
          </p:cNvSpPr>
          <p:nvPr>
            <p:ph type="clipArt" sz="half" idx="1"/>
          </p:nvPr>
        </p:nvSpPr>
        <p:spPr>
          <a:xfrm>
            <a:off x="685800" y="1981200"/>
            <a:ext cx="3810000" cy="4114800"/>
          </a:xfrm>
        </p:spPr>
        <p:txBody>
          <a:bodyPr/>
          <a:lstStyle/>
          <a:p>
            <a:pPr lvl="0"/>
            <a:r>
              <a:rPr lang="en-US" noProof="0"/>
              <a:t>Click icon to add online image</a:t>
            </a:r>
            <a:endParaRPr lang="en-US" noProof="0" dirty="0"/>
          </a:p>
        </p:txBody>
      </p:sp>
      <p:sp>
        <p:nvSpPr>
          <p:cNvPr id="4" name="Text Placeholder 3"/>
          <p:cNvSpPr>
            <a:spLocks noGrp="1"/>
          </p:cNvSpPr>
          <p:nvPr>
            <p:ph type="body" sz="half" idx="2"/>
          </p:nvPr>
        </p:nvSpPr>
        <p:spPr>
          <a:xfrm>
            <a:off x="4648200" y="1981200"/>
            <a:ext cx="3810000" cy="4114800"/>
          </a:xfrm>
        </p:spPr>
        <p:txBody>
          <a:bodyPr/>
          <a:lstStyle>
            <a:lvl4pPr>
              <a:defRPr>
                <a:latin typeface="Arial" panose="020B0604020202020204" pitchFamily="34" charset="0"/>
              </a:defRPr>
            </a:lvl4pPr>
            <a:lvl5pPr>
              <a:defRPr>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8411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247650"/>
            <a:ext cx="655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8288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1029" name="Line 5"/>
          <p:cNvSpPr>
            <a:spLocks noChangeShapeType="1"/>
          </p:cNvSpPr>
          <p:nvPr/>
        </p:nvSpPr>
        <p:spPr bwMode="auto">
          <a:xfrm>
            <a:off x="381001" y="1371600"/>
            <a:ext cx="8178800" cy="0"/>
          </a:xfrm>
          <a:prstGeom prst="line">
            <a:avLst/>
          </a:prstGeom>
          <a:noFill/>
          <a:ln w="50800">
            <a:solidFill>
              <a:srgbClr val="EFAB31"/>
            </a:solidFill>
            <a:round/>
            <a:headEnd/>
            <a:tailEnd/>
          </a:ln>
          <a:extLst>
            <a:ext uri="{909E8E84-426E-40DD-AFC4-6F175D3DCCD1}">
              <a14:hiddenFill xmlns:a14="http://schemas.microsoft.com/office/drawing/2010/main">
                <a:noFill/>
              </a14:hiddenFill>
            </a:ext>
          </a:extLst>
        </p:spPr>
        <p:txBody>
          <a:bodyPr wrap="none" anchor="ctr"/>
          <a:lstStyle/>
          <a:p>
            <a:endParaRPr lang="en-US" sz="2400" dirty="0">
              <a:latin typeface="Arial" panose="020B0604020202020204" pitchFamily="34" charset="0"/>
            </a:endParaRPr>
          </a:p>
        </p:txBody>
      </p:sp>
      <p:pic>
        <p:nvPicPr>
          <p:cNvPr id="14" name="Picture 13">
            <a:extLst>
              <a:ext uri="{FF2B5EF4-FFF2-40B4-BE49-F238E27FC236}">
                <a16:creationId xmlns:a16="http://schemas.microsoft.com/office/drawing/2014/main" id="{A869E30A-7A08-4AFC-BFA5-EF3B2B206BB1}"/>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802957" y="162497"/>
            <a:ext cx="1840967" cy="1132903"/>
          </a:xfrm>
          <a:prstGeom prst="rect">
            <a:avLst/>
          </a:prstGeom>
        </p:spPr>
      </p:pic>
    </p:spTree>
    <p:extLst>
      <p:ext uri="{BB962C8B-B14F-4D97-AF65-F5344CB8AC3E}">
        <p14:creationId xmlns:p14="http://schemas.microsoft.com/office/powerpoint/2010/main" val="2211620218"/>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 id="2147484093" r:id="rId12"/>
    <p:sldLayoutId id="2147484094" r:id="rId13"/>
    <p:sldLayoutId id="2147484095" r:id="rId14"/>
    <p:sldLayoutId id="2147484096" r:id="rId15"/>
    <p:sldLayoutId id="2147484097" r:id="rId16"/>
    <p:sldLayoutId id="2147484098" r:id="rId17"/>
    <p:sldLayoutId id="2147484077" r:id="rId18"/>
    <p:sldLayoutId id="2147484079" r:id="rId19"/>
    <p:sldLayoutId id="2147484080" r:id="rId20"/>
  </p:sldLayoutIdLst>
  <p:transition>
    <p:wipe dir="r"/>
  </p:transition>
  <p:hf hdr="0" ftr="0" dt="0"/>
  <p:txStyles>
    <p:titleStyle>
      <a:lvl1pPr algn="l" rtl="0" eaLnBrk="1" fontAlgn="base" hangingPunct="1">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4000" b="1">
          <a:solidFill>
            <a:schemeClr val="tx2"/>
          </a:solidFill>
          <a:latin typeface="Arial" pitchFamily="34" charset="0"/>
        </a:defRPr>
      </a:lvl2pPr>
      <a:lvl3pPr algn="l" rtl="0" eaLnBrk="1" fontAlgn="base" hangingPunct="1">
        <a:spcBef>
          <a:spcPct val="0"/>
        </a:spcBef>
        <a:spcAft>
          <a:spcPct val="0"/>
        </a:spcAft>
        <a:defRPr sz="4000" b="1">
          <a:solidFill>
            <a:schemeClr val="tx2"/>
          </a:solidFill>
          <a:latin typeface="Arial" pitchFamily="34" charset="0"/>
        </a:defRPr>
      </a:lvl3pPr>
      <a:lvl4pPr algn="l" rtl="0" eaLnBrk="1" fontAlgn="base" hangingPunct="1">
        <a:spcBef>
          <a:spcPct val="0"/>
        </a:spcBef>
        <a:spcAft>
          <a:spcPct val="0"/>
        </a:spcAft>
        <a:defRPr sz="4000" b="1">
          <a:solidFill>
            <a:schemeClr val="tx2"/>
          </a:solidFill>
          <a:latin typeface="Arial" pitchFamily="34" charset="0"/>
        </a:defRPr>
      </a:lvl4pPr>
      <a:lvl5pPr algn="l" rtl="0" eaLnBrk="1" fontAlgn="base" hangingPunct="1">
        <a:spcBef>
          <a:spcPct val="0"/>
        </a:spcBef>
        <a:spcAft>
          <a:spcPct val="0"/>
        </a:spcAft>
        <a:defRPr sz="4000" b="1">
          <a:solidFill>
            <a:schemeClr val="tx2"/>
          </a:solidFill>
          <a:latin typeface="Arial" pitchFamily="34" charset="0"/>
        </a:defRPr>
      </a:lvl5pPr>
      <a:lvl6pPr marL="457189" algn="l" rtl="0" eaLnBrk="1" fontAlgn="base" hangingPunct="1">
        <a:spcBef>
          <a:spcPct val="0"/>
        </a:spcBef>
        <a:spcAft>
          <a:spcPct val="0"/>
        </a:spcAft>
        <a:defRPr sz="4000" b="1">
          <a:solidFill>
            <a:schemeClr val="tx2"/>
          </a:solidFill>
          <a:latin typeface="Arial" pitchFamily="34" charset="0"/>
        </a:defRPr>
      </a:lvl6pPr>
      <a:lvl7pPr marL="914377" algn="l" rtl="0" eaLnBrk="1" fontAlgn="base" hangingPunct="1">
        <a:spcBef>
          <a:spcPct val="0"/>
        </a:spcBef>
        <a:spcAft>
          <a:spcPct val="0"/>
        </a:spcAft>
        <a:defRPr sz="4000" b="1">
          <a:solidFill>
            <a:schemeClr val="tx2"/>
          </a:solidFill>
          <a:latin typeface="Arial" pitchFamily="34" charset="0"/>
        </a:defRPr>
      </a:lvl7pPr>
      <a:lvl8pPr marL="1371566" algn="l" rtl="0" eaLnBrk="1" fontAlgn="base" hangingPunct="1">
        <a:spcBef>
          <a:spcPct val="0"/>
        </a:spcBef>
        <a:spcAft>
          <a:spcPct val="0"/>
        </a:spcAft>
        <a:defRPr sz="4000" b="1">
          <a:solidFill>
            <a:schemeClr val="tx2"/>
          </a:solidFill>
          <a:latin typeface="Arial" pitchFamily="34" charset="0"/>
        </a:defRPr>
      </a:lvl8pPr>
      <a:lvl9pPr marL="1828754" algn="l" rtl="0" eaLnBrk="1" fontAlgn="base" hangingPunct="1">
        <a:spcBef>
          <a:spcPct val="0"/>
        </a:spcBef>
        <a:spcAft>
          <a:spcPct val="0"/>
        </a:spcAft>
        <a:defRPr sz="4000" b="1">
          <a:solidFill>
            <a:schemeClr val="tx2"/>
          </a:solidFill>
          <a:latin typeface="Arial" pitchFamily="34" charset="0"/>
        </a:defRPr>
      </a:lvl9pPr>
    </p:titleStyle>
    <p:bodyStyle>
      <a:lvl1pPr marL="342891" indent="-342891" algn="l" rtl="0" eaLnBrk="1" fontAlgn="base" hangingPunct="1">
        <a:spcBef>
          <a:spcPct val="20000"/>
        </a:spcBef>
        <a:spcAft>
          <a:spcPct val="0"/>
        </a:spcAft>
        <a:defRPr sz="2800">
          <a:solidFill>
            <a:schemeClr val="tx1"/>
          </a:solidFill>
          <a:latin typeface="+mn-lt"/>
          <a:ea typeface="+mn-ea"/>
          <a:cs typeface="+mn-cs"/>
        </a:defRPr>
      </a:lvl1pPr>
      <a:lvl2pPr marL="742932" indent="-285744" algn="l" rtl="0" eaLnBrk="1" fontAlgn="base" hangingPunct="1">
        <a:spcBef>
          <a:spcPct val="20000"/>
        </a:spcBef>
        <a:spcAft>
          <a:spcPct val="0"/>
        </a:spcAft>
        <a:buClrTx/>
        <a:buSzPct val="100000"/>
        <a:buFont typeface="Arial" panose="020B0604020202020204" pitchFamily="34" charset="0"/>
        <a:buChar char="•"/>
        <a:defRPr sz="2800">
          <a:solidFill>
            <a:schemeClr val="tx1"/>
          </a:solidFill>
          <a:latin typeface="+mn-lt"/>
        </a:defRPr>
      </a:lvl2pPr>
      <a:lvl3pPr marL="1085824" indent="-228594" algn="l" rtl="0" eaLnBrk="1" fontAlgn="base" hangingPunct="1">
        <a:spcBef>
          <a:spcPct val="20000"/>
        </a:spcBef>
        <a:spcAft>
          <a:spcPct val="0"/>
        </a:spcAft>
        <a:buClr>
          <a:schemeClr val="tx2"/>
        </a:buClr>
        <a:buSzPct val="70000"/>
        <a:buFont typeface="Courier New" panose="02070309020205020404" pitchFamily="49" charset="0"/>
        <a:buChar char="o"/>
        <a:defRPr sz="2400">
          <a:solidFill>
            <a:schemeClr val="tx1"/>
          </a:solidFill>
          <a:latin typeface="+mn-lt"/>
        </a:defRPr>
      </a:lvl3pPr>
      <a:lvl4pPr marL="1428715" indent="-228594" algn="l" rtl="0" eaLnBrk="1" fontAlgn="base" hangingPunct="1">
        <a:spcBef>
          <a:spcPct val="20000"/>
        </a:spcBef>
        <a:spcAft>
          <a:spcPct val="0"/>
        </a:spcAft>
        <a:buChar char="–"/>
        <a:defRPr sz="2000">
          <a:solidFill>
            <a:schemeClr val="tx1"/>
          </a:solidFill>
          <a:latin typeface="Times New Roman" pitchFamily="18" charset="0"/>
        </a:defRPr>
      </a:lvl4pPr>
      <a:lvl5pPr marL="1771606" indent="-228594" algn="l" rtl="0" eaLnBrk="1" fontAlgn="base" hangingPunct="1">
        <a:spcBef>
          <a:spcPct val="20000"/>
        </a:spcBef>
        <a:spcAft>
          <a:spcPct val="0"/>
        </a:spcAft>
        <a:buChar char="»"/>
        <a:defRPr sz="2000">
          <a:solidFill>
            <a:schemeClr val="tx1"/>
          </a:solidFill>
          <a:latin typeface="Times New Roman" pitchFamily="18" charset="0"/>
        </a:defRPr>
      </a:lvl5pPr>
      <a:lvl6pPr marL="2228795" indent="-228594" algn="l" rtl="0" eaLnBrk="1" fontAlgn="base" hangingPunct="1">
        <a:spcBef>
          <a:spcPct val="20000"/>
        </a:spcBef>
        <a:spcAft>
          <a:spcPct val="0"/>
        </a:spcAft>
        <a:buChar char="»"/>
        <a:defRPr sz="2000">
          <a:solidFill>
            <a:schemeClr val="tx1"/>
          </a:solidFill>
          <a:latin typeface="Times New Roman" pitchFamily="18" charset="0"/>
        </a:defRPr>
      </a:lvl6pPr>
      <a:lvl7pPr marL="2685984" indent="-228594" algn="l" rtl="0" eaLnBrk="1" fontAlgn="base" hangingPunct="1">
        <a:spcBef>
          <a:spcPct val="20000"/>
        </a:spcBef>
        <a:spcAft>
          <a:spcPct val="0"/>
        </a:spcAft>
        <a:buChar char="»"/>
        <a:defRPr sz="2000">
          <a:solidFill>
            <a:schemeClr val="tx1"/>
          </a:solidFill>
          <a:latin typeface="Times New Roman" pitchFamily="18" charset="0"/>
        </a:defRPr>
      </a:lvl7pPr>
      <a:lvl8pPr marL="3143172" indent="-228594" algn="l" rtl="0" eaLnBrk="1" fontAlgn="base" hangingPunct="1">
        <a:spcBef>
          <a:spcPct val="20000"/>
        </a:spcBef>
        <a:spcAft>
          <a:spcPct val="0"/>
        </a:spcAft>
        <a:buChar char="»"/>
        <a:defRPr sz="2000">
          <a:solidFill>
            <a:schemeClr val="tx1"/>
          </a:solidFill>
          <a:latin typeface="Times New Roman" pitchFamily="18" charset="0"/>
        </a:defRPr>
      </a:lvl8pPr>
      <a:lvl9pPr marL="3600361" indent="-228594" algn="l" rtl="0" eaLnBrk="1" fontAlgn="base" hangingPunct="1">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userDrawn="1">
          <p15:clr>
            <a:srgbClr val="F26B43"/>
          </p15:clr>
        </p15:guide>
        <p15:guide id="4"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7640255-F7D7-448F-9EB5-CCE1017B70B6}"/>
              </a:ext>
            </a:extLst>
          </p:cNvPr>
          <p:cNvSpPr/>
          <p:nvPr/>
        </p:nvSpPr>
        <p:spPr>
          <a:xfrm>
            <a:off x="288469" y="4419600"/>
            <a:ext cx="8567059" cy="707886"/>
          </a:xfrm>
          <a:prstGeom prst="rect">
            <a:avLst/>
          </a:prstGeom>
        </p:spPr>
        <p:txBody>
          <a:bodyPr wrap="square">
            <a:spAutoFit/>
          </a:bodyPr>
          <a:lstStyle/>
          <a:p>
            <a:pPr algn="ctr"/>
            <a:r>
              <a:rPr lang="en-US" sz="4000" b="1" kern="0" dirty="0">
                <a:solidFill>
                  <a:srgbClr val="6E94A6"/>
                </a:solidFill>
                <a:latin typeface="+mj-lt"/>
                <a:ea typeface="+mj-ea"/>
                <a:cs typeface="+mj-cs"/>
              </a:rPr>
              <a:t>Part 4: Energy Management</a:t>
            </a:r>
          </a:p>
        </p:txBody>
      </p:sp>
      <p:sp>
        <p:nvSpPr>
          <p:cNvPr id="5" name="Rectangle 2">
            <a:extLst>
              <a:ext uri="{FF2B5EF4-FFF2-40B4-BE49-F238E27FC236}">
                <a16:creationId xmlns:a16="http://schemas.microsoft.com/office/drawing/2014/main" id="{ABDBB9D3-3623-4B4D-9C6A-A44068ED885E}"/>
              </a:ext>
            </a:extLst>
          </p:cNvPr>
          <p:cNvSpPr txBox="1">
            <a:spLocks noChangeArrowheads="1"/>
          </p:cNvSpPr>
          <p:nvPr/>
        </p:nvSpPr>
        <p:spPr bwMode="auto">
          <a:xfrm>
            <a:off x="569929" y="2933700"/>
            <a:ext cx="8004141"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pitchFamily="34" charset="0"/>
              </a:defRPr>
            </a:lvl2pPr>
            <a:lvl3pPr algn="l" rtl="0" eaLnBrk="0" fontAlgn="base" hangingPunct="0">
              <a:spcBef>
                <a:spcPct val="0"/>
              </a:spcBef>
              <a:spcAft>
                <a:spcPct val="0"/>
              </a:spcAft>
              <a:defRPr sz="4000" b="1">
                <a:solidFill>
                  <a:schemeClr val="tx2"/>
                </a:solidFill>
                <a:latin typeface="Arial" pitchFamily="34" charset="0"/>
              </a:defRPr>
            </a:lvl3pPr>
            <a:lvl4pPr algn="l" rtl="0" eaLnBrk="0" fontAlgn="base" hangingPunct="0">
              <a:spcBef>
                <a:spcPct val="0"/>
              </a:spcBef>
              <a:spcAft>
                <a:spcPct val="0"/>
              </a:spcAft>
              <a:defRPr sz="4000" b="1">
                <a:solidFill>
                  <a:schemeClr val="tx2"/>
                </a:solidFill>
                <a:latin typeface="Arial" pitchFamily="34" charset="0"/>
              </a:defRPr>
            </a:lvl4pPr>
            <a:lvl5pPr algn="l" rtl="0" eaLnBrk="0" fontAlgn="base" hangingPunct="0">
              <a:spcBef>
                <a:spcPct val="0"/>
              </a:spcBef>
              <a:spcAft>
                <a:spcPct val="0"/>
              </a:spcAft>
              <a:defRPr sz="4000" b="1">
                <a:solidFill>
                  <a:schemeClr val="tx2"/>
                </a:solidFill>
                <a:latin typeface="Arial" pitchFamily="34" charset="0"/>
              </a:defRPr>
            </a:lvl5pPr>
            <a:lvl6pPr marL="457200" algn="l" rtl="0" eaLnBrk="0" fontAlgn="base" hangingPunct="0">
              <a:spcBef>
                <a:spcPct val="0"/>
              </a:spcBef>
              <a:spcAft>
                <a:spcPct val="0"/>
              </a:spcAft>
              <a:defRPr sz="4000" b="1">
                <a:solidFill>
                  <a:schemeClr val="tx2"/>
                </a:solidFill>
                <a:latin typeface="Arial" pitchFamily="34" charset="0"/>
              </a:defRPr>
            </a:lvl6pPr>
            <a:lvl7pPr marL="914400" algn="l" rtl="0" eaLnBrk="0" fontAlgn="base" hangingPunct="0">
              <a:spcBef>
                <a:spcPct val="0"/>
              </a:spcBef>
              <a:spcAft>
                <a:spcPct val="0"/>
              </a:spcAft>
              <a:defRPr sz="4000" b="1">
                <a:solidFill>
                  <a:schemeClr val="tx2"/>
                </a:solidFill>
                <a:latin typeface="Arial" pitchFamily="34" charset="0"/>
              </a:defRPr>
            </a:lvl7pPr>
            <a:lvl8pPr marL="1371600" algn="l" rtl="0" eaLnBrk="0" fontAlgn="base" hangingPunct="0">
              <a:spcBef>
                <a:spcPct val="0"/>
              </a:spcBef>
              <a:spcAft>
                <a:spcPct val="0"/>
              </a:spcAft>
              <a:defRPr sz="4000" b="1">
                <a:solidFill>
                  <a:schemeClr val="tx2"/>
                </a:solidFill>
                <a:latin typeface="Arial" pitchFamily="34" charset="0"/>
              </a:defRPr>
            </a:lvl8pPr>
            <a:lvl9pPr marL="1828800" algn="l" rtl="0" eaLnBrk="0" fontAlgn="base" hangingPunct="0">
              <a:spcBef>
                <a:spcPct val="0"/>
              </a:spcBef>
              <a:spcAft>
                <a:spcPct val="0"/>
              </a:spcAft>
              <a:defRPr sz="4000" b="1">
                <a:solidFill>
                  <a:schemeClr val="tx2"/>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0" cap="none" spc="0" normalizeH="0" baseline="0" noProof="0" dirty="0">
              <a:ln>
                <a:noFill/>
              </a:ln>
              <a:solidFill>
                <a:srgbClr val="000000"/>
              </a:solidFill>
              <a:effectLst/>
              <a:uLnTx/>
              <a:uFillTx/>
              <a:latin typeface="Arial"/>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a:ea typeface="+mj-ea"/>
                <a:cs typeface="+mj-cs"/>
              </a:rPr>
              <a:t>Fundamentals of Energy Efficient Building Operations </a:t>
            </a:r>
            <a:endParaRPr kumimoji="0" lang="en-US" sz="4000" b="1" i="0" u="none" strike="noStrike" kern="0" cap="none" spc="0" normalizeH="0" baseline="0" noProof="0" dirty="0">
              <a:ln>
                <a:noFill/>
              </a:ln>
              <a:solidFill>
                <a:srgbClr val="000000"/>
              </a:solidFill>
              <a:effectLst/>
              <a:uLnTx/>
              <a:uFillTx/>
              <a:latin typeface="Arial"/>
              <a:ea typeface="+mj-ea"/>
              <a:cs typeface="+mj-cs"/>
            </a:endParaRPr>
          </a:p>
        </p:txBody>
      </p:sp>
      <p:pic>
        <p:nvPicPr>
          <p:cNvPr id="2" name="Picture 1">
            <a:extLst>
              <a:ext uri="{FF2B5EF4-FFF2-40B4-BE49-F238E27FC236}">
                <a16:creationId xmlns:a16="http://schemas.microsoft.com/office/drawing/2014/main" id="{F0C19278-62F4-5C88-986C-BF18CCFC2B93}"/>
              </a:ext>
            </a:extLst>
          </p:cNvPr>
          <p:cNvPicPr>
            <a:picLocks noChangeAspect="1" noChangeArrowheads="1"/>
          </p:cNvPicPr>
          <p:nvPr/>
        </p:nvPicPr>
        <p:blipFill>
          <a:blip r:embed="rId3"/>
          <a:srcRect/>
          <a:stretch/>
        </p:blipFill>
        <p:spPr bwMode="auto">
          <a:xfrm>
            <a:off x="143509" y="0"/>
            <a:ext cx="8856984" cy="2819399"/>
          </a:xfrm>
          <a:prstGeom prst="rect">
            <a:avLst/>
          </a:prstGeom>
          <a:solidFill>
            <a:schemeClr val="bg1"/>
          </a:solidFill>
          <a:ln>
            <a:noFill/>
          </a:ln>
          <a:effec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768C7-CD8C-8FE0-2743-EFE3E99D48FC}"/>
              </a:ext>
            </a:extLst>
          </p:cNvPr>
          <p:cNvSpPr>
            <a:spLocks noGrp="1"/>
          </p:cNvSpPr>
          <p:nvPr>
            <p:ph type="title"/>
          </p:nvPr>
        </p:nvSpPr>
        <p:spPr/>
        <p:txBody>
          <a:bodyPr/>
          <a:lstStyle/>
          <a:p>
            <a:r>
              <a:rPr lang="en-US" dirty="0"/>
              <a:t>Demand Profile</a:t>
            </a:r>
          </a:p>
        </p:txBody>
      </p:sp>
      <p:pic>
        <p:nvPicPr>
          <p:cNvPr id="5" name="Picture 4" descr="A diagram of electricity consumption&#10;&#10;AI-generated content may be incorrect.">
            <a:extLst>
              <a:ext uri="{FF2B5EF4-FFF2-40B4-BE49-F238E27FC236}">
                <a16:creationId xmlns:a16="http://schemas.microsoft.com/office/drawing/2014/main" id="{169FB341-344B-8473-9E4B-C5AC1403B7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1828800"/>
            <a:ext cx="6756400" cy="3937505"/>
          </a:xfrm>
          <a:prstGeom prst="rect">
            <a:avLst/>
          </a:prstGeom>
        </p:spPr>
      </p:pic>
    </p:spTree>
    <p:extLst>
      <p:ext uri="{BB962C8B-B14F-4D97-AF65-F5344CB8AC3E}">
        <p14:creationId xmlns:p14="http://schemas.microsoft.com/office/powerpoint/2010/main" val="1831376779"/>
      </p:ext>
    </p:extLst>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a:r>
              <a:rPr lang="en-US" dirty="0">
                <a:solidFill>
                  <a:schemeClr val="tx1"/>
                </a:solidFill>
              </a:rPr>
              <a:t>Peak Demand</a:t>
            </a:r>
          </a:p>
        </p:txBody>
      </p:sp>
      <p:pic>
        <p:nvPicPr>
          <p:cNvPr id="7" name="Picture 6"/>
          <p:cNvPicPr>
            <a:picLocks noChangeAspect="1"/>
          </p:cNvPicPr>
          <p:nvPr/>
        </p:nvPicPr>
        <p:blipFill>
          <a:blip r:embed="rId3"/>
          <a:stretch>
            <a:fillRect/>
          </a:stretch>
        </p:blipFill>
        <p:spPr>
          <a:xfrm>
            <a:off x="868640" y="1447568"/>
            <a:ext cx="7406720" cy="5395684"/>
          </a:xfrm>
          <a:prstGeom prst="rect">
            <a:avLst/>
          </a:prstGeom>
        </p:spPr>
      </p:pic>
    </p:spTree>
    <p:extLst>
      <p:ext uri="{BB962C8B-B14F-4D97-AF65-F5344CB8AC3E}">
        <p14:creationId xmlns:p14="http://schemas.microsoft.com/office/powerpoint/2010/main" val="1168798690"/>
      </p:ext>
    </p:extLst>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848B4-5E9E-E4B0-A9DD-DB5EE4D55DB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FA015D3-32CB-F6EB-0DB9-DACE6555EE6E}"/>
              </a:ext>
            </a:extLst>
          </p:cNvPr>
          <p:cNvSpPr>
            <a:spLocks noGrp="1"/>
          </p:cNvSpPr>
          <p:nvPr>
            <p:ph type="title"/>
          </p:nvPr>
        </p:nvSpPr>
        <p:spPr/>
        <p:txBody>
          <a:bodyPr/>
          <a:lstStyle/>
          <a:p>
            <a:pPr algn="l"/>
            <a:r>
              <a:rPr lang="en-US" dirty="0">
                <a:solidFill>
                  <a:schemeClr val="tx1"/>
                </a:solidFill>
              </a:rPr>
              <a:t>Utility Rates</a:t>
            </a:r>
          </a:p>
        </p:txBody>
      </p:sp>
      <p:sp>
        <p:nvSpPr>
          <p:cNvPr id="9" name="TextBox 8">
            <a:extLst>
              <a:ext uri="{FF2B5EF4-FFF2-40B4-BE49-F238E27FC236}">
                <a16:creationId xmlns:a16="http://schemas.microsoft.com/office/drawing/2014/main" id="{EF2DECD4-9BB7-D6A3-66B5-3A4610A732C0}"/>
              </a:ext>
            </a:extLst>
          </p:cNvPr>
          <p:cNvSpPr txBox="1">
            <a:spLocks noChangeArrowheads="1"/>
          </p:cNvSpPr>
          <p:nvPr/>
        </p:nvSpPr>
        <p:spPr bwMode="auto">
          <a:xfrm>
            <a:off x="1587910" y="6019800"/>
            <a:ext cx="5819900" cy="707886"/>
          </a:xfrm>
          <a:prstGeom prst="rect">
            <a:avLst/>
          </a:prstGeom>
          <a:solidFill>
            <a:schemeClr val="bg1"/>
          </a:solidFill>
          <a:ln w="22225">
            <a:solidFill>
              <a:schemeClr val="tx1"/>
            </a:solidFill>
            <a:miter lim="800000"/>
            <a:headEnd/>
            <a:tailEnd/>
          </a:ln>
        </p:spPr>
        <p:txBody>
          <a:bodyPr wrap="square">
            <a:spAutoFit/>
          </a:bodyPr>
          <a:lstStyle/>
          <a:p>
            <a:pPr algn="ctr"/>
            <a:r>
              <a:rPr lang="en-US" sz="2000" dirty="0">
                <a:latin typeface="+mn-lt"/>
              </a:rPr>
              <a:t>During certain periods of a given day, the same unit of electricity can cost many times more!</a:t>
            </a:r>
          </a:p>
        </p:txBody>
      </p:sp>
      <p:pic>
        <p:nvPicPr>
          <p:cNvPr id="4" name="Picture 3" descr="A graph of a number of times&#10;&#10;AI-generated content may be incorrect.">
            <a:extLst>
              <a:ext uri="{FF2B5EF4-FFF2-40B4-BE49-F238E27FC236}">
                <a16:creationId xmlns:a16="http://schemas.microsoft.com/office/drawing/2014/main" id="{1809644D-BCC2-927E-2B60-7345199B7E49}"/>
              </a:ext>
            </a:extLst>
          </p:cNvPr>
          <p:cNvPicPr>
            <a:picLocks noChangeAspect="1"/>
          </p:cNvPicPr>
          <p:nvPr/>
        </p:nvPicPr>
        <p:blipFill>
          <a:blip r:embed="rId3">
            <a:extLst>
              <a:ext uri="{28A0092B-C50C-407E-A947-70E740481C1C}">
                <a14:useLocalDpi xmlns:a14="http://schemas.microsoft.com/office/drawing/2010/main" val="0"/>
              </a:ext>
            </a:extLst>
          </a:blip>
          <a:srcRect l="1520" t="14340" r="1592" b="1417"/>
          <a:stretch/>
        </p:blipFill>
        <p:spPr>
          <a:xfrm>
            <a:off x="1143000" y="1676400"/>
            <a:ext cx="6538609" cy="4152900"/>
          </a:xfrm>
          <a:prstGeom prst="rect">
            <a:avLst/>
          </a:prstGeom>
          <a:ln>
            <a:solidFill>
              <a:schemeClr val="tx1"/>
            </a:solidFill>
          </a:ln>
        </p:spPr>
      </p:pic>
      <p:sp>
        <p:nvSpPr>
          <p:cNvPr id="5" name="TextBox 4">
            <a:extLst>
              <a:ext uri="{FF2B5EF4-FFF2-40B4-BE49-F238E27FC236}">
                <a16:creationId xmlns:a16="http://schemas.microsoft.com/office/drawing/2014/main" id="{5F3337CB-1E1A-0355-69A8-C9F956083483}"/>
              </a:ext>
            </a:extLst>
          </p:cNvPr>
          <p:cNvSpPr txBox="1"/>
          <p:nvPr/>
        </p:nvSpPr>
        <p:spPr>
          <a:xfrm>
            <a:off x="1580536" y="2057400"/>
            <a:ext cx="3076483" cy="46166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dirty="0">
                <a:latin typeface="+mn-lt"/>
              </a:rPr>
              <a:t>Summer Utility Rates</a:t>
            </a:r>
          </a:p>
        </p:txBody>
      </p:sp>
    </p:spTree>
    <p:extLst>
      <p:ext uri="{BB962C8B-B14F-4D97-AF65-F5344CB8AC3E}">
        <p14:creationId xmlns:p14="http://schemas.microsoft.com/office/powerpoint/2010/main" val="113258273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a:r>
              <a:rPr lang="en-US" dirty="0">
                <a:solidFill>
                  <a:schemeClr val="tx1"/>
                </a:solidFill>
              </a:rPr>
              <a:t>Demand Management Strategies</a:t>
            </a:r>
          </a:p>
        </p:txBody>
      </p:sp>
      <p:grpSp>
        <p:nvGrpSpPr>
          <p:cNvPr id="83" name="Group 82"/>
          <p:cNvGrpSpPr/>
          <p:nvPr/>
        </p:nvGrpSpPr>
        <p:grpSpPr>
          <a:xfrm>
            <a:off x="1499257" y="1436243"/>
            <a:ext cx="6145486" cy="4413945"/>
            <a:chOff x="1499257" y="1983581"/>
            <a:chExt cx="6145486" cy="4413945"/>
          </a:xfrm>
        </p:grpSpPr>
        <p:grpSp>
          <p:nvGrpSpPr>
            <p:cNvPr id="84" name="Group 83"/>
            <p:cNvGrpSpPr/>
            <p:nvPr/>
          </p:nvGrpSpPr>
          <p:grpSpPr>
            <a:xfrm>
              <a:off x="5413105" y="2611107"/>
              <a:ext cx="2005281" cy="1243875"/>
              <a:chOff x="5413105" y="2611107"/>
              <a:chExt cx="2005281" cy="1243875"/>
            </a:xfrm>
          </p:grpSpPr>
          <p:sp>
            <p:nvSpPr>
              <p:cNvPr id="155" name="Freeform 154"/>
              <p:cNvSpPr/>
              <p:nvPr/>
            </p:nvSpPr>
            <p:spPr>
              <a:xfrm flipH="1">
                <a:off x="5413105" y="2611107"/>
                <a:ext cx="1041617" cy="1042046"/>
              </a:xfrm>
              <a:custGeom>
                <a:avLst/>
                <a:gdLst>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19475 w 1542756"/>
                  <a:gd name="connsiteY22" fmla="*/ 1459189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19475 w 1542756"/>
                  <a:gd name="connsiteY22" fmla="*/ 1459189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19475 w 1542756"/>
                  <a:gd name="connsiteY22" fmla="*/ 1459189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19475 w 1542756"/>
                  <a:gd name="connsiteY22" fmla="*/ 1459189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5431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92388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92388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92388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9188 w 1542756"/>
                  <a:gd name="connsiteY31" fmla="*/ 789332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7734 w 1542756"/>
                  <a:gd name="connsiteY28" fmla="*/ 1012051 h 1543391"/>
                  <a:gd name="connsiteX29" fmla="*/ 196131 w 1542756"/>
                  <a:gd name="connsiteY29" fmla="*/ 1087656 h 1543391"/>
                  <a:gd name="connsiteX30" fmla="*/ 330541 w 1542756"/>
                  <a:gd name="connsiteY30" fmla="*/ 936966 h 1543391"/>
                  <a:gd name="connsiteX31" fmla="*/ 199188 w 1542756"/>
                  <a:gd name="connsiteY31" fmla="*/ 789332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7734 w 1542756"/>
                  <a:gd name="connsiteY28" fmla="*/ 1012051 h 1543391"/>
                  <a:gd name="connsiteX29" fmla="*/ 196131 w 1542756"/>
                  <a:gd name="connsiteY29" fmla="*/ 1087656 h 1543391"/>
                  <a:gd name="connsiteX30" fmla="*/ 330541 w 1542756"/>
                  <a:gd name="connsiteY30" fmla="*/ 936966 h 1543391"/>
                  <a:gd name="connsiteX31" fmla="*/ 199188 w 1542756"/>
                  <a:gd name="connsiteY31" fmla="*/ 789332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7734 w 1542756"/>
                  <a:gd name="connsiteY28" fmla="*/ 1012051 h 1543391"/>
                  <a:gd name="connsiteX29" fmla="*/ 196131 w 1542756"/>
                  <a:gd name="connsiteY29" fmla="*/ 1087656 h 1543391"/>
                  <a:gd name="connsiteX30" fmla="*/ 330541 w 1542756"/>
                  <a:gd name="connsiteY30" fmla="*/ 936966 h 1543391"/>
                  <a:gd name="connsiteX31" fmla="*/ 199188 w 1542756"/>
                  <a:gd name="connsiteY31" fmla="*/ 789332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7734 w 1542756"/>
                  <a:gd name="connsiteY28" fmla="*/ 1012051 h 1543391"/>
                  <a:gd name="connsiteX29" fmla="*/ 196131 w 1542756"/>
                  <a:gd name="connsiteY29" fmla="*/ 1084601 h 1543391"/>
                  <a:gd name="connsiteX30" fmla="*/ 330541 w 1542756"/>
                  <a:gd name="connsiteY30" fmla="*/ 936966 h 1543391"/>
                  <a:gd name="connsiteX31" fmla="*/ 199188 w 1542756"/>
                  <a:gd name="connsiteY31" fmla="*/ 789332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8812 w 1542756"/>
                  <a:gd name="connsiteY18" fmla="*/ 1453078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7734 w 1542756"/>
                  <a:gd name="connsiteY28" fmla="*/ 1012051 h 1543391"/>
                  <a:gd name="connsiteX29" fmla="*/ 196131 w 1542756"/>
                  <a:gd name="connsiteY29" fmla="*/ 1084601 h 1543391"/>
                  <a:gd name="connsiteX30" fmla="*/ 330541 w 1542756"/>
                  <a:gd name="connsiteY30" fmla="*/ 936966 h 1543391"/>
                  <a:gd name="connsiteX31" fmla="*/ 199188 w 1542756"/>
                  <a:gd name="connsiteY31" fmla="*/ 789332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8812 w 1542756"/>
                  <a:gd name="connsiteY18" fmla="*/ 1453078 h 1543391"/>
                  <a:gd name="connsiteX19" fmla="*/ 748307 w 1542756"/>
                  <a:gd name="connsiteY19" fmla="*/ 1341623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7734 w 1542756"/>
                  <a:gd name="connsiteY28" fmla="*/ 1012051 h 1543391"/>
                  <a:gd name="connsiteX29" fmla="*/ 196131 w 1542756"/>
                  <a:gd name="connsiteY29" fmla="*/ 1084601 h 1543391"/>
                  <a:gd name="connsiteX30" fmla="*/ 330541 w 1542756"/>
                  <a:gd name="connsiteY30" fmla="*/ 936966 h 1543391"/>
                  <a:gd name="connsiteX31" fmla="*/ 199188 w 1542756"/>
                  <a:gd name="connsiteY31" fmla="*/ 789332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8812 w 1542756"/>
                  <a:gd name="connsiteY18" fmla="*/ 1453078 h 1543391"/>
                  <a:gd name="connsiteX19" fmla="*/ 748307 w 1542756"/>
                  <a:gd name="connsiteY19" fmla="*/ 1341623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7734 w 1542756"/>
                  <a:gd name="connsiteY28" fmla="*/ 1012051 h 1543391"/>
                  <a:gd name="connsiteX29" fmla="*/ 196131 w 1542756"/>
                  <a:gd name="connsiteY29" fmla="*/ 1084601 h 1543391"/>
                  <a:gd name="connsiteX30" fmla="*/ 330541 w 1542756"/>
                  <a:gd name="connsiteY30" fmla="*/ 936966 h 1543391"/>
                  <a:gd name="connsiteX31" fmla="*/ 199188 w 1542756"/>
                  <a:gd name="connsiteY31" fmla="*/ 789332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8812 w 1542756"/>
                  <a:gd name="connsiteY18" fmla="*/ 1453078 h 1543391"/>
                  <a:gd name="connsiteX19" fmla="*/ 748307 w 1542756"/>
                  <a:gd name="connsiteY19" fmla="*/ 1341623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7734 w 1542756"/>
                  <a:gd name="connsiteY28" fmla="*/ 1012051 h 1543391"/>
                  <a:gd name="connsiteX29" fmla="*/ 196131 w 1542756"/>
                  <a:gd name="connsiteY29" fmla="*/ 1084601 h 1543391"/>
                  <a:gd name="connsiteX30" fmla="*/ 330541 w 1542756"/>
                  <a:gd name="connsiteY30" fmla="*/ 936966 h 1543391"/>
                  <a:gd name="connsiteX31" fmla="*/ 199188 w 1542756"/>
                  <a:gd name="connsiteY31" fmla="*/ 789332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8812 w 1542756"/>
                  <a:gd name="connsiteY18" fmla="*/ 1453078 h 1543391"/>
                  <a:gd name="connsiteX19" fmla="*/ 748307 w 1542756"/>
                  <a:gd name="connsiteY19" fmla="*/ 1341623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7734 w 1542756"/>
                  <a:gd name="connsiteY28" fmla="*/ 1012051 h 1543391"/>
                  <a:gd name="connsiteX29" fmla="*/ 196131 w 1542756"/>
                  <a:gd name="connsiteY29" fmla="*/ 1084601 h 1543391"/>
                  <a:gd name="connsiteX30" fmla="*/ 330541 w 1542756"/>
                  <a:gd name="connsiteY30" fmla="*/ 936966 h 1543391"/>
                  <a:gd name="connsiteX31" fmla="*/ 199188 w 1542756"/>
                  <a:gd name="connsiteY31" fmla="*/ 789332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8812 w 1542756"/>
                  <a:gd name="connsiteY18" fmla="*/ 1453078 h 1543391"/>
                  <a:gd name="connsiteX19" fmla="*/ 748307 w 1542756"/>
                  <a:gd name="connsiteY19" fmla="*/ 1341623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7734 w 1542756"/>
                  <a:gd name="connsiteY28" fmla="*/ 1012051 h 1543391"/>
                  <a:gd name="connsiteX29" fmla="*/ 196131 w 1542756"/>
                  <a:gd name="connsiteY29" fmla="*/ 1084601 h 1543391"/>
                  <a:gd name="connsiteX30" fmla="*/ 330541 w 1542756"/>
                  <a:gd name="connsiteY30" fmla="*/ 936966 h 1543391"/>
                  <a:gd name="connsiteX31" fmla="*/ 199188 w 1542756"/>
                  <a:gd name="connsiteY31" fmla="*/ 789332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8812 w 1542756"/>
                  <a:gd name="connsiteY18" fmla="*/ 1453078 h 1543391"/>
                  <a:gd name="connsiteX19" fmla="*/ 748307 w 1542756"/>
                  <a:gd name="connsiteY19" fmla="*/ 1341623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7734 w 1542756"/>
                  <a:gd name="connsiteY28" fmla="*/ 1012051 h 1543391"/>
                  <a:gd name="connsiteX29" fmla="*/ 196131 w 1542756"/>
                  <a:gd name="connsiteY29" fmla="*/ 1084601 h 1543391"/>
                  <a:gd name="connsiteX30" fmla="*/ 330541 w 1542756"/>
                  <a:gd name="connsiteY30" fmla="*/ 936966 h 1543391"/>
                  <a:gd name="connsiteX31" fmla="*/ 199188 w 1542756"/>
                  <a:gd name="connsiteY31" fmla="*/ 789332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8812 w 1542756"/>
                  <a:gd name="connsiteY18" fmla="*/ 1453078 h 1543391"/>
                  <a:gd name="connsiteX19" fmla="*/ 748307 w 1542756"/>
                  <a:gd name="connsiteY19" fmla="*/ 1341623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7734 w 1542756"/>
                  <a:gd name="connsiteY28" fmla="*/ 1012051 h 1543391"/>
                  <a:gd name="connsiteX29" fmla="*/ 196131 w 1542756"/>
                  <a:gd name="connsiteY29" fmla="*/ 1084601 h 1543391"/>
                  <a:gd name="connsiteX30" fmla="*/ 330541 w 1542756"/>
                  <a:gd name="connsiteY30" fmla="*/ 936966 h 1543391"/>
                  <a:gd name="connsiteX31" fmla="*/ 199188 w 1542756"/>
                  <a:gd name="connsiteY31" fmla="*/ 789332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8812 w 1542756"/>
                  <a:gd name="connsiteY18" fmla="*/ 1453078 h 1543391"/>
                  <a:gd name="connsiteX19" fmla="*/ 748307 w 1542756"/>
                  <a:gd name="connsiteY19" fmla="*/ 1341623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7734 w 1542756"/>
                  <a:gd name="connsiteY28" fmla="*/ 1012051 h 1543391"/>
                  <a:gd name="connsiteX29" fmla="*/ 196131 w 1542756"/>
                  <a:gd name="connsiteY29" fmla="*/ 1084601 h 1543391"/>
                  <a:gd name="connsiteX30" fmla="*/ 330541 w 1542756"/>
                  <a:gd name="connsiteY30" fmla="*/ 936966 h 1543391"/>
                  <a:gd name="connsiteX31" fmla="*/ 199188 w 1542756"/>
                  <a:gd name="connsiteY31" fmla="*/ 789332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8812 w 1542756"/>
                  <a:gd name="connsiteY18" fmla="*/ 1453078 h 1543391"/>
                  <a:gd name="connsiteX19" fmla="*/ 748307 w 1542756"/>
                  <a:gd name="connsiteY19" fmla="*/ 1341623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7734 w 1542756"/>
                  <a:gd name="connsiteY28" fmla="*/ 1012051 h 1543391"/>
                  <a:gd name="connsiteX29" fmla="*/ 196131 w 1542756"/>
                  <a:gd name="connsiteY29" fmla="*/ 1084601 h 1543391"/>
                  <a:gd name="connsiteX30" fmla="*/ 330541 w 1542756"/>
                  <a:gd name="connsiteY30" fmla="*/ 936966 h 1543391"/>
                  <a:gd name="connsiteX31" fmla="*/ 199188 w 1542756"/>
                  <a:gd name="connsiteY31" fmla="*/ 789332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8812 w 1542756"/>
                  <a:gd name="connsiteY18" fmla="*/ 1453078 h 1543391"/>
                  <a:gd name="connsiteX19" fmla="*/ 748307 w 1542756"/>
                  <a:gd name="connsiteY19" fmla="*/ 1341623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7734 w 1542756"/>
                  <a:gd name="connsiteY28" fmla="*/ 1012051 h 1543391"/>
                  <a:gd name="connsiteX29" fmla="*/ 196131 w 1542756"/>
                  <a:gd name="connsiteY29" fmla="*/ 1084601 h 1543391"/>
                  <a:gd name="connsiteX30" fmla="*/ 327486 w 1542756"/>
                  <a:gd name="connsiteY30" fmla="*/ 936966 h 1543391"/>
                  <a:gd name="connsiteX31" fmla="*/ 199188 w 1542756"/>
                  <a:gd name="connsiteY31" fmla="*/ 789332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8812 w 1542756"/>
                  <a:gd name="connsiteY18" fmla="*/ 1453078 h 1543391"/>
                  <a:gd name="connsiteX19" fmla="*/ 748307 w 1542756"/>
                  <a:gd name="connsiteY19" fmla="*/ 1341623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7734 w 1542756"/>
                  <a:gd name="connsiteY28" fmla="*/ 1012051 h 1543391"/>
                  <a:gd name="connsiteX29" fmla="*/ 196131 w 1542756"/>
                  <a:gd name="connsiteY29" fmla="*/ 1084601 h 1543391"/>
                  <a:gd name="connsiteX30" fmla="*/ 327486 w 1542756"/>
                  <a:gd name="connsiteY30" fmla="*/ 936966 h 1543391"/>
                  <a:gd name="connsiteX31" fmla="*/ 199188 w 1542756"/>
                  <a:gd name="connsiteY31" fmla="*/ 789332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8812 w 1542756"/>
                  <a:gd name="connsiteY18" fmla="*/ 1453078 h 1543391"/>
                  <a:gd name="connsiteX19" fmla="*/ 748307 w 1542756"/>
                  <a:gd name="connsiteY19" fmla="*/ 1341623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7734 w 1542756"/>
                  <a:gd name="connsiteY28" fmla="*/ 1012051 h 1543391"/>
                  <a:gd name="connsiteX29" fmla="*/ 196131 w 1542756"/>
                  <a:gd name="connsiteY29" fmla="*/ 1084601 h 1543391"/>
                  <a:gd name="connsiteX30" fmla="*/ 327486 w 1542756"/>
                  <a:gd name="connsiteY30" fmla="*/ 936966 h 1543391"/>
                  <a:gd name="connsiteX31" fmla="*/ 199188 w 1542756"/>
                  <a:gd name="connsiteY31" fmla="*/ 789332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8812 w 1542756"/>
                  <a:gd name="connsiteY18" fmla="*/ 1453078 h 1543391"/>
                  <a:gd name="connsiteX19" fmla="*/ 748307 w 1542756"/>
                  <a:gd name="connsiteY19" fmla="*/ 1341623 h 1543391"/>
                  <a:gd name="connsiteX20" fmla="*/ 603727 w 1542756"/>
                  <a:gd name="connsiteY20" fmla="*/ 1213325 h 1543391"/>
                  <a:gd name="connsiteX21" fmla="*/ 457825 w 1542756"/>
                  <a:gd name="connsiteY21" fmla="*/ 1347735 h 1543391"/>
                  <a:gd name="connsiteX22" fmla="*/ 528724 w 1542756"/>
                  <a:gd name="connsiteY22" fmla="*/ 1452996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7734 w 1542756"/>
                  <a:gd name="connsiteY28" fmla="*/ 1012051 h 1543391"/>
                  <a:gd name="connsiteX29" fmla="*/ 196131 w 1542756"/>
                  <a:gd name="connsiteY29" fmla="*/ 1084601 h 1543391"/>
                  <a:gd name="connsiteX30" fmla="*/ 327486 w 1542756"/>
                  <a:gd name="connsiteY30" fmla="*/ 936966 h 1543391"/>
                  <a:gd name="connsiteX31" fmla="*/ 199188 w 1542756"/>
                  <a:gd name="connsiteY31" fmla="*/ 789332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8812 w 1542756"/>
                  <a:gd name="connsiteY18" fmla="*/ 1453078 h 1543391"/>
                  <a:gd name="connsiteX19" fmla="*/ 748307 w 1542756"/>
                  <a:gd name="connsiteY19" fmla="*/ 1341623 h 1543391"/>
                  <a:gd name="connsiteX20" fmla="*/ 603727 w 1542756"/>
                  <a:gd name="connsiteY20" fmla="*/ 1213325 h 1543391"/>
                  <a:gd name="connsiteX21" fmla="*/ 457825 w 1542756"/>
                  <a:gd name="connsiteY21" fmla="*/ 1347735 h 1543391"/>
                  <a:gd name="connsiteX22" fmla="*/ 528724 w 1542756"/>
                  <a:gd name="connsiteY22" fmla="*/ 1459107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7734 w 1542756"/>
                  <a:gd name="connsiteY28" fmla="*/ 1012051 h 1543391"/>
                  <a:gd name="connsiteX29" fmla="*/ 196131 w 1542756"/>
                  <a:gd name="connsiteY29" fmla="*/ 1084601 h 1543391"/>
                  <a:gd name="connsiteX30" fmla="*/ 327486 w 1542756"/>
                  <a:gd name="connsiteY30" fmla="*/ 936966 h 1543391"/>
                  <a:gd name="connsiteX31" fmla="*/ 199188 w 1542756"/>
                  <a:gd name="connsiteY31" fmla="*/ 789332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8812 w 1542756"/>
                  <a:gd name="connsiteY18" fmla="*/ 1453078 h 1543391"/>
                  <a:gd name="connsiteX19" fmla="*/ 748307 w 1542756"/>
                  <a:gd name="connsiteY19" fmla="*/ 1341623 h 1543391"/>
                  <a:gd name="connsiteX20" fmla="*/ 603727 w 1542756"/>
                  <a:gd name="connsiteY20" fmla="*/ 1213325 h 1543391"/>
                  <a:gd name="connsiteX21" fmla="*/ 457825 w 1542756"/>
                  <a:gd name="connsiteY21" fmla="*/ 1347735 h 1543391"/>
                  <a:gd name="connsiteX22" fmla="*/ 528724 w 1542756"/>
                  <a:gd name="connsiteY22" fmla="*/ 1459107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7734 w 1542756"/>
                  <a:gd name="connsiteY28" fmla="*/ 1012051 h 1543391"/>
                  <a:gd name="connsiteX29" fmla="*/ 196131 w 1542756"/>
                  <a:gd name="connsiteY29" fmla="*/ 1084601 h 1543391"/>
                  <a:gd name="connsiteX30" fmla="*/ 327486 w 1542756"/>
                  <a:gd name="connsiteY30" fmla="*/ 936966 h 1543391"/>
                  <a:gd name="connsiteX31" fmla="*/ 199188 w 1542756"/>
                  <a:gd name="connsiteY31" fmla="*/ 789332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542756" h="1543391">
                    <a:moveTo>
                      <a:pt x="603727" y="0"/>
                    </a:moveTo>
                    <a:cubicBezTo>
                      <a:pt x="686950" y="0"/>
                      <a:pt x="754417" y="60177"/>
                      <a:pt x="754417" y="134410"/>
                    </a:cubicBezTo>
                    <a:cubicBezTo>
                      <a:pt x="754417" y="180805"/>
                      <a:pt x="728063" y="221710"/>
                      <a:pt x="687979" y="245864"/>
                    </a:cubicBezTo>
                    <a:cubicBezTo>
                      <a:pt x="672929" y="266574"/>
                      <a:pt x="662635" y="293629"/>
                      <a:pt x="677999" y="314539"/>
                    </a:cubicBezTo>
                    <a:lnTo>
                      <a:pt x="699473" y="330541"/>
                    </a:lnTo>
                    <a:lnTo>
                      <a:pt x="1212215" y="330541"/>
                    </a:lnTo>
                    <a:lnTo>
                      <a:pt x="1212215" y="841219"/>
                    </a:lnTo>
                    <a:lnTo>
                      <a:pt x="1228217" y="862694"/>
                    </a:lnTo>
                    <a:cubicBezTo>
                      <a:pt x="1249127" y="878058"/>
                      <a:pt x="1276182" y="867764"/>
                      <a:pt x="1296893" y="852714"/>
                    </a:cubicBezTo>
                    <a:cubicBezTo>
                      <a:pt x="1321046" y="812631"/>
                      <a:pt x="1352784" y="780165"/>
                      <a:pt x="1408346" y="786276"/>
                    </a:cubicBezTo>
                    <a:cubicBezTo>
                      <a:pt x="1482579" y="786276"/>
                      <a:pt x="1542756" y="853743"/>
                      <a:pt x="1542756" y="936966"/>
                    </a:cubicBezTo>
                    <a:cubicBezTo>
                      <a:pt x="1542756" y="1020190"/>
                      <a:pt x="1482579" y="1087656"/>
                      <a:pt x="1408346" y="1087656"/>
                    </a:cubicBezTo>
                    <a:cubicBezTo>
                      <a:pt x="1361952" y="1087656"/>
                      <a:pt x="1321046" y="1061302"/>
                      <a:pt x="1296893" y="1021218"/>
                    </a:cubicBezTo>
                    <a:cubicBezTo>
                      <a:pt x="1274839" y="1003513"/>
                      <a:pt x="1248014" y="993403"/>
                      <a:pt x="1227044" y="1009804"/>
                    </a:cubicBezTo>
                    <a:lnTo>
                      <a:pt x="1212215" y="1030456"/>
                    </a:lnTo>
                    <a:lnTo>
                      <a:pt x="1212215" y="1543391"/>
                    </a:lnTo>
                    <a:lnTo>
                      <a:pt x="698836" y="1543391"/>
                    </a:lnTo>
                    <a:lnTo>
                      <a:pt x="677999" y="1527864"/>
                    </a:lnTo>
                    <a:cubicBezTo>
                      <a:pt x="662635" y="1506954"/>
                      <a:pt x="660707" y="1476844"/>
                      <a:pt x="678812" y="1453078"/>
                    </a:cubicBezTo>
                    <a:cubicBezTo>
                      <a:pt x="718896" y="1441147"/>
                      <a:pt x="748598" y="1387695"/>
                      <a:pt x="748307" y="1341623"/>
                    </a:cubicBezTo>
                    <a:cubicBezTo>
                      <a:pt x="741903" y="1271108"/>
                      <a:pt x="688072" y="1210186"/>
                      <a:pt x="603727" y="1213325"/>
                    </a:cubicBezTo>
                    <a:cubicBezTo>
                      <a:pt x="553497" y="1213325"/>
                      <a:pt x="464104" y="1254669"/>
                      <a:pt x="457825" y="1347735"/>
                    </a:cubicBezTo>
                    <a:cubicBezTo>
                      <a:pt x="464103" y="1395032"/>
                      <a:pt x="483852" y="1434791"/>
                      <a:pt x="528724" y="1459107"/>
                    </a:cubicBezTo>
                    <a:cubicBezTo>
                      <a:pt x="546429" y="1481161"/>
                      <a:pt x="547290" y="1508067"/>
                      <a:pt x="530889" y="1529038"/>
                    </a:cubicBezTo>
                    <a:lnTo>
                      <a:pt x="510900" y="1543391"/>
                    </a:lnTo>
                    <a:lnTo>
                      <a:pt x="0" y="1543391"/>
                    </a:lnTo>
                    <a:lnTo>
                      <a:pt x="0" y="1030456"/>
                    </a:lnTo>
                    <a:lnTo>
                      <a:pt x="14829" y="1009804"/>
                    </a:lnTo>
                    <a:cubicBezTo>
                      <a:pt x="35799" y="993403"/>
                      <a:pt x="65680" y="994346"/>
                      <a:pt x="87734" y="1012051"/>
                    </a:cubicBezTo>
                    <a:cubicBezTo>
                      <a:pt x="111887" y="1052135"/>
                      <a:pt x="158718" y="1081837"/>
                      <a:pt x="196131" y="1084601"/>
                    </a:cubicBezTo>
                    <a:cubicBezTo>
                      <a:pt x="297713" y="1084310"/>
                      <a:pt x="326977" y="986178"/>
                      <a:pt x="327486" y="936966"/>
                    </a:cubicBezTo>
                    <a:cubicBezTo>
                      <a:pt x="327996" y="887755"/>
                      <a:pt x="289055" y="786568"/>
                      <a:pt x="199188" y="789332"/>
                    </a:cubicBezTo>
                    <a:cubicBezTo>
                      <a:pt x="149044" y="782930"/>
                      <a:pt x="108831" y="821798"/>
                      <a:pt x="84678" y="861881"/>
                    </a:cubicBezTo>
                    <a:cubicBezTo>
                      <a:pt x="63967" y="876931"/>
                      <a:pt x="36912" y="878058"/>
                      <a:pt x="16002" y="862694"/>
                    </a:cubicBezTo>
                    <a:lnTo>
                      <a:pt x="0" y="841219"/>
                    </a:lnTo>
                    <a:lnTo>
                      <a:pt x="0" y="330541"/>
                    </a:lnTo>
                    <a:lnTo>
                      <a:pt x="510238" y="330541"/>
                    </a:lnTo>
                    <a:lnTo>
                      <a:pt x="530889" y="315713"/>
                    </a:lnTo>
                    <a:cubicBezTo>
                      <a:pt x="547290" y="294742"/>
                      <a:pt x="537180" y="267918"/>
                      <a:pt x="519475" y="245864"/>
                    </a:cubicBezTo>
                    <a:cubicBezTo>
                      <a:pt x="479391" y="221710"/>
                      <a:pt x="453037" y="180805"/>
                      <a:pt x="453037" y="134410"/>
                    </a:cubicBezTo>
                    <a:cubicBezTo>
                      <a:pt x="453037" y="60177"/>
                      <a:pt x="520503" y="0"/>
                      <a:pt x="603727" y="0"/>
                    </a:cubicBezTo>
                    <a:close/>
                  </a:path>
                </a:pathLst>
              </a:custGeom>
              <a:solidFill>
                <a:srgbClr val="82AB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endParaRPr>
              </a:p>
            </p:txBody>
          </p:sp>
          <p:grpSp>
            <p:nvGrpSpPr>
              <p:cNvPr id="152" name="Group 151"/>
              <p:cNvGrpSpPr/>
              <p:nvPr/>
            </p:nvGrpSpPr>
            <p:grpSpPr>
              <a:xfrm flipH="1">
                <a:off x="6449541" y="2715891"/>
                <a:ext cx="968845" cy="1139091"/>
                <a:chOff x="2863120" y="3323055"/>
                <a:chExt cx="1244056" cy="1462663"/>
              </a:xfrm>
              <a:solidFill>
                <a:srgbClr val="404040"/>
              </a:solidFill>
            </p:grpSpPr>
            <p:sp>
              <p:nvSpPr>
                <p:cNvPr id="153" name="Oval 152"/>
                <p:cNvSpPr/>
                <p:nvPr/>
              </p:nvSpPr>
              <p:spPr>
                <a:xfrm>
                  <a:off x="3657272" y="3323055"/>
                  <a:ext cx="311034" cy="30976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Arial" panose="020B0604020202020204" pitchFamily="34" charset="0"/>
                  </a:endParaRPr>
                </a:p>
              </p:txBody>
            </p:sp>
            <p:sp>
              <p:nvSpPr>
                <p:cNvPr id="154" name="Rectangle 5"/>
                <p:cNvSpPr/>
                <p:nvPr/>
              </p:nvSpPr>
              <p:spPr>
                <a:xfrm>
                  <a:off x="2863120" y="3620479"/>
                  <a:ext cx="1244056" cy="1165239"/>
                </a:xfrm>
                <a:custGeom>
                  <a:avLst/>
                  <a:gdLst>
                    <a:gd name="connsiteX0" fmla="*/ 0 w 375285"/>
                    <a:gd name="connsiteY0" fmla="*/ 0 h 523875"/>
                    <a:gd name="connsiteX1" fmla="*/ 375285 w 375285"/>
                    <a:gd name="connsiteY1" fmla="*/ 0 h 523875"/>
                    <a:gd name="connsiteX2" fmla="*/ 375285 w 375285"/>
                    <a:gd name="connsiteY2" fmla="*/ 523875 h 523875"/>
                    <a:gd name="connsiteX3" fmla="*/ 0 w 375285"/>
                    <a:gd name="connsiteY3" fmla="*/ 523875 h 523875"/>
                    <a:gd name="connsiteX4" fmla="*/ 0 w 375285"/>
                    <a:gd name="connsiteY4" fmla="*/ 0 h 523875"/>
                    <a:gd name="connsiteX0" fmla="*/ 13335 w 375285"/>
                    <a:gd name="connsiteY0" fmla="*/ 0 h 529590"/>
                    <a:gd name="connsiteX1" fmla="*/ 375285 w 375285"/>
                    <a:gd name="connsiteY1" fmla="*/ 5715 h 529590"/>
                    <a:gd name="connsiteX2" fmla="*/ 375285 w 375285"/>
                    <a:gd name="connsiteY2" fmla="*/ 529590 h 529590"/>
                    <a:gd name="connsiteX3" fmla="*/ 0 w 375285"/>
                    <a:gd name="connsiteY3" fmla="*/ 529590 h 529590"/>
                    <a:gd name="connsiteX4" fmla="*/ 13335 w 375285"/>
                    <a:gd name="connsiteY4" fmla="*/ 0 h 529590"/>
                    <a:gd name="connsiteX0" fmla="*/ 13335 w 375285"/>
                    <a:gd name="connsiteY0" fmla="*/ 0 h 529590"/>
                    <a:gd name="connsiteX1" fmla="*/ 375285 w 375285"/>
                    <a:gd name="connsiteY1" fmla="*/ 5715 h 529590"/>
                    <a:gd name="connsiteX2" fmla="*/ 375285 w 375285"/>
                    <a:gd name="connsiteY2" fmla="*/ 529590 h 529590"/>
                    <a:gd name="connsiteX3" fmla="*/ 0 w 375285"/>
                    <a:gd name="connsiteY3" fmla="*/ 529590 h 529590"/>
                    <a:gd name="connsiteX4" fmla="*/ 13335 w 375285"/>
                    <a:gd name="connsiteY4" fmla="*/ 0 h 529590"/>
                    <a:gd name="connsiteX0" fmla="*/ 13335 w 375285"/>
                    <a:gd name="connsiteY0" fmla="*/ 0 h 529590"/>
                    <a:gd name="connsiteX1" fmla="*/ 375285 w 375285"/>
                    <a:gd name="connsiteY1" fmla="*/ 5715 h 529590"/>
                    <a:gd name="connsiteX2" fmla="*/ 375285 w 375285"/>
                    <a:gd name="connsiteY2" fmla="*/ 529590 h 529590"/>
                    <a:gd name="connsiteX3" fmla="*/ 0 w 375285"/>
                    <a:gd name="connsiteY3" fmla="*/ 529590 h 529590"/>
                    <a:gd name="connsiteX4" fmla="*/ 13335 w 375285"/>
                    <a:gd name="connsiteY4" fmla="*/ 0 h 529590"/>
                    <a:gd name="connsiteX0" fmla="*/ 13335 w 375285"/>
                    <a:gd name="connsiteY0" fmla="*/ 0 h 529590"/>
                    <a:gd name="connsiteX1" fmla="*/ 375285 w 375285"/>
                    <a:gd name="connsiteY1" fmla="*/ 5715 h 529590"/>
                    <a:gd name="connsiteX2" fmla="*/ 375285 w 375285"/>
                    <a:gd name="connsiteY2" fmla="*/ 529590 h 529590"/>
                    <a:gd name="connsiteX3" fmla="*/ 0 w 375285"/>
                    <a:gd name="connsiteY3" fmla="*/ 529590 h 529590"/>
                    <a:gd name="connsiteX4" fmla="*/ 13335 w 375285"/>
                    <a:gd name="connsiteY4" fmla="*/ 0 h 529590"/>
                    <a:gd name="connsiteX0" fmla="*/ 13335 w 375285"/>
                    <a:gd name="connsiteY0" fmla="*/ 0 h 542925"/>
                    <a:gd name="connsiteX1" fmla="*/ 375285 w 375285"/>
                    <a:gd name="connsiteY1" fmla="*/ 19050 h 542925"/>
                    <a:gd name="connsiteX2" fmla="*/ 375285 w 375285"/>
                    <a:gd name="connsiteY2" fmla="*/ 542925 h 542925"/>
                    <a:gd name="connsiteX3" fmla="*/ 0 w 375285"/>
                    <a:gd name="connsiteY3" fmla="*/ 542925 h 542925"/>
                    <a:gd name="connsiteX4" fmla="*/ 13335 w 375285"/>
                    <a:gd name="connsiteY4" fmla="*/ 0 h 542925"/>
                    <a:gd name="connsiteX0" fmla="*/ 13335 w 375285"/>
                    <a:gd name="connsiteY0" fmla="*/ 0 h 542925"/>
                    <a:gd name="connsiteX1" fmla="*/ 375285 w 375285"/>
                    <a:gd name="connsiteY1" fmla="*/ 19050 h 542925"/>
                    <a:gd name="connsiteX2" fmla="*/ 375285 w 375285"/>
                    <a:gd name="connsiteY2" fmla="*/ 542925 h 542925"/>
                    <a:gd name="connsiteX3" fmla="*/ 0 w 375285"/>
                    <a:gd name="connsiteY3" fmla="*/ 542925 h 542925"/>
                    <a:gd name="connsiteX4" fmla="*/ 13335 w 375285"/>
                    <a:gd name="connsiteY4" fmla="*/ 0 h 542925"/>
                    <a:gd name="connsiteX0" fmla="*/ 13335 w 375285"/>
                    <a:gd name="connsiteY0" fmla="*/ 0 h 542925"/>
                    <a:gd name="connsiteX1" fmla="*/ 375285 w 375285"/>
                    <a:gd name="connsiteY1" fmla="*/ 19050 h 542925"/>
                    <a:gd name="connsiteX2" fmla="*/ 375285 w 375285"/>
                    <a:gd name="connsiteY2" fmla="*/ 542925 h 542925"/>
                    <a:gd name="connsiteX3" fmla="*/ 0 w 375285"/>
                    <a:gd name="connsiteY3" fmla="*/ 542925 h 542925"/>
                    <a:gd name="connsiteX4" fmla="*/ 13335 w 375285"/>
                    <a:gd name="connsiteY4" fmla="*/ 0 h 542925"/>
                    <a:gd name="connsiteX0" fmla="*/ 13335 w 375285"/>
                    <a:gd name="connsiteY0" fmla="*/ 0 h 542925"/>
                    <a:gd name="connsiteX1" fmla="*/ 375285 w 375285"/>
                    <a:gd name="connsiteY1" fmla="*/ 19050 h 542925"/>
                    <a:gd name="connsiteX2" fmla="*/ 209550 w 375285"/>
                    <a:gd name="connsiteY2" fmla="*/ 129540 h 542925"/>
                    <a:gd name="connsiteX3" fmla="*/ 0 w 375285"/>
                    <a:gd name="connsiteY3" fmla="*/ 542925 h 542925"/>
                    <a:gd name="connsiteX4" fmla="*/ 13335 w 375285"/>
                    <a:gd name="connsiteY4" fmla="*/ 0 h 542925"/>
                    <a:gd name="connsiteX0" fmla="*/ 13335 w 375285"/>
                    <a:gd name="connsiteY0" fmla="*/ 0 h 542925"/>
                    <a:gd name="connsiteX1" fmla="*/ 375285 w 375285"/>
                    <a:gd name="connsiteY1" fmla="*/ 19050 h 542925"/>
                    <a:gd name="connsiteX2" fmla="*/ 369570 w 375285"/>
                    <a:gd name="connsiteY2" fmla="*/ 156210 h 542925"/>
                    <a:gd name="connsiteX3" fmla="*/ 0 w 375285"/>
                    <a:gd name="connsiteY3" fmla="*/ 542925 h 542925"/>
                    <a:gd name="connsiteX4" fmla="*/ 13335 w 375285"/>
                    <a:gd name="connsiteY4" fmla="*/ 0 h 542925"/>
                    <a:gd name="connsiteX0" fmla="*/ 43815 w 405765"/>
                    <a:gd name="connsiteY0" fmla="*/ 0 h 156210"/>
                    <a:gd name="connsiteX1" fmla="*/ 405765 w 405765"/>
                    <a:gd name="connsiteY1" fmla="*/ 19050 h 156210"/>
                    <a:gd name="connsiteX2" fmla="*/ 400050 w 405765"/>
                    <a:gd name="connsiteY2" fmla="*/ 156210 h 156210"/>
                    <a:gd name="connsiteX3" fmla="*/ 0 w 405765"/>
                    <a:gd name="connsiteY3" fmla="*/ 133350 h 156210"/>
                    <a:gd name="connsiteX4" fmla="*/ 43815 w 405765"/>
                    <a:gd name="connsiteY4" fmla="*/ 0 h 156210"/>
                    <a:gd name="connsiteX0" fmla="*/ 43815 w 405765"/>
                    <a:gd name="connsiteY0" fmla="*/ 0 h 187130"/>
                    <a:gd name="connsiteX1" fmla="*/ 405765 w 405765"/>
                    <a:gd name="connsiteY1" fmla="*/ 19050 h 187130"/>
                    <a:gd name="connsiteX2" fmla="*/ 400050 w 405765"/>
                    <a:gd name="connsiteY2" fmla="*/ 156210 h 187130"/>
                    <a:gd name="connsiteX3" fmla="*/ 0 w 405765"/>
                    <a:gd name="connsiteY3" fmla="*/ 133350 h 187130"/>
                    <a:gd name="connsiteX4" fmla="*/ 43815 w 405765"/>
                    <a:gd name="connsiteY4" fmla="*/ 0 h 187130"/>
                    <a:gd name="connsiteX0" fmla="*/ 43815 w 405765"/>
                    <a:gd name="connsiteY0" fmla="*/ 0 h 194741"/>
                    <a:gd name="connsiteX1" fmla="*/ 405765 w 405765"/>
                    <a:gd name="connsiteY1" fmla="*/ 19050 h 194741"/>
                    <a:gd name="connsiteX2" fmla="*/ 400050 w 405765"/>
                    <a:gd name="connsiteY2" fmla="*/ 156210 h 194741"/>
                    <a:gd name="connsiteX3" fmla="*/ 0 w 405765"/>
                    <a:gd name="connsiteY3" fmla="*/ 133350 h 194741"/>
                    <a:gd name="connsiteX4" fmla="*/ 43815 w 405765"/>
                    <a:gd name="connsiteY4" fmla="*/ 0 h 194741"/>
                    <a:gd name="connsiteX0" fmla="*/ 43815 w 405765"/>
                    <a:gd name="connsiteY0" fmla="*/ 0 h 201228"/>
                    <a:gd name="connsiteX1" fmla="*/ 405765 w 405765"/>
                    <a:gd name="connsiteY1" fmla="*/ 19050 h 201228"/>
                    <a:gd name="connsiteX2" fmla="*/ 400050 w 405765"/>
                    <a:gd name="connsiteY2" fmla="*/ 156210 h 201228"/>
                    <a:gd name="connsiteX3" fmla="*/ 0 w 405765"/>
                    <a:gd name="connsiteY3" fmla="*/ 133350 h 201228"/>
                    <a:gd name="connsiteX4" fmla="*/ 43815 w 405765"/>
                    <a:gd name="connsiteY4" fmla="*/ 0 h 201228"/>
                    <a:gd name="connsiteX0" fmla="*/ 43815 w 405765"/>
                    <a:gd name="connsiteY0" fmla="*/ 0 h 206552"/>
                    <a:gd name="connsiteX1" fmla="*/ 405765 w 405765"/>
                    <a:gd name="connsiteY1" fmla="*/ 19050 h 206552"/>
                    <a:gd name="connsiteX2" fmla="*/ 400050 w 405765"/>
                    <a:gd name="connsiteY2" fmla="*/ 156210 h 206552"/>
                    <a:gd name="connsiteX3" fmla="*/ 0 w 405765"/>
                    <a:gd name="connsiteY3" fmla="*/ 133350 h 206552"/>
                    <a:gd name="connsiteX4" fmla="*/ 43815 w 405765"/>
                    <a:gd name="connsiteY4" fmla="*/ 0 h 206552"/>
                    <a:gd name="connsiteX0" fmla="*/ 43815 w 405765"/>
                    <a:gd name="connsiteY0" fmla="*/ 0 h 206552"/>
                    <a:gd name="connsiteX1" fmla="*/ 405765 w 405765"/>
                    <a:gd name="connsiteY1" fmla="*/ 19050 h 206552"/>
                    <a:gd name="connsiteX2" fmla="*/ 400050 w 405765"/>
                    <a:gd name="connsiteY2" fmla="*/ 156210 h 206552"/>
                    <a:gd name="connsiteX3" fmla="*/ 0 w 405765"/>
                    <a:gd name="connsiteY3" fmla="*/ 133350 h 206552"/>
                    <a:gd name="connsiteX4" fmla="*/ 0 w 405765"/>
                    <a:gd name="connsiteY4" fmla="*/ 137160 h 206552"/>
                    <a:gd name="connsiteX5" fmla="*/ 43815 w 405765"/>
                    <a:gd name="connsiteY5" fmla="*/ 0 h 206552"/>
                    <a:gd name="connsiteX0" fmla="*/ 108585 w 470535"/>
                    <a:gd name="connsiteY0" fmla="*/ 53340 h 259892"/>
                    <a:gd name="connsiteX1" fmla="*/ 470535 w 470535"/>
                    <a:gd name="connsiteY1" fmla="*/ 72390 h 259892"/>
                    <a:gd name="connsiteX2" fmla="*/ 464820 w 470535"/>
                    <a:gd name="connsiteY2" fmla="*/ 209550 h 259892"/>
                    <a:gd name="connsiteX3" fmla="*/ 64770 w 470535"/>
                    <a:gd name="connsiteY3" fmla="*/ 186690 h 259892"/>
                    <a:gd name="connsiteX4" fmla="*/ 0 w 470535"/>
                    <a:gd name="connsiteY4" fmla="*/ 0 h 259892"/>
                    <a:gd name="connsiteX5" fmla="*/ 108585 w 470535"/>
                    <a:gd name="connsiteY5" fmla="*/ 53340 h 259892"/>
                    <a:gd name="connsiteX0" fmla="*/ 108585 w 470535"/>
                    <a:gd name="connsiteY0" fmla="*/ 60960 h 267512"/>
                    <a:gd name="connsiteX1" fmla="*/ 470535 w 470535"/>
                    <a:gd name="connsiteY1" fmla="*/ 80010 h 267512"/>
                    <a:gd name="connsiteX2" fmla="*/ 464820 w 470535"/>
                    <a:gd name="connsiteY2" fmla="*/ 217170 h 267512"/>
                    <a:gd name="connsiteX3" fmla="*/ 64770 w 470535"/>
                    <a:gd name="connsiteY3" fmla="*/ 194310 h 267512"/>
                    <a:gd name="connsiteX4" fmla="*/ 0 w 470535"/>
                    <a:gd name="connsiteY4" fmla="*/ 7620 h 267512"/>
                    <a:gd name="connsiteX5" fmla="*/ 1905 w 470535"/>
                    <a:gd name="connsiteY5" fmla="*/ 0 h 267512"/>
                    <a:gd name="connsiteX6" fmla="*/ 108585 w 470535"/>
                    <a:gd name="connsiteY6" fmla="*/ 60960 h 267512"/>
                    <a:gd name="connsiteX0" fmla="*/ 108585 w 470535"/>
                    <a:gd name="connsiteY0" fmla="*/ 106680 h 313232"/>
                    <a:gd name="connsiteX1" fmla="*/ 470535 w 470535"/>
                    <a:gd name="connsiteY1" fmla="*/ 125730 h 313232"/>
                    <a:gd name="connsiteX2" fmla="*/ 464820 w 470535"/>
                    <a:gd name="connsiteY2" fmla="*/ 262890 h 313232"/>
                    <a:gd name="connsiteX3" fmla="*/ 64770 w 470535"/>
                    <a:gd name="connsiteY3" fmla="*/ 240030 h 313232"/>
                    <a:gd name="connsiteX4" fmla="*/ 0 w 470535"/>
                    <a:gd name="connsiteY4" fmla="*/ 53340 h 313232"/>
                    <a:gd name="connsiteX5" fmla="*/ 13335 w 470535"/>
                    <a:gd name="connsiteY5" fmla="*/ 0 h 313232"/>
                    <a:gd name="connsiteX6" fmla="*/ 108585 w 470535"/>
                    <a:gd name="connsiteY6" fmla="*/ 106680 h 313232"/>
                    <a:gd name="connsiteX0" fmla="*/ 102870 w 464820"/>
                    <a:gd name="connsiteY0" fmla="*/ 106680 h 381000"/>
                    <a:gd name="connsiteX1" fmla="*/ 464820 w 464820"/>
                    <a:gd name="connsiteY1" fmla="*/ 125730 h 381000"/>
                    <a:gd name="connsiteX2" fmla="*/ 459105 w 464820"/>
                    <a:gd name="connsiteY2" fmla="*/ 262890 h 381000"/>
                    <a:gd name="connsiteX3" fmla="*/ 59055 w 464820"/>
                    <a:gd name="connsiteY3" fmla="*/ 240030 h 381000"/>
                    <a:gd name="connsiteX4" fmla="*/ 0 w 464820"/>
                    <a:gd name="connsiteY4" fmla="*/ 381000 h 381000"/>
                    <a:gd name="connsiteX5" fmla="*/ 7620 w 464820"/>
                    <a:gd name="connsiteY5" fmla="*/ 0 h 381000"/>
                    <a:gd name="connsiteX6" fmla="*/ 102870 w 464820"/>
                    <a:gd name="connsiteY6" fmla="*/ 106680 h 381000"/>
                    <a:gd name="connsiteX0" fmla="*/ 175260 w 537210"/>
                    <a:gd name="connsiteY0" fmla="*/ 0 h 274320"/>
                    <a:gd name="connsiteX1" fmla="*/ 537210 w 537210"/>
                    <a:gd name="connsiteY1" fmla="*/ 19050 h 274320"/>
                    <a:gd name="connsiteX2" fmla="*/ 531495 w 537210"/>
                    <a:gd name="connsiteY2" fmla="*/ 156210 h 274320"/>
                    <a:gd name="connsiteX3" fmla="*/ 131445 w 537210"/>
                    <a:gd name="connsiteY3" fmla="*/ 133350 h 274320"/>
                    <a:gd name="connsiteX4" fmla="*/ 72390 w 537210"/>
                    <a:gd name="connsiteY4" fmla="*/ 274320 h 274320"/>
                    <a:gd name="connsiteX5" fmla="*/ 0 w 537210"/>
                    <a:gd name="connsiteY5" fmla="*/ 9525 h 274320"/>
                    <a:gd name="connsiteX6" fmla="*/ 175260 w 537210"/>
                    <a:gd name="connsiteY6" fmla="*/ 0 h 274320"/>
                    <a:gd name="connsiteX0" fmla="*/ 123825 w 485775"/>
                    <a:gd name="connsiteY0" fmla="*/ 51435 h 325755"/>
                    <a:gd name="connsiteX1" fmla="*/ 485775 w 485775"/>
                    <a:gd name="connsiteY1" fmla="*/ 70485 h 325755"/>
                    <a:gd name="connsiteX2" fmla="*/ 480060 w 485775"/>
                    <a:gd name="connsiteY2" fmla="*/ 207645 h 325755"/>
                    <a:gd name="connsiteX3" fmla="*/ 80010 w 485775"/>
                    <a:gd name="connsiteY3" fmla="*/ 184785 h 325755"/>
                    <a:gd name="connsiteX4" fmla="*/ 20955 w 485775"/>
                    <a:gd name="connsiteY4" fmla="*/ 325755 h 325755"/>
                    <a:gd name="connsiteX5" fmla="*/ 0 w 485775"/>
                    <a:gd name="connsiteY5" fmla="*/ 0 h 325755"/>
                    <a:gd name="connsiteX6" fmla="*/ 123825 w 485775"/>
                    <a:gd name="connsiteY6" fmla="*/ 51435 h 325755"/>
                    <a:gd name="connsiteX0" fmla="*/ 270510 w 632460"/>
                    <a:gd name="connsiteY0" fmla="*/ 30480 h 304800"/>
                    <a:gd name="connsiteX1" fmla="*/ 632460 w 632460"/>
                    <a:gd name="connsiteY1" fmla="*/ 49530 h 304800"/>
                    <a:gd name="connsiteX2" fmla="*/ 626745 w 632460"/>
                    <a:gd name="connsiteY2" fmla="*/ 186690 h 304800"/>
                    <a:gd name="connsiteX3" fmla="*/ 226695 w 632460"/>
                    <a:gd name="connsiteY3" fmla="*/ 163830 h 304800"/>
                    <a:gd name="connsiteX4" fmla="*/ 167640 w 632460"/>
                    <a:gd name="connsiteY4" fmla="*/ 304800 h 304800"/>
                    <a:gd name="connsiteX5" fmla="*/ 0 w 632460"/>
                    <a:gd name="connsiteY5" fmla="*/ 0 h 304800"/>
                    <a:gd name="connsiteX6" fmla="*/ 270510 w 632460"/>
                    <a:gd name="connsiteY6" fmla="*/ 30480 h 304800"/>
                    <a:gd name="connsiteX0" fmla="*/ 270510 w 632460"/>
                    <a:gd name="connsiteY0" fmla="*/ 70933 h 345253"/>
                    <a:gd name="connsiteX1" fmla="*/ 632460 w 632460"/>
                    <a:gd name="connsiteY1" fmla="*/ 89983 h 345253"/>
                    <a:gd name="connsiteX2" fmla="*/ 626745 w 632460"/>
                    <a:gd name="connsiteY2" fmla="*/ 227143 h 345253"/>
                    <a:gd name="connsiteX3" fmla="*/ 226695 w 632460"/>
                    <a:gd name="connsiteY3" fmla="*/ 204283 h 345253"/>
                    <a:gd name="connsiteX4" fmla="*/ 167640 w 632460"/>
                    <a:gd name="connsiteY4" fmla="*/ 345253 h 345253"/>
                    <a:gd name="connsiteX5" fmla="*/ 0 w 632460"/>
                    <a:gd name="connsiteY5" fmla="*/ 40453 h 345253"/>
                    <a:gd name="connsiteX6" fmla="*/ 270510 w 632460"/>
                    <a:gd name="connsiteY6" fmla="*/ 70933 h 345253"/>
                    <a:gd name="connsiteX0" fmla="*/ 270510 w 632460"/>
                    <a:gd name="connsiteY0" fmla="*/ 73449 h 347769"/>
                    <a:gd name="connsiteX1" fmla="*/ 632460 w 632460"/>
                    <a:gd name="connsiteY1" fmla="*/ 92499 h 347769"/>
                    <a:gd name="connsiteX2" fmla="*/ 626745 w 632460"/>
                    <a:gd name="connsiteY2" fmla="*/ 229659 h 347769"/>
                    <a:gd name="connsiteX3" fmla="*/ 226695 w 632460"/>
                    <a:gd name="connsiteY3" fmla="*/ 206799 h 347769"/>
                    <a:gd name="connsiteX4" fmla="*/ 167640 w 632460"/>
                    <a:gd name="connsiteY4" fmla="*/ 347769 h 347769"/>
                    <a:gd name="connsiteX5" fmla="*/ 0 w 632460"/>
                    <a:gd name="connsiteY5" fmla="*/ 42969 h 347769"/>
                    <a:gd name="connsiteX6" fmla="*/ 270510 w 632460"/>
                    <a:gd name="connsiteY6" fmla="*/ 73449 h 347769"/>
                    <a:gd name="connsiteX0" fmla="*/ 299493 w 661443"/>
                    <a:gd name="connsiteY0" fmla="*/ 52917 h 327237"/>
                    <a:gd name="connsiteX1" fmla="*/ 661443 w 661443"/>
                    <a:gd name="connsiteY1" fmla="*/ 71967 h 327237"/>
                    <a:gd name="connsiteX2" fmla="*/ 655728 w 661443"/>
                    <a:gd name="connsiteY2" fmla="*/ 209127 h 327237"/>
                    <a:gd name="connsiteX3" fmla="*/ 255678 w 661443"/>
                    <a:gd name="connsiteY3" fmla="*/ 186267 h 327237"/>
                    <a:gd name="connsiteX4" fmla="*/ 196623 w 661443"/>
                    <a:gd name="connsiteY4" fmla="*/ 327237 h 327237"/>
                    <a:gd name="connsiteX5" fmla="*/ 28983 w 661443"/>
                    <a:gd name="connsiteY5" fmla="*/ 22437 h 327237"/>
                    <a:gd name="connsiteX6" fmla="*/ 27077 w 661443"/>
                    <a:gd name="connsiteY6" fmla="*/ 26248 h 327237"/>
                    <a:gd name="connsiteX7" fmla="*/ 299493 w 661443"/>
                    <a:gd name="connsiteY7" fmla="*/ 52917 h 327237"/>
                    <a:gd name="connsiteX0" fmla="*/ 281709 w 643659"/>
                    <a:gd name="connsiteY0" fmla="*/ 72108 h 346428"/>
                    <a:gd name="connsiteX1" fmla="*/ 643659 w 643659"/>
                    <a:gd name="connsiteY1" fmla="*/ 91158 h 346428"/>
                    <a:gd name="connsiteX2" fmla="*/ 637944 w 643659"/>
                    <a:gd name="connsiteY2" fmla="*/ 228318 h 346428"/>
                    <a:gd name="connsiteX3" fmla="*/ 237894 w 643659"/>
                    <a:gd name="connsiteY3" fmla="*/ 205458 h 346428"/>
                    <a:gd name="connsiteX4" fmla="*/ 178839 w 643659"/>
                    <a:gd name="connsiteY4" fmla="*/ 346428 h 346428"/>
                    <a:gd name="connsiteX5" fmla="*/ 11199 w 643659"/>
                    <a:gd name="connsiteY5" fmla="*/ 41628 h 346428"/>
                    <a:gd name="connsiteX6" fmla="*/ 56918 w 643659"/>
                    <a:gd name="connsiteY6" fmla="*/ 3529 h 346428"/>
                    <a:gd name="connsiteX7" fmla="*/ 281709 w 643659"/>
                    <a:gd name="connsiteY7" fmla="*/ 72108 h 346428"/>
                    <a:gd name="connsiteX0" fmla="*/ 512615 w 874565"/>
                    <a:gd name="connsiteY0" fmla="*/ 68632 h 407722"/>
                    <a:gd name="connsiteX1" fmla="*/ 874565 w 874565"/>
                    <a:gd name="connsiteY1" fmla="*/ 87682 h 407722"/>
                    <a:gd name="connsiteX2" fmla="*/ 868850 w 874565"/>
                    <a:gd name="connsiteY2" fmla="*/ 224842 h 407722"/>
                    <a:gd name="connsiteX3" fmla="*/ 468800 w 874565"/>
                    <a:gd name="connsiteY3" fmla="*/ 201982 h 407722"/>
                    <a:gd name="connsiteX4" fmla="*/ 409745 w 874565"/>
                    <a:gd name="connsiteY4" fmla="*/ 342952 h 407722"/>
                    <a:gd name="connsiteX5" fmla="*/ 2075 w 874565"/>
                    <a:gd name="connsiteY5" fmla="*/ 407722 h 407722"/>
                    <a:gd name="connsiteX6" fmla="*/ 287824 w 874565"/>
                    <a:gd name="connsiteY6" fmla="*/ 53 h 407722"/>
                    <a:gd name="connsiteX7" fmla="*/ 512615 w 874565"/>
                    <a:gd name="connsiteY7" fmla="*/ 68632 h 407722"/>
                    <a:gd name="connsiteX0" fmla="*/ 512628 w 874578"/>
                    <a:gd name="connsiteY0" fmla="*/ 11492 h 350582"/>
                    <a:gd name="connsiteX1" fmla="*/ 874578 w 874578"/>
                    <a:gd name="connsiteY1" fmla="*/ 30542 h 350582"/>
                    <a:gd name="connsiteX2" fmla="*/ 868863 w 874578"/>
                    <a:gd name="connsiteY2" fmla="*/ 167702 h 350582"/>
                    <a:gd name="connsiteX3" fmla="*/ 468813 w 874578"/>
                    <a:gd name="connsiteY3" fmla="*/ 144842 h 350582"/>
                    <a:gd name="connsiteX4" fmla="*/ 409758 w 874578"/>
                    <a:gd name="connsiteY4" fmla="*/ 285812 h 350582"/>
                    <a:gd name="connsiteX5" fmla="*/ 2088 w 874578"/>
                    <a:gd name="connsiteY5" fmla="*/ 350582 h 350582"/>
                    <a:gd name="connsiteX6" fmla="*/ 285932 w 874578"/>
                    <a:gd name="connsiteY6" fmla="*/ 63 h 350582"/>
                    <a:gd name="connsiteX7" fmla="*/ 512628 w 874578"/>
                    <a:gd name="connsiteY7" fmla="*/ 11492 h 350582"/>
                    <a:gd name="connsiteX0" fmla="*/ 512730 w 874680"/>
                    <a:gd name="connsiteY0" fmla="*/ 40061 h 379151"/>
                    <a:gd name="connsiteX1" fmla="*/ 874680 w 874680"/>
                    <a:gd name="connsiteY1" fmla="*/ 59111 h 379151"/>
                    <a:gd name="connsiteX2" fmla="*/ 868965 w 874680"/>
                    <a:gd name="connsiteY2" fmla="*/ 196271 h 379151"/>
                    <a:gd name="connsiteX3" fmla="*/ 468915 w 874680"/>
                    <a:gd name="connsiteY3" fmla="*/ 173411 h 379151"/>
                    <a:gd name="connsiteX4" fmla="*/ 409860 w 874680"/>
                    <a:gd name="connsiteY4" fmla="*/ 314381 h 379151"/>
                    <a:gd name="connsiteX5" fmla="*/ 2190 w 874680"/>
                    <a:gd name="connsiteY5" fmla="*/ 379151 h 379151"/>
                    <a:gd name="connsiteX6" fmla="*/ 272699 w 874680"/>
                    <a:gd name="connsiteY6" fmla="*/ 57 h 379151"/>
                    <a:gd name="connsiteX7" fmla="*/ 512730 w 874680"/>
                    <a:gd name="connsiteY7" fmla="*/ 40061 h 379151"/>
                    <a:gd name="connsiteX0" fmla="*/ 512730 w 874680"/>
                    <a:gd name="connsiteY0" fmla="*/ 66449 h 405539"/>
                    <a:gd name="connsiteX1" fmla="*/ 874680 w 874680"/>
                    <a:gd name="connsiteY1" fmla="*/ 85499 h 405539"/>
                    <a:gd name="connsiteX2" fmla="*/ 868965 w 874680"/>
                    <a:gd name="connsiteY2" fmla="*/ 222659 h 405539"/>
                    <a:gd name="connsiteX3" fmla="*/ 468915 w 874680"/>
                    <a:gd name="connsiteY3" fmla="*/ 199799 h 405539"/>
                    <a:gd name="connsiteX4" fmla="*/ 409860 w 874680"/>
                    <a:gd name="connsiteY4" fmla="*/ 340769 h 405539"/>
                    <a:gd name="connsiteX5" fmla="*/ 2190 w 874680"/>
                    <a:gd name="connsiteY5" fmla="*/ 405539 h 405539"/>
                    <a:gd name="connsiteX6" fmla="*/ 272699 w 874680"/>
                    <a:gd name="connsiteY6" fmla="*/ 26445 h 405539"/>
                    <a:gd name="connsiteX7" fmla="*/ 512730 w 874680"/>
                    <a:gd name="connsiteY7" fmla="*/ 66449 h 405539"/>
                    <a:gd name="connsiteX0" fmla="*/ 512730 w 874680"/>
                    <a:gd name="connsiteY0" fmla="*/ 69506 h 408596"/>
                    <a:gd name="connsiteX1" fmla="*/ 874680 w 874680"/>
                    <a:gd name="connsiteY1" fmla="*/ 88556 h 408596"/>
                    <a:gd name="connsiteX2" fmla="*/ 868965 w 874680"/>
                    <a:gd name="connsiteY2" fmla="*/ 225716 h 408596"/>
                    <a:gd name="connsiteX3" fmla="*/ 468915 w 874680"/>
                    <a:gd name="connsiteY3" fmla="*/ 202856 h 408596"/>
                    <a:gd name="connsiteX4" fmla="*/ 409860 w 874680"/>
                    <a:gd name="connsiteY4" fmla="*/ 343826 h 408596"/>
                    <a:gd name="connsiteX5" fmla="*/ 2190 w 874680"/>
                    <a:gd name="connsiteY5" fmla="*/ 408596 h 408596"/>
                    <a:gd name="connsiteX6" fmla="*/ 272699 w 874680"/>
                    <a:gd name="connsiteY6" fmla="*/ 29502 h 408596"/>
                    <a:gd name="connsiteX7" fmla="*/ 512730 w 874680"/>
                    <a:gd name="connsiteY7" fmla="*/ 69506 h 408596"/>
                    <a:gd name="connsiteX0" fmla="*/ 522181 w 884131"/>
                    <a:gd name="connsiteY0" fmla="*/ 69506 h 399071"/>
                    <a:gd name="connsiteX1" fmla="*/ 884131 w 884131"/>
                    <a:gd name="connsiteY1" fmla="*/ 88556 h 399071"/>
                    <a:gd name="connsiteX2" fmla="*/ 878416 w 884131"/>
                    <a:gd name="connsiteY2" fmla="*/ 225716 h 399071"/>
                    <a:gd name="connsiteX3" fmla="*/ 478366 w 884131"/>
                    <a:gd name="connsiteY3" fmla="*/ 202856 h 399071"/>
                    <a:gd name="connsiteX4" fmla="*/ 419311 w 884131"/>
                    <a:gd name="connsiteY4" fmla="*/ 343826 h 399071"/>
                    <a:gd name="connsiteX5" fmla="*/ 2116 w 884131"/>
                    <a:gd name="connsiteY5" fmla="*/ 399071 h 399071"/>
                    <a:gd name="connsiteX6" fmla="*/ 282150 w 884131"/>
                    <a:gd name="connsiteY6" fmla="*/ 29502 h 399071"/>
                    <a:gd name="connsiteX7" fmla="*/ 522181 w 884131"/>
                    <a:gd name="connsiteY7" fmla="*/ 69506 h 399071"/>
                    <a:gd name="connsiteX0" fmla="*/ 512731 w 874681"/>
                    <a:gd name="connsiteY0" fmla="*/ 69506 h 400976"/>
                    <a:gd name="connsiteX1" fmla="*/ 874681 w 874681"/>
                    <a:gd name="connsiteY1" fmla="*/ 88556 h 400976"/>
                    <a:gd name="connsiteX2" fmla="*/ 868966 w 874681"/>
                    <a:gd name="connsiteY2" fmla="*/ 225716 h 400976"/>
                    <a:gd name="connsiteX3" fmla="*/ 468916 w 874681"/>
                    <a:gd name="connsiteY3" fmla="*/ 202856 h 400976"/>
                    <a:gd name="connsiteX4" fmla="*/ 409861 w 874681"/>
                    <a:gd name="connsiteY4" fmla="*/ 343826 h 400976"/>
                    <a:gd name="connsiteX5" fmla="*/ 2191 w 874681"/>
                    <a:gd name="connsiteY5" fmla="*/ 400976 h 400976"/>
                    <a:gd name="connsiteX6" fmla="*/ 272700 w 874681"/>
                    <a:gd name="connsiteY6" fmla="*/ 29502 h 400976"/>
                    <a:gd name="connsiteX7" fmla="*/ 512731 w 874681"/>
                    <a:gd name="connsiteY7" fmla="*/ 69506 h 400976"/>
                    <a:gd name="connsiteX0" fmla="*/ 510540 w 872490"/>
                    <a:gd name="connsiteY0" fmla="*/ 69506 h 400976"/>
                    <a:gd name="connsiteX1" fmla="*/ 872490 w 872490"/>
                    <a:gd name="connsiteY1" fmla="*/ 88556 h 400976"/>
                    <a:gd name="connsiteX2" fmla="*/ 866775 w 872490"/>
                    <a:gd name="connsiteY2" fmla="*/ 225716 h 400976"/>
                    <a:gd name="connsiteX3" fmla="*/ 466725 w 872490"/>
                    <a:gd name="connsiteY3" fmla="*/ 202856 h 400976"/>
                    <a:gd name="connsiteX4" fmla="*/ 407670 w 872490"/>
                    <a:gd name="connsiteY4" fmla="*/ 343826 h 400976"/>
                    <a:gd name="connsiteX5" fmla="*/ 0 w 872490"/>
                    <a:gd name="connsiteY5" fmla="*/ 400976 h 400976"/>
                    <a:gd name="connsiteX6" fmla="*/ 270509 w 872490"/>
                    <a:gd name="connsiteY6" fmla="*/ 29502 h 400976"/>
                    <a:gd name="connsiteX7" fmla="*/ 510540 w 872490"/>
                    <a:gd name="connsiteY7" fmla="*/ 69506 h 400976"/>
                    <a:gd name="connsiteX0" fmla="*/ 510540 w 872490"/>
                    <a:gd name="connsiteY0" fmla="*/ 69506 h 400976"/>
                    <a:gd name="connsiteX1" fmla="*/ 872490 w 872490"/>
                    <a:gd name="connsiteY1" fmla="*/ 88556 h 400976"/>
                    <a:gd name="connsiteX2" fmla="*/ 866775 w 872490"/>
                    <a:gd name="connsiteY2" fmla="*/ 225716 h 400976"/>
                    <a:gd name="connsiteX3" fmla="*/ 466725 w 872490"/>
                    <a:gd name="connsiteY3" fmla="*/ 202856 h 400976"/>
                    <a:gd name="connsiteX4" fmla="*/ 407670 w 872490"/>
                    <a:gd name="connsiteY4" fmla="*/ 343826 h 400976"/>
                    <a:gd name="connsiteX5" fmla="*/ 0 w 872490"/>
                    <a:gd name="connsiteY5" fmla="*/ 400976 h 400976"/>
                    <a:gd name="connsiteX6" fmla="*/ 270509 w 872490"/>
                    <a:gd name="connsiteY6" fmla="*/ 29502 h 400976"/>
                    <a:gd name="connsiteX7" fmla="*/ 510540 w 872490"/>
                    <a:gd name="connsiteY7" fmla="*/ 69506 h 400976"/>
                    <a:gd name="connsiteX0" fmla="*/ 510540 w 872490"/>
                    <a:gd name="connsiteY0" fmla="*/ 69506 h 400976"/>
                    <a:gd name="connsiteX1" fmla="*/ 872490 w 872490"/>
                    <a:gd name="connsiteY1" fmla="*/ 88556 h 400976"/>
                    <a:gd name="connsiteX2" fmla="*/ 866775 w 872490"/>
                    <a:gd name="connsiteY2" fmla="*/ 225716 h 400976"/>
                    <a:gd name="connsiteX3" fmla="*/ 466725 w 872490"/>
                    <a:gd name="connsiteY3" fmla="*/ 202856 h 400976"/>
                    <a:gd name="connsiteX4" fmla="*/ 407670 w 872490"/>
                    <a:gd name="connsiteY4" fmla="*/ 343826 h 400976"/>
                    <a:gd name="connsiteX5" fmla="*/ 0 w 872490"/>
                    <a:gd name="connsiteY5" fmla="*/ 400976 h 400976"/>
                    <a:gd name="connsiteX6" fmla="*/ 270509 w 872490"/>
                    <a:gd name="connsiteY6" fmla="*/ 29502 h 400976"/>
                    <a:gd name="connsiteX7" fmla="*/ 510540 w 872490"/>
                    <a:gd name="connsiteY7" fmla="*/ 69506 h 400976"/>
                    <a:gd name="connsiteX0" fmla="*/ 512445 w 874395"/>
                    <a:gd name="connsiteY0" fmla="*/ 69506 h 393356"/>
                    <a:gd name="connsiteX1" fmla="*/ 874395 w 874395"/>
                    <a:gd name="connsiteY1" fmla="*/ 88556 h 393356"/>
                    <a:gd name="connsiteX2" fmla="*/ 868680 w 874395"/>
                    <a:gd name="connsiteY2" fmla="*/ 225716 h 393356"/>
                    <a:gd name="connsiteX3" fmla="*/ 468630 w 874395"/>
                    <a:gd name="connsiteY3" fmla="*/ 202856 h 393356"/>
                    <a:gd name="connsiteX4" fmla="*/ 409575 w 874395"/>
                    <a:gd name="connsiteY4" fmla="*/ 343826 h 393356"/>
                    <a:gd name="connsiteX5" fmla="*/ 0 w 874395"/>
                    <a:gd name="connsiteY5" fmla="*/ 393356 h 393356"/>
                    <a:gd name="connsiteX6" fmla="*/ 272414 w 874395"/>
                    <a:gd name="connsiteY6" fmla="*/ 29502 h 393356"/>
                    <a:gd name="connsiteX7" fmla="*/ 512445 w 874395"/>
                    <a:gd name="connsiteY7" fmla="*/ 69506 h 393356"/>
                    <a:gd name="connsiteX0" fmla="*/ 512445 w 874395"/>
                    <a:gd name="connsiteY0" fmla="*/ 69506 h 393356"/>
                    <a:gd name="connsiteX1" fmla="*/ 874395 w 874395"/>
                    <a:gd name="connsiteY1" fmla="*/ 88556 h 393356"/>
                    <a:gd name="connsiteX2" fmla="*/ 868680 w 874395"/>
                    <a:gd name="connsiteY2" fmla="*/ 225716 h 393356"/>
                    <a:gd name="connsiteX3" fmla="*/ 468630 w 874395"/>
                    <a:gd name="connsiteY3" fmla="*/ 202856 h 393356"/>
                    <a:gd name="connsiteX4" fmla="*/ 409575 w 874395"/>
                    <a:gd name="connsiteY4" fmla="*/ 343826 h 393356"/>
                    <a:gd name="connsiteX5" fmla="*/ 0 w 874395"/>
                    <a:gd name="connsiteY5" fmla="*/ 393356 h 393356"/>
                    <a:gd name="connsiteX6" fmla="*/ 272414 w 874395"/>
                    <a:gd name="connsiteY6" fmla="*/ 29502 h 393356"/>
                    <a:gd name="connsiteX7" fmla="*/ 512445 w 874395"/>
                    <a:gd name="connsiteY7" fmla="*/ 69506 h 393356"/>
                    <a:gd name="connsiteX0" fmla="*/ 512445 w 874395"/>
                    <a:gd name="connsiteY0" fmla="*/ 69506 h 393356"/>
                    <a:gd name="connsiteX1" fmla="*/ 874395 w 874395"/>
                    <a:gd name="connsiteY1" fmla="*/ 88556 h 393356"/>
                    <a:gd name="connsiteX2" fmla="*/ 868680 w 874395"/>
                    <a:gd name="connsiteY2" fmla="*/ 225716 h 393356"/>
                    <a:gd name="connsiteX3" fmla="*/ 468630 w 874395"/>
                    <a:gd name="connsiteY3" fmla="*/ 202856 h 393356"/>
                    <a:gd name="connsiteX4" fmla="*/ 409575 w 874395"/>
                    <a:gd name="connsiteY4" fmla="*/ 343826 h 393356"/>
                    <a:gd name="connsiteX5" fmla="*/ 177166 w 874395"/>
                    <a:gd name="connsiteY5" fmla="*/ 366688 h 393356"/>
                    <a:gd name="connsiteX6" fmla="*/ 0 w 874395"/>
                    <a:gd name="connsiteY6" fmla="*/ 393356 h 393356"/>
                    <a:gd name="connsiteX7" fmla="*/ 272414 w 874395"/>
                    <a:gd name="connsiteY7" fmla="*/ 29502 h 393356"/>
                    <a:gd name="connsiteX8" fmla="*/ 512445 w 874395"/>
                    <a:gd name="connsiteY8" fmla="*/ 69506 h 393356"/>
                    <a:gd name="connsiteX0" fmla="*/ 632459 w 994409"/>
                    <a:gd name="connsiteY0" fmla="*/ 69506 h 761023"/>
                    <a:gd name="connsiteX1" fmla="*/ 994409 w 994409"/>
                    <a:gd name="connsiteY1" fmla="*/ 88556 h 761023"/>
                    <a:gd name="connsiteX2" fmla="*/ 988694 w 994409"/>
                    <a:gd name="connsiteY2" fmla="*/ 225716 h 761023"/>
                    <a:gd name="connsiteX3" fmla="*/ 588644 w 994409"/>
                    <a:gd name="connsiteY3" fmla="*/ 202856 h 761023"/>
                    <a:gd name="connsiteX4" fmla="*/ 529589 w 994409"/>
                    <a:gd name="connsiteY4" fmla="*/ 343826 h 761023"/>
                    <a:gd name="connsiteX5" fmla="*/ 0 w 994409"/>
                    <a:gd name="connsiteY5" fmla="*/ 761023 h 761023"/>
                    <a:gd name="connsiteX6" fmla="*/ 120014 w 994409"/>
                    <a:gd name="connsiteY6" fmla="*/ 393356 h 761023"/>
                    <a:gd name="connsiteX7" fmla="*/ 392428 w 994409"/>
                    <a:gd name="connsiteY7" fmla="*/ 29502 h 761023"/>
                    <a:gd name="connsiteX8" fmla="*/ 632459 w 994409"/>
                    <a:gd name="connsiteY8" fmla="*/ 69506 h 761023"/>
                    <a:gd name="connsiteX0" fmla="*/ 632459 w 994409"/>
                    <a:gd name="connsiteY0" fmla="*/ 69506 h 761023"/>
                    <a:gd name="connsiteX1" fmla="*/ 994409 w 994409"/>
                    <a:gd name="connsiteY1" fmla="*/ 88556 h 761023"/>
                    <a:gd name="connsiteX2" fmla="*/ 988694 w 994409"/>
                    <a:gd name="connsiteY2" fmla="*/ 225716 h 761023"/>
                    <a:gd name="connsiteX3" fmla="*/ 588644 w 994409"/>
                    <a:gd name="connsiteY3" fmla="*/ 202856 h 761023"/>
                    <a:gd name="connsiteX4" fmla="*/ 529589 w 994409"/>
                    <a:gd name="connsiteY4" fmla="*/ 343826 h 761023"/>
                    <a:gd name="connsiteX5" fmla="*/ 0 w 994409"/>
                    <a:gd name="connsiteY5" fmla="*/ 761023 h 761023"/>
                    <a:gd name="connsiteX6" fmla="*/ 120014 w 994409"/>
                    <a:gd name="connsiteY6" fmla="*/ 393356 h 761023"/>
                    <a:gd name="connsiteX7" fmla="*/ 392428 w 994409"/>
                    <a:gd name="connsiteY7" fmla="*/ 29502 h 761023"/>
                    <a:gd name="connsiteX8" fmla="*/ 632459 w 994409"/>
                    <a:gd name="connsiteY8" fmla="*/ 69506 h 761023"/>
                    <a:gd name="connsiteX0" fmla="*/ 632459 w 994409"/>
                    <a:gd name="connsiteY0" fmla="*/ 69506 h 761023"/>
                    <a:gd name="connsiteX1" fmla="*/ 994409 w 994409"/>
                    <a:gd name="connsiteY1" fmla="*/ 88556 h 761023"/>
                    <a:gd name="connsiteX2" fmla="*/ 988694 w 994409"/>
                    <a:gd name="connsiteY2" fmla="*/ 225716 h 761023"/>
                    <a:gd name="connsiteX3" fmla="*/ 588644 w 994409"/>
                    <a:gd name="connsiteY3" fmla="*/ 202856 h 761023"/>
                    <a:gd name="connsiteX4" fmla="*/ 529589 w 994409"/>
                    <a:gd name="connsiteY4" fmla="*/ 343826 h 761023"/>
                    <a:gd name="connsiteX5" fmla="*/ 0 w 994409"/>
                    <a:gd name="connsiteY5" fmla="*/ 761023 h 761023"/>
                    <a:gd name="connsiteX6" fmla="*/ 120014 w 994409"/>
                    <a:gd name="connsiteY6" fmla="*/ 393356 h 761023"/>
                    <a:gd name="connsiteX7" fmla="*/ 392428 w 994409"/>
                    <a:gd name="connsiteY7" fmla="*/ 29502 h 761023"/>
                    <a:gd name="connsiteX8" fmla="*/ 632459 w 994409"/>
                    <a:gd name="connsiteY8" fmla="*/ 69506 h 761023"/>
                    <a:gd name="connsiteX0" fmla="*/ 632459 w 994409"/>
                    <a:gd name="connsiteY0" fmla="*/ 69506 h 721018"/>
                    <a:gd name="connsiteX1" fmla="*/ 994409 w 994409"/>
                    <a:gd name="connsiteY1" fmla="*/ 88556 h 721018"/>
                    <a:gd name="connsiteX2" fmla="*/ 988694 w 994409"/>
                    <a:gd name="connsiteY2" fmla="*/ 225716 h 721018"/>
                    <a:gd name="connsiteX3" fmla="*/ 588644 w 994409"/>
                    <a:gd name="connsiteY3" fmla="*/ 202856 h 721018"/>
                    <a:gd name="connsiteX4" fmla="*/ 529589 w 994409"/>
                    <a:gd name="connsiteY4" fmla="*/ 343826 h 721018"/>
                    <a:gd name="connsiteX5" fmla="*/ 0 w 994409"/>
                    <a:gd name="connsiteY5" fmla="*/ 721018 h 721018"/>
                    <a:gd name="connsiteX6" fmla="*/ 120014 w 994409"/>
                    <a:gd name="connsiteY6" fmla="*/ 393356 h 721018"/>
                    <a:gd name="connsiteX7" fmla="*/ 392428 w 994409"/>
                    <a:gd name="connsiteY7" fmla="*/ 29502 h 721018"/>
                    <a:gd name="connsiteX8" fmla="*/ 632459 w 994409"/>
                    <a:gd name="connsiteY8" fmla="*/ 69506 h 721018"/>
                    <a:gd name="connsiteX0" fmla="*/ 678024 w 1039974"/>
                    <a:gd name="connsiteY0" fmla="*/ 69506 h 766160"/>
                    <a:gd name="connsiteX1" fmla="*/ 1039974 w 1039974"/>
                    <a:gd name="connsiteY1" fmla="*/ 88556 h 766160"/>
                    <a:gd name="connsiteX2" fmla="*/ 1034259 w 1039974"/>
                    <a:gd name="connsiteY2" fmla="*/ 225716 h 766160"/>
                    <a:gd name="connsiteX3" fmla="*/ 634209 w 1039974"/>
                    <a:gd name="connsiteY3" fmla="*/ 202856 h 766160"/>
                    <a:gd name="connsiteX4" fmla="*/ 575154 w 1039974"/>
                    <a:gd name="connsiteY4" fmla="*/ 343826 h 766160"/>
                    <a:gd name="connsiteX5" fmla="*/ 45565 w 1039974"/>
                    <a:gd name="connsiteY5" fmla="*/ 721018 h 766160"/>
                    <a:gd name="connsiteX6" fmla="*/ 41755 w 1039974"/>
                    <a:gd name="connsiteY6" fmla="*/ 722923 h 766160"/>
                    <a:gd name="connsiteX7" fmla="*/ 165579 w 1039974"/>
                    <a:gd name="connsiteY7" fmla="*/ 393356 h 766160"/>
                    <a:gd name="connsiteX8" fmla="*/ 437993 w 1039974"/>
                    <a:gd name="connsiteY8" fmla="*/ 29502 h 766160"/>
                    <a:gd name="connsiteX9" fmla="*/ 678024 w 1039974"/>
                    <a:gd name="connsiteY9" fmla="*/ 69506 h 766160"/>
                    <a:gd name="connsiteX0" fmla="*/ 672464 w 1034414"/>
                    <a:gd name="connsiteY0" fmla="*/ 69506 h 746494"/>
                    <a:gd name="connsiteX1" fmla="*/ 1034414 w 1034414"/>
                    <a:gd name="connsiteY1" fmla="*/ 88556 h 746494"/>
                    <a:gd name="connsiteX2" fmla="*/ 1028699 w 1034414"/>
                    <a:gd name="connsiteY2" fmla="*/ 225716 h 746494"/>
                    <a:gd name="connsiteX3" fmla="*/ 628649 w 1034414"/>
                    <a:gd name="connsiteY3" fmla="*/ 202856 h 746494"/>
                    <a:gd name="connsiteX4" fmla="*/ 569594 w 1034414"/>
                    <a:gd name="connsiteY4" fmla="*/ 343826 h 746494"/>
                    <a:gd name="connsiteX5" fmla="*/ 40005 w 1034414"/>
                    <a:gd name="connsiteY5" fmla="*/ 721018 h 746494"/>
                    <a:gd name="connsiteX6" fmla="*/ 55245 w 1034414"/>
                    <a:gd name="connsiteY6" fmla="*/ 661963 h 746494"/>
                    <a:gd name="connsiteX7" fmla="*/ 160019 w 1034414"/>
                    <a:gd name="connsiteY7" fmla="*/ 393356 h 746494"/>
                    <a:gd name="connsiteX8" fmla="*/ 432433 w 1034414"/>
                    <a:gd name="connsiteY8" fmla="*/ 29502 h 746494"/>
                    <a:gd name="connsiteX9" fmla="*/ 672464 w 1034414"/>
                    <a:gd name="connsiteY9" fmla="*/ 69506 h 746494"/>
                    <a:gd name="connsiteX0" fmla="*/ 880577 w 1242527"/>
                    <a:gd name="connsiteY0" fmla="*/ 69506 h 1072386"/>
                    <a:gd name="connsiteX1" fmla="*/ 1242527 w 1242527"/>
                    <a:gd name="connsiteY1" fmla="*/ 88556 h 1072386"/>
                    <a:gd name="connsiteX2" fmla="*/ 1236812 w 1242527"/>
                    <a:gd name="connsiteY2" fmla="*/ 225716 h 1072386"/>
                    <a:gd name="connsiteX3" fmla="*/ 836762 w 1242527"/>
                    <a:gd name="connsiteY3" fmla="*/ 202856 h 1072386"/>
                    <a:gd name="connsiteX4" fmla="*/ 777707 w 1242527"/>
                    <a:gd name="connsiteY4" fmla="*/ 343826 h 1072386"/>
                    <a:gd name="connsiteX5" fmla="*/ 15708 w 1242527"/>
                    <a:gd name="connsiteY5" fmla="*/ 1065823 h 1072386"/>
                    <a:gd name="connsiteX6" fmla="*/ 263358 w 1242527"/>
                    <a:gd name="connsiteY6" fmla="*/ 661963 h 1072386"/>
                    <a:gd name="connsiteX7" fmla="*/ 368132 w 1242527"/>
                    <a:gd name="connsiteY7" fmla="*/ 393356 h 1072386"/>
                    <a:gd name="connsiteX8" fmla="*/ 640546 w 1242527"/>
                    <a:gd name="connsiteY8" fmla="*/ 29502 h 1072386"/>
                    <a:gd name="connsiteX9" fmla="*/ 880577 w 1242527"/>
                    <a:gd name="connsiteY9" fmla="*/ 69506 h 1072386"/>
                    <a:gd name="connsiteX0" fmla="*/ 880899 w 1242849"/>
                    <a:gd name="connsiteY0" fmla="*/ 69506 h 1073182"/>
                    <a:gd name="connsiteX1" fmla="*/ 1242849 w 1242849"/>
                    <a:gd name="connsiteY1" fmla="*/ 88556 h 1073182"/>
                    <a:gd name="connsiteX2" fmla="*/ 1237134 w 1242849"/>
                    <a:gd name="connsiteY2" fmla="*/ 225716 h 1073182"/>
                    <a:gd name="connsiteX3" fmla="*/ 837084 w 1242849"/>
                    <a:gd name="connsiteY3" fmla="*/ 202856 h 1073182"/>
                    <a:gd name="connsiteX4" fmla="*/ 778029 w 1242849"/>
                    <a:gd name="connsiteY4" fmla="*/ 343826 h 1073182"/>
                    <a:gd name="connsiteX5" fmla="*/ 16030 w 1242849"/>
                    <a:gd name="connsiteY5" fmla="*/ 1065823 h 1073182"/>
                    <a:gd name="connsiteX6" fmla="*/ 256060 w 1242849"/>
                    <a:gd name="connsiteY6" fmla="*/ 711493 h 1073182"/>
                    <a:gd name="connsiteX7" fmla="*/ 368454 w 1242849"/>
                    <a:gd name="connsiteY7" fmla="*/ 393356 h 1073182"/>
                    <a:gd name="connsiteX8" fmla="*/ 640868 w 1242849"/>
                    <a:gd name="connsiteY8" fmla="*/ 29502 h 1073182"/>
                    <a:gd name="connsiteX9" fmla="*/ 880899 w 1242849"/>
                    <a:gd name="connsiteY9" fmla="*/ 69506 h 1073182"/>
                    <a:gd name="connsiteX0" fmla="*/ 879134 w 1241084"/>
                    <a:gd name="connsiteY0" fmla="*/ 69506 h 1080661"/>
                    <a:gd name="connsiteX1" fmla="*/ 1241084 w 1241084"/>
                    <a:gd name="connsiteY1" fmla="*/ 88556 h 1080661"/>
                    <a:gd name="connsiteX2" fmla="*/ 1235369 w 1241084"/>
                    <a:gd name="connsiteY2" fmla="*/ 225716 h 1080661"/>
                    <a:gd name="connsiteX3" fmla="*/ 835319 w 1241084"/>
                    <a:gd name="connsiteY3" fmla="*/ 202856 h 1080661"/>
                    <a:gd name="connsiteX4" fmla="*/ 776264 w 1241084"/>
                    <a:gd name="connsiteY4" fmla="*/ 343826 h 1080661"/>
                    <a:gd name="connsiteX5" fmla="*/ 14265 w 1241084"/>
                    <a:gd name="connsiteY5" fmla="*/ 1065823 h 1080661"/>
                    <a:gd name="connsiteX6" fmla="*/ 277156 w 1241084"/>
                    <a:gd name="connsiteY6" fmla="*/ 821983 h 1080661"/>
                    <a:gd name="connsiteX7" fmla="*/ 254295 w 1241084"/>
                    <a:gd name="connsiteY7" fmla="*/ 711493 h 1080661"/>
                    <a:gd name="connsiteX8" fmla="*/ 366689 w 1241084"/>
                    <a:gd name="connsiteY8" fmla="*/ 393356 h 1080661"/>
                    <a:gd name="connsiteX9" fmla="*/ 639103 w 1241084"/>
                    <a:gd name="connsiteY9" fmla="*/ 29502 h 1080661"/>
                    <a:gd name="connsiteX10" fmla="*/ 879134 w 1241084"/>
                    <a:gd name="connsiteY10" fmla="*/ 69506 h 1080661"/>
                    <a:gd name="connsiteX0" fmla="*/ 894905 w 1256855"/>
                    <a:gd name="connsiteY0" fmla="*/ 69506 h 1089457"/>
                    <a:gd name="connsiteX1" fmla="*/ 1256855 w 1256855"/>
                    <a:gd name="connsiteY1" fmla="*/ 88556 h 1089457"/>
                    <a:gd name="connsiteX2" fmla="*/ 1251140 w 1256855"/>
                    <a:gd name="connsiteY2" fmla="*/ 225716 h 1089457"/>
                    <a:gd name="connsiteX3" fmla="*/ 851090 w 1256855"/>
                    <a:gd name="connsiteY3" fmla="*/ 202856 h 1089457"/>
                    <a:gd name="connsiteX4" fmla="*/ 792035 w 1256855"/>
                    <a:gd name="connsiteY4" fmla="*/ 343826 h 1089457"/>
                    <a:gd name="connsiteX5" fmla="*/ 30036 w 1256855"/>
                    <a:gd name="connsiteY5" fmla="*/ 1065823 h 1089457"/>
                    <a:gd name="connsiteX6" fmla="*/ 98617 w 1256855"/>
                    <a:gd name="connsiteY6" fmla="*/ 943903 h 1089457"/>
                    <a:gd name="connsiteX7" fmla="*/ 270066 w 1256855"/>
                    <a:gd name="connsiteY7" fmla="*/ 711493 h 1089457"/>
                    <a:gd name="connsiteX8" fmla="*/ 382460 w 1256855"/>
                    <a:gd name="connsiteY8" fmla="*/ 393356 h 1089457"/>
                    <a:gd name="connsiteX9" fmla="*/ 654874 w 1256855"/>
                    <a:gd name="connsiteY9" fmla="*/ 29502 h 1089457"/>
                    <a:gd name="connsiteX10" fmla="*/ 894905 w 1256855"/>
                    <a:gd name="connsiteY10" fmla="*/ 69506 h 1089457"/>
                    <a:gd name="connsiteX0" fmla="*/ 814433 w 1176383"/>
                    <a:gd name="connsiteY0" fmla="*/ 69506 h 1116911"/>
                    <a:gd name="connsiteX1" fmla="*/ 1176383 w 1176383"/>
                    <a:gd name="connsiteY1" fmla="*/ 88556 h 1116911"/>
                    <a:gd name="connsiteX2" fmla="*/ 1170668 w 1176383"/>
                    <a:gd name="connsiteY2" fmla="*/ 225716 h 1116911"/>
                    <a:gd name="connsiteX3" fmla="*/ 770618 w 1176383"/>
                    <a:gd name="connsiteY3" fmla="*/ 202856 h 1116911"/>
                    <a:gd name="connsiteX4" fmla="*/ 711563 w 1176383"/>
                    <a:gd name="connsiteY4" fmla="*/ 343826 h 1116911"/>
                    <a:gd name="connsiteX5" fmla="*/ 88629 w 1176383"/>
                    <a:gd name="connsiteY5" fmla="*/ 1096303 h 1116911"/>
                    <a:gd name="connsiteX6" fmla="*/ 18145 w 1176383"/>
                    <a:gd name="connsiteY6" fmla="*/ 943903 h 1116911"/>
                    <a:gd name="connsiteX7" fmla="*/ 189594 w 1176383"/>
                    <a:gd name="connsiteY7" fmla="*/ 711493 h 1116911"/>
                    <a:gd name="connsiteX8" fmla="*/ 301988 w 1176383"/>
                    <a:gd name="connsiteY8" fmla="*/ 393356 h 1116911"/>
                    <a:gd name="connsiteX9" fmla="*/ 574402 w 1176383"/>
                    <a:gd name="connsiteY9" fmla="*/ 29502 h 1116911"/>
                    <a:gd name="connsiteX10" fmla="*/ 814433 w 1176383"/>
                    <a:gd name="connsiteY10" fmla="*/ 69506 h 1116911"/>
                    <a:gd name="connsiteX0" fmla="*/ 829563 w 1191513"/>
                    <a:gd name="connsiteY0" fmla="*/ 69506 h 1153900"/>
                    <a:gd name="connsiteX1" fmla="*/ 1191513 w 1191513"/>
                    <a:gd name="connsiteY1" fmla="*/ 88556 h 1153900"/>
                    <a:gd name="connsiteX2" fmla="*/ 1185798 w 1191513"/>
                    <a:gd name="connsiteY2" fmla="*/ 225716 h 1153900"/>
                    <a:gd name="connsiteX3" fmla="*/ 785748 w 1191513"/>
                    <a:gd name="connsiteY3" fmla="*/ 202856 h 1153900"/>
                    <a:gd name="connsiteX4" fmla="*/ 726693 w 1191513"/>
                    <a:gd name="connsiteY4" fmla="*/ 343826 h 1153900"/>
                    <a:gd name="connsiteX5" fmla="*/ 103759 w 1191513"/>
                    <a:gd name="connsiteY5" fmla="*/ 1096303 h 1153900"/>
                    <a:gd name="connsiteX6" fmla="*/ 33275 w 1191513"/>
                    <a:gd name="connsiteY6" fmla="*/ 943903 h 1153900"/>
                    <a:gd name="connsiteX7" fmla="*/ 204724 w 1191513"/>
                    <a:gd name="connsiteY7" fmla="*/ 711493 h 1153900"/>
                    <a:gd name="connsiteX8" fmla="*/ 317118 w 1191513"/>
                    <a:gd name="connsiteY8" fmla="*/ 393356 h 1153900"/>
                    <a:gd name="connsiteX9" fmla="*/ 589532 w 1191513"/>
                    <a:gd name="connsiteY9" fmla="*/ 29502 h 1153900"/>
                    <a:gd name="connsiteX10" fmla="*/ 829563 w 1191513"/>
                    <a:gd name="connsiteY10" fmla="*/ 69506 h 1153900"/>
                    <a:gd name="connsiteX0" fmla="*/ 841096 w 1203046"/>
                    <a:gd name="connsiteY0" fmla="*/ 69506 h 1186980"/>
                    <a:gd name="connsiteX1" fmla="*/ 1203046 w 1203046"/>
                    <a:gd name="connsiteY1" fmla="*/ 88556 h 1186980"/>
                    <a:gd name="connsiteX2" fmla="*/ 1197331 w 1203046"/>
                    <a:gd name="connsiteY2" fmla="*/ 225716 h 1186980"/>
                    <a:gd name="connsiteX3" fmla="*/ 797281 w 1203046"/>
                    <a:gd name="connsiteY3" fmla="*/ 202856 h 1186980"/>
                    <a:gd name="connsiteX4" fmla="*/ 738226 w 1203046"/>
                    <a:gd name="connsiteY4" fmla="*/ 343826 h 1186980"/>
                    <a:gd name="connsiteX5" fmla="*/ 90527 w 1203046"/>
                    <a:gd name="connsiteY5" fmla="*/ 1134403 h 1186980"/>
                    <a:gd name="connsiteX6" fmla="*/ 44808 w 1203046"/>
                    <a:gd name="connsiteY6" fmla="*/ 943903 h 1186980"/>
                    <a:gd name="connsiteX7" fmla="*/ 216257 w 1203046"/>
                    <a:gd name="connsiteY7" fmla="*/ 711493 h 1186980"/>
                    <a:gd name="connsiteX8" fmla="*/ 328651 w 1203046"/>
                    <a:gd name="connsiteY8" fmla="*/ 393356 h 1186980"/>
                    <a:gd name="connsiteX9" fmla="*/ 601065 w 1203046"/>
                    <a:gd name="connsiteY9" fmla="*/ 29502 h 1186980"/>
                    <a:gd name="connsiteX10" fmla="*/ 841096 w 1203046"/>
                    <a:gd name="connsiteY10" fmla="*/ 69506 h 1186980"/>
                    <a:gd name="connsiteX0" fmla="*/ 860141 w 1222091"/>
                    <a:gd name="connsiteY0" fmla="*/ 69506 h 1199049"/>
                    <a:gd name="connsiteX1" fmla="*/ 1222091 w 1222091"/>
                    <a:gd name="connsiteY1" fmla="*/ 88556 h 1199049"/>
                    <a:gd name="connsiteX2" fmla="*/ 1216376 w 1222091"/>
                    <a:gd name="connsiteY2" fmla="*/ 225716 h 1199049"/>
                    <a:gd name="connsiteX3" fmla="*/ 816326 w 1222091"/>
                    <a:gd name="connsiteY3" fmla="*/ 202856 h 1199049"/>
                    <a:gd name="connsiteX4" fmla="*/ 757271 w 1222091"/>
                    <a:gd name="connsiteY4" fmla="*/ 343826 h 1199049"/>
                    <a:gd name="connsiteX5" fmla="*/ 109572 w 1222091"/>
                    <a:gd name="connsiteY5" fmla="*/ 1134403 h 1199049"/>
                    <a:gd name="connsiteX6" fmla="*/ 29563 w 1222091"/>
                    <a:gd name="connsiteY6" fmla="*/ 1025818 h 1199049"/>
                    <a:gd name="connsiteX7" fmla="*/ 235302 w 1222091"/>
                    <a:gd name="connsiteY7" fmla="*/ 711493 h 1199049"/>
                    <a:gd name="connsiteX8" fmla="*/ 347696 w 1222091"/>
                    <a:gd name="connsiteY8" fmla="*/ 393356 h 1199049"/>
                    <a:gd name="connsiteX9" fmla="*/ 620110 w 1222091"/>
                    <a:gd name="connsiteY9" fmla="*/ 29502 h 1199049"/>
                    <a:gd name="connsiteX10" fmla="*/ 860141 w 1222091"/>
                    <a:gd name="connsiteY10" fmla="*/ 69506 h 1199049"/>
                    <a:gd name="connsiteX0" fmla="*/ 868967 w 1230917"/>
                    <a:gd name="connsiteY0" fmla="*/ 69506 h 1199394"/>
                    <a:gd name="connsiteX1" fmla="*/ 1230917 w 1230917"/>
                    <a:gd name="connsiteY1" fmla="*/ 88556 h 1199394"/>
                    <a:gd name="connsiteX2" fmla="*/ 1225202 w 1230917"/>
                    <a:gd name="connsiteY2" fmla="*/ 225716 h 1199394"/>
                    <a:gd name="connsiteX3" fmla="*/ 825152 w 1230917"/>
                    <a:gd name="connsiteY3" fmla="*/ 202856 h 1199394"/>
                    <a:gd name="connsiteX4" fmla="*/ 766097 w 1230917"/>
                    <a:gd name="connsiteY4" fmla="*/ 343826 h 1199394"/>
                    <a:gd name="connsiteX5" fmla="*/ 118398 w 1230917"/>
                    <a:gd name="connsiteY5" fmla="*/ 1134403 h 1199394"/>
                    <a:gd name="connsiteX6" fmla="*/ 25054 w 1230917"/>
                    <a:gd name="connsiteY6" fmla="*/ 1027723 h 1199394"/>
                    <a:gd name="connsiteX7" fmla="*/ 244128 w 1230917"/>
                    <a:gd name="connsiteY7" fmla="*/ 711493 h 1199394"/>
                    <a:gd name="connsiteX8" fmla="*/ 356522 w 1230917"/>
                    <a:gd name="connsiteY8" fmla="*/ 393356 h 1199394"/>
                    <a:gd name="connsiteX9" fmla="*/ 628936 w 1230917"/>
                    <a:gd name="connsiteY9" fmla="*/ 29502 h 1199394"/>
                    <a:gd name="connsiteX10" fmla="*/ 868967 w 1230917"/>
                    <a:gd name="connsiteY10" fmla="*/ 69506 h 1199394"/>
                    <a:gd name="connsiteX0" fmla="*/ 884117 w 1246067"/>
                    <a:gd name="connsiteY0" fmla="*/ 69506 h 1189229"/>
                    <a:gd name="connsiteX1" fmla="*/ 1246067 w 1246067"/>
                    <a:gd name="connsiteY1" fmla="*/ 88556 h 1189229"/>
                    <a:gd name="connsiteX2" fmla="*/ 1240352 w 1246067"/>
                    <a:gd name="connsiteY2" fmla="*/ 225716 h 1189229"/>
                    <a:gd name="connsiteX3" fmla="*/ 840302 w 1246067"/>
                    <a:gd name="connsiteY3" fmla="*/ 202856 h 1189229"/>
                    <a:gd name="connsiteX4" fmla="*/ 781247 w 1246067"/>
                    <a:gd name="connsiteY4" fmla="*/ 343826 h 1189229"/>
                    <a:gd name="connsiteX5" fmla="*/ 133548 w 1246067"/>
                    <a:gd name="connsiteY5" fmla="*/ 1134403 h 1189229"/>
                    <a:gd name="connsiteX6" fmla="*/ 40204 w 1246067"/>
                    <a:gd name="connsiteY6" fmla="*/ 1027723 h 1189229"/>
                    <a:gd name="connsiteX7" fmla="*/ 259278 w 1246067"/>
                    <a:gd name="connsiteY7" fmla="*/ 711493 h 1189229"/>
                    <a:gd name="connsiteX8" fmla="*/ 371672 w 1246067"/>
                    <a:gd name="connsiteY8" fmla="*/ 393356 h 1189229"/>
                    <a:gd name="connsiteX9" fmla="*/ 644086 w 1246067"/>
                    <a:gd name="connsiteY9" fmla="*/ 29502 h 1189229"/>
                    <a:gd name="connsiteX10" fmla="*/ 884117 w 1246067"/>
                    <a:gd name="connsiteY10" fmla="*/ 69506 h 1189229"/>
                    <a:gd name="connsiteX0" fmla="*/ 846307 w 1208257"/>
                    <a:gd name="connsiteY0" fmla="*/ 69506 h 1184789"/>
                    <a:gd name="connsiteX1" fmla="*/ 1208257 w 1208257"/>
                    <a:gd name="connsiteY1" fmla="*/ 88556 h 1184789"/>
                    <a:gd name="connsiteX2" fmla="*/ 1202542 w 1208257"/>
                    <a:gd name="connsiteY2" fmla="*/ 225716 h 1184789"/>
                    <a:gd name="connsiteX3" fmla="*/ 802492 w 1208257"/>
                    <a:gd name="connsiteY3" fmla="*/ 202856 h 1184789"/>
                    <a:gd name="connsiteX4" fmla="*/ 743437 w 1208257"/>
                    <a:gd name="connsiteY4" fmla="*/ 343826 h 1184789"/>
                    <a:gd name="connsiteX5" fmla="*/ 95738 w 1208257"/>
                    <a:gd name="connsiteY5" fmla="*/ 1134403 h 1184789"/>
                    <a:gd name="connsiteX6" fmla="*/ 65259 w 1208257"/>
                    <a:gd name="connsiteY6" fmla="*/ 991528 h 1184789"/>
                    <a:gd name="connsiteX7" fmla="*/ 221468 w 1208257"/>
                    <a:gd name="connsiteY7" fmla="*/ 711493 h 1184789"/>
                    <a:gd name="connsiteX8" fmla="*/ 333862 w 1208257"/>
                    <a:gd name="connsiteY8" fmla="*/ 393356 h 1184789"/>
                    <a:gd name="connsiteX9" fmla="*/ 606276 w 1208257"/>
                    <a:gd name="connsiteY9" fmla="*/ 29502 h 1184789"/>
                    <a:gd name="connsiteX10" fmla="*/ 846307 w 1208257"/>
                    <a:gd name="connsiteY10" fmla="*/ 69506 h 1184789"/>
                    <a:gd name="connsiteX0" fmla="*/ 866403 w 1228353"/>
                    <a:gd name="connsiteY0" fmla="*/ 69506 h 1187745"/>
                    <a:gd name="connsiteX1" fmla="*/ 1228353 w 1228353"/>
                    <a:gd name="connsiteY1" fmla="*/ 88556 h 1187745"/>
                    <a:gd name="connsiteX2" fmla="*/ 1222638 w 1228353"/>
                    <a:gd name="connsiteY2" fmla="*/ 225716 h 1187745"/>
                    <a:gd name="connsiteX3" fmla="*/ 822588 w 1228353"/>
                    <a:gd name="connsiteY3" fmla="*/ 202856 h 1187745"/>
                    <a:gd name="connsiteX4" fmla="*/ 763533 w 1228353"/>
                    <a:gd name="connsiteY4" fmla="*/ 343826 h 1187745"/>
                    <a:gd name="connsiteX5" fmla="*/ 115834 w 1228353"/>
                    <a:gd name="connsiteY5" fmla="*/ 1134403 h 1187745"/>
                    <a:gd name="connsiteX6" fmla="*/ 49160 w 1228353"/>
                    <a:gd name="connsiteY6" fmla="*/ 1016293 h 1187745"/>
                    <a:gd name="connsiteX7" fmla="*/ 241564 w 1228353"/>
                    <a:gd name="connsiteY7" fmla="*/ 711493 h 1187745"/>
                    <a:gd name="connsiteX8" fmla="*/ 353958 w 1228353"/>
                    <a:gd name="connsiteY8" fmla="*/ 393356 h 1187745"/>
                    <a:gd name="connsiteX9" fmla="*/ 626372 w 1228353"/>
                    <a:gd name="connsiteY9" fmla="*/ 29502 h 1187745"/>
                    <a:gd name="connsiteX10" fmla="*/ 866403 w 1228353"/>
                    <a:gd name="connsiteY10" fmla="*/ 69506 h 1187745"/>
                    <a:gd name="connsiteX0" fmla="*/ 880276 w 1242226"/>
                    <a:gd name="connsiteY0" fmla="*/ 69506 h 1189789"/>
                    <a:gd name="connsiteX1" fmla="*/ 1242226 w 1242226"/>
                    <a:gd name="connsiteY1" fmla="*/ 88556 h 1189789"/>
                    <a:gd name="connsiteX2" fmla="*/ 1236511 w 1242226"/>
                    <a:gd name="connsiteY2" fmla="*/ 225716 h 1189789"/>
                    <a:gd name="connsiteX3" fmla="*/ 836461 w 1242226"/>
                    <a:gd name="connsiteY3" fmla="*/ 202856 h 1189789"/>
                    <a:gd name="connsiteX4" fmla="*/ 777406 w 1242226"/>
                    <a:gd name="connsiteY4" fmla="*/ 343826 h 1189789"/>
                    <a:gd name="connsiteX5" fmla="*/ 129707 w 1242226"/>
                    <a:gd name="connsiteY5" fmla="*/ 1134403 h 1189789"/>
                    <a:gd name="connsiteX6" fmla="*/ 63033 w 1242226"/>
                    <a:gd name="connsiteY6" fmla="*/ 1016293 h 1189789"/>
                    <a:gd name="connsiteX7" fmla="*/ 255437 w 1242226"/>
                    <a:gd name="connsiteY7" fmla="*/ 711493 h 1189789"/>
                    <a:gd name="connsiteX8" fmla="*/ 367831 w 1242226"/>
                    <a:gd name="connsiteY8" fmla="*/ 393356 h 1189789"/>
                    <a:gd name="connsiteX9" fmla="*/ 640245 w 1242226"/>
                    <a:gd name="connsiteY9" fmla="*/ 29502 h 1189789"/>
                    <a:gd name="connsiteX10" fmla="*/ 880276 w 1242226"/>
                    <a:gd name="connsiteY10" fmla="*/ 69506 h 1189789"/>
                    <a:gd name="connsiteX0" fmla="*/ 803241 w 1165191"/>
                    <a:gd name="connsiteY0" fmla="*/ 69506 h 1204030"/>
                    <a:gd name="connsiteX1" fmla="*/ 1165191 w 1165191"/>
                    <a:gd name="connsiteY1" fmla="*/ 88556 h 1204030"/>
                    <a:gd name="connsiteX2" fmla="*/ 1159476 w 1165191"/>
                    <a:gd name="connsiteY2" fmla="*/ 225716 h 1204030"/>
                    <a:gd name="connsiteX3" fmla="*/ 759426 w 1165191"/>
                    <a:gd name="connsiteY3" fmla="*/ 202856 h 1204030"/>
                    <a:gd name="connsiteX4" fmla="*/ 700371 w 1165191"/>
                    <a:gd name="connsiteY4" fmla="*/ 343826 h 1204030"/>
                    <a:gd name="connsiteX5" fmla="*/ 52672 w 1165191"/>
                    <a:gd name="connsiteY5" fmla="*/ 1134403 h 1204030"/>
                    <a:gd name="connsiteX6" fmla="*/ 191738 w 1165191"/>
                    <a:gd name="connsiteY6" fmla="*/ 1100113 h 1204030"/>
                    <a:gd name="connsiteX7" fmla="*/ 178402 w 1165191"/>
                    <a:gd name="connsiteY7" fmla="*/ 711493 h 1204030"/>
                    <a:gd name="connsiteX8" fmla="*/ 290796 w 1165191"/>
                    <a:gd name="connsiteY8" fmla="*/ 393356 h 1204030"/>
                    <a:gd name="connsiteX9" fmla="*/ 563210 w 1165191"/>
                    <a:gd name="connsiteY9" fmla="*/ 29502 h 1204030"/>
                    <a:gd name="connsiteX10" fmla="*/ 803241 w 1165191"/>
                    <a:gd name="connsiteY10" fmla="*/ 69506 h 1204030"/>
                    <a:gd name="connsiteX0" fmla="*/ 866214 w 1228164"/>
                    <a:gd name="connsiteY0" fmla="*/ 69506 h 1184848"/>
                    <a:gd name="connsiteX1" fmla="*/ 1228164 w 1228164"/>
                    <a:gd name="connsiteY1" fmla="*/ 88556 h 1184848"/>
                    <a:gd name="connsiteX2" fmla="*/ 1222449 w 1228164"/>
                    <a:gd name="connsiteY2" fmla="*/ 225716 h 1184848"/>
                    <a:gd name="connsiteX3" fmla="*/ 822399 w 1228164"/>
                    <a:gd name="connsiteY3" fmla="*/ 202856 h 1184848"/>
                    <a:gd name="connsiteX4" fmla="*/ 763344 w 1228164"/>
                    <a:gd name="connsiteY4" fmla="*/ 343826 h 1184848"/>
                    <a:gd name="connsiteX5" fmla="*/ 115645 w 1228164"/>
                    <a:gd name="connsiteY5" fmla="*/ 1134403 h 1184848"/>
                    <a:gd name="connsiteX6" fmla="*/ 71831 w 1228164"/>
                    <a:gd name="connsiteY6" fmla="*/ 976288 h 1184848"/>
                    <a:gd name="connsiteX7" fmla="*/ 241375 w 1228164"/>
                    <a:gd name="connsiteY7" fmla="*/ 711493 h 1184848"/>
                    <a:gd name="connsiteX8" fmla="*/ 353769 w 1228164"/>
                    <a:gd name="connsiteY8" fmla="*/ 393356 h 1184848"/>
                    <a:gd name="connsiteX9" fmla="*/ 626183 w 1228164"/>
                    <a:gd name="connsiteY9" fmla="*/ 29502 h 1184848"/>
                    <a:gd name="connsiteX10" fmla="*/ 866214 w 1228164"/>
                    <a:gd name="connsiteY10" fmla="*/ 69506 h 1184848"/>
                    <a:gd name="connsiteX0" fmla="*/ 866998 w 1228948"/>
                    <a:gd name="connsiteY0" fmla="*/ 69506 h 1186262"/>
                    <a:gd name="connsiteX1" fmla="*/ 1228948 w 1228948"/>
                    <a:gd name="connsiteY1" fmla="*/ 88556 h 1186262"/>
                    <a:gd name="connsiteX2" fmla="*/ 1223233 w 1228948"/>
                    <a:gd name="connsiteY2" fmla="*/ 225716 h 1186262"/>
                    <a:gd name="connsiteX3" fmla="*/ 823183 w 1228948"/>
                    <a:gd name="connsiteY3" fmla="*/ 202856 h 1186262"/>
                    <a:gd name="connsiteX4" fmla="*/ 764128 w 1228948"/>
                    <a:gd name="connsiteY4" fmla="*/ 343826 h 1186262"/>
                    <a:gd name="connsiteX5" fmla="*/ 116429 w 1228948"/>
                    <a:gd name="connsiteY5" fmla="*/ 1134403 h 1186262"/>
                    <a:gd name="connsiteX6" fmla="*/ 72615 w 1228948"/>
                    <a:gd name="connsiteY6" fmla="*/ 976288 h 1186262"/>
                    <a:gd name="connsiteX7" fmla="*/ 242159 w 1228948"/>
                    <a:gd name="connsiteY7" fmla="*/ 711493 h 1186262"/>
                    <a:gd name="connsiteX8" fmla="*/ 354553 w 1228948"/>
                    <a:gd name="connsiteY8" fmla="*/ 393356 h 1186262"/>
                    <a:gd name="connsiteX9" fmla="*/ 626967 w 1228948"/>
                    <a:gd name="connsiteY9" fmla="*/ 29502 h 1186262"/>
                    <a:gd name="connsiteX10" fmla="*/ 866998 w 1228948"/>
                    <a:gd name="connsiteY10" fmla="*/ 69506 h 1186262"/>
                    <a:gd name="connsiteX0" fmla="*/ 869532 w 1231482"/>
                    <a:gd name="connsiteY0" fmla="*/ 69506 h 1166436"/>
                    <a:gd name="connsiteX1" fmla="*/ 1231482 w 1231482"/>
                    <a:gd name="connsiteY1" fmla="*/ 88556 h 1166436"/>
                    <a:gd name="connsiteX2" fmla="*/ 1225767 w 1231482"/>
                    <a:gd name="connsiteY2" fmla="*/ 225716 h 1166436"/>
                    <a:gd name="connsiteX3" fmla="*/ 825717 w 1231482"/>
                    <a:gd name="connsiteY3" fmla="*/ 202856 h 1166436"/>
                    <a:gd name="connsiteX4" fmla="*/ 766662 w 1231482"/>
                    <a:gd name="connsiteY4" fmla="*/ 343826 h 1166436"/>
                    <a:gd name="connsiteX5" fmla="*/ 118963 w 1231482"/>
                    <a:gd name="connsiteY5" fmla="*/ 1134403 h 1166436"/>
                    <a:gd name="connsiteX6" fmla="*/ 75149 w 1231482"/>
                    <a:gd name="connsiteY6" fmla="*/ 976288 h 1166436"/>
                    <a:gd name="connsiteX7" fmla="*/ 244693 w 1231482"/>
                    <a:gd name="connsiteY7" fmla="*/ 711493 h 1166436"/>
                    <a:gd name="connsiteX8" fmla="*/ 357087 w 1231482"/>
                    <a:gd name="connsiteY8" fmla="*/ 393356 h 1166436"/>
                    <a:gd name="connsiteX9" fmla="*/ 629501 w 1231482"/>
                    <a:gd name="connsiteY9" fmla="*/ 29502 h 1166436"/>
                    <a:gd name="connsiteX10" fmla="*/ 869532 w 1231482"/>
                    <a:gd name="connsiteY10" fmla="*/ 69506 h 1166436"/>
                    <a:gd name="connsiteX0" fmla="*/ 869532 w 1231482"/>
                    <a:gd name="connsiteY0" fmla="*/ 69506 h 1169281"/>
                    <a:gd name="connsiteX1" fmla="*/ 1231482 w 1231482"/>
                    <a:gd name="connsiteY1" fmla="*/ 88556 h 1169281"/>
                    <a:gd name="connsiteX2" fmla="*/ 1225767 w 1231482"/>
                    <a:gd name="connsiteY2" fmla="*/ 225716 h 1169281"/>
                    <a:gd name="connsiteX3" fmla="*/ 825717 w 1231482"/>
                    <a:gd name="connsiteY3" fmla="*/ 202856 h 1169281"/>
                    <a:gd name="connsiteX4" fmla="*/ 766662 w 1231482"/>
                    <a:gd name="connsiteY4" fmla="*/ 343826 h 1169281"/>
                    <a:gd name="connsiteX5" fmla="*/ 118963 w 1231482"/>
                    <a:gd name="connsiteY5" fmla="*/ 1134403 h 1169281"/>
                    <a:gd name="connsiteX6" fmla="*/ 75149 w 1231482"/>
                    <a:gd name="connsiteY6" fmla="*/ 976288 h 1169281"/>
                    <a:gd name="connsiteX7" fmla="*/ 244693 w 1231482"/>
                    <a:gd name="connsiteY7" fmla="*/ 711493 h 1169281"/>
                    <a:gd name="connsiteX8" fmla="*/ 357087 w 1231482"/>
                    <a:gd name="connsiteY8" fmla="*/ 393356 h 1169281"/>
                    <a:gd name="connsiteX9" fmla="*/ 629501 w 1231482"/>
                    <a:gd name="connsiteY9" fmla="*/ 29502 h 1169281"/>
                    <a:gd name="connsiteX10" fmla="*/ 869532 w 1231482"/>
                    <a:gd name="connsiteY10" fmla="*/ 69506 h 1169281"/>
                    <a:gd name="connsiteX0" fmla="*/ 903875 w 1265825"/>
                    <a:gd name="connsiteY0" fmla="*/ 69506 h 1175541"/>
                    <a:gd name="connsiteX1" fmla="*/ 1265825 w 1265825"/>
                    <a:gd name="connsiteY1" fmla="*/ 88556 h 1175541"/>
                    <a:gd name="connsiteX2" fmla="*/ 1260110 w 1265825"/>
                    <a:gd name="connsiteY2" fmla="*/ 225716 h 1175541"/>
                    <a:gd name="connsiteX3" fmla="*/ 860060 w 1265825"/>
                    <a:gd name="connsiteY3" fmla="*/ 202856 h 1175541"/>
                    <a:gd name="connsiteX4" fmla="*/ 801005 w 1265825"/>
                    <a:gd name="connsiteY4" fmla="*/ 343826 h 1175541"/>
                    <a:gd name="connsiteX5" fmla="*/ 153306 w 1265825"/>
                    <a:gd name="connsiteY5" fmla="*/ 1134403 h 1175541"/>
                    <a:gd name="connsiteX6" fmla="*/ 56152 w 1265825"/>
                    <a:gd name="connsiteY6" fmla="*/ 1031533 h 1175541"/>
                    <a:gd name="connsiteX7" fmla="*/ 279036 w 1265825"/>
                    <a:gd name="connsiteY7" fmla="*/ 711493 h 1175541"/>
                    <a:gd name="connsiteX8" fmla="*/ 391430 w 1265825"/>
                    <a:gd name="connsiteY8" fmla="*/ 393356 h 1175541"/>
                    <a:gd name="connsiteX9" fmla="*/ 663844 w 1265825"/>
                    <a:gd name="connsiteY9" fmla="*/ 29502 h 1175541"/>
                    <a:gd name="connsiteX10" fmla="*/ 903875 w 1265825"/>
                    <a:gd name="connsiteY10" fmla="*/ 69506 h 1175541"/>
                    <a:gd name="connsiteX0" fmla="*/ 873575 w 1235525"/>
                    <a:gd name="connsiteY0" fmla="*/ 69506 h 1181214"/>
                    <a:gd name="connsiteX1" fmla="*/ 1235525 w 1235525"/>
                    <a:gd name="connsiteY1" fmla="*/ 88556 h 1181214"/>
                    <a:gd name="connsiteX2" fmla="*/ 1229810 w 1235525"/>
                    <a:gd name="connsiteY2" fmla="*/ 225716 h 1181214"/>
                    <a:gd name="connsiteX3" fmla="*/ 829760 w 1235525"/>
                    <a:gd name="connsiteY3" fmla="*/ 202856 h 1181214"/>
                    <a:gd name="connsiteX4" fmla="*/ 770705 w 1235525"/>
                    <a:gd name="connsiteY4" fmla="*/ 343826 h 1181214"/>
                    <a:gd name="connsiteX5" fmla="*/ 123006 w 1235525"/>
                    <a:gd name="connsiteY5" fmla="*/ 1134403 h 1181214"/>
                    <a:gd name="connsiteX6" fmla="*/ 25852 w 1235525"/>
                    <a:gd name="connsiteY6" fmla="*/ 1031533 h 1181214"/>
                    <a:gd name="connsiteX7" fmla="*/ 248736 w 1235525"/>
                    <a:gd name="connsiteY7" fmla="*/ 711493 h 1181214"/>
                    <a:gd name="connsiteX8" fmla="*/ 361130 w 1235525"/>
                    <a:gd name="connsiteY8" fmla="*/ 393356 h 1181214"/>
                    <a:gd name="connsiteX9" fmla="*/ 633544 w 1235525"/>
                    <a:gd name="connsiteY9" fmla="*/ 29502 h 1181214"/>
                    <a:gd name="connsiteX10" fmla="*/ 873575 w 1235525"/>
                    <a:gd name="connsiteY10" fmla="*/ 69506 h 1181214"/>
                    <a:gd name="connsiteX0" fmla="*/ 881966 w 1243916"/>
                    <a:gd name="connsiteY0" fmla="*/ 69506 h 1179543"/>
                    <a:gd name="connsiteX1" fmla="*/ 1243916 w 1243916"/>
                    <a:gd name="connsiteY1" fmla="*/ 88556 h 1179543"/>
                    <a:gd name="connsiteX2" fmla="*/ 1238201 w 1243916"/>
                    <a:gd name="connsiteY2" fmla="*/ 225716 h 1179543"/>
                    <a:gd name="connsiteX3" fmla="*/ 838151 w 1243916"/>
                    <a:gd name="connsiteY3" fmla="*/ 202856 h 1179543"/>
                    <a:gd name="connsiteX4" fmla="*/ 779096 w 1243916"/>
                    <a:gd name="connsiteY4" fmla="*/ 343826 h 1179543"/>
                    <a:gd name="connsiteX5" fmla="*/ 131397 w 1243916"/>
                    <a:gd name="connsiteY5" fmla="*/ 1134403 h 1179543"/>
                    <a:gd name="connsiteX6" fmla="*/ 34243 w 1243916"/>
                    <a:gd name="connsiteY6" fmla="*/ 1031533 h 1179543"/>
                    <a:gd name="connsiteX7" fmla="*/ 257127 w 1243916"/>
                    <a:gd name="connsiteY7" fmla="*/ 711493 h 1179543"/>
                    <a:gd name="connsiteX8" fmla="*/ 369521 w 1243916"/>
                    <a:gd name="connsiteY8" fmla="*/ 393356 h 1179543"/>
                    <a:gd name="connsiteX9" fmla="*/ 641935 w 1243916"/>
                    <a:gd name="connsiteY9" fmla="*/ 29502 h 1179543"/>
                    <a:gd name="connsiteX10" fmla="*/ 881966 w 1243916"/>
                    <a:gd name="connsiteY10" fmla="*/ 69506 h 1179543"/>
                    <a:gd name="connsiteX0" fmla="*/ 885331 w 1247281"/>
                    <a:gd name="connsiteY0" fmla="*/ 69506 h 1179543"/>
                    <a:gd name="connsiteX1" fmla="*/ 1247281 w 1247281"/>
                    <a:gd name="connsiteY1" fmla="*/ 88556 h 1179543"/>
                    <a:gd name="connsiteX2" fmla="*/ 1241566 w 1247281"/>
                    <a:gd name="connsiteY2" fmla="*/ 225716 h 1179543"/>
                    <a:gd name="connsiteX3" fmla="*/ 841516 w 1247281"/>
                    <a:gd name="connsiteY3" fmla="*/ 202856 h 1179543"/>
                    <a:gd name="connsiteX4" fmla="*/ 782461 w 1247281"/>
                    <a:gd name="connsiteY4" fmla="*/ 343826 h 1179543"/>
                    <a:gd name="connsiteX5" fmla="*/ 134762 w 1247281"/>
                    <a:gd name="connsiteY5" fmla="*/ 1134403 h 1179543"/>
                    <a:gd name="connsiteX6" fmla="*/ 37608 w 1247281"/>
                    <a:gd name="connsiteY6" fmla="*/ 1031533 h 1179543"/>
                    <a:gd name="connsiteX7" fmla="*/ 260492 w 1247281"/>
                    <a:gd name="connsiteY7" fmla="*/ 711493 h 1179543"/>
                    <a:gd name="connsiteX8" fmla="*/ 372886 w 1247281"/>
                    <a:gd name="connsiteY8" fmla="*/ 393356 h 1179543"/>
                    <a:gd name="connsiteX9" fmla="*/ 645300 w 1247281"/>
                    <a:gd name="connsiteY9" fmla="*/ 29502 h 1179543"/>
                    <a:gd name="connsiteX10" fmla="*/ 885331 w 1247281"/>
                    <a:gd name="connsiteY10" fmla="*/ 69506 h 1179543"/>
                    <a:gd name="connsiteX0" fmla="*/ 882106 w 1244056"/>
                    <a:gd name="connsiteY0" fmla="*/ 69506 h 1165239"/>
                    <a:gd name="connsiteX1" fmla="*/ 1244056 w 1244056"/>
                    <a:gd name="connsiteY1" fmla="*/ 88556 h 1165239"/>
                    <a:gd name="connsiteX2" fmla="*/ 1238341 w 1244056"/>
                    <a:gd name="connsiteY2" fmla="*/ 225716 h 1165239"/>
                    <a:gd name="connsiteX3" fmla="*/ 838291 w 1244056"/>
                    <a:gd name="connsiteY3" fmla="*/ 202856 h 1165239"/>
                    <a:gd name="connsiteX4" fmla="*/ 779236 w 1244056"/>
                    <a:gd name="connsiteY4" fmla="*/ 343826 h 1165239"/>
                    <a:gd name="connsiteX5" fmla="*/ 131537 w 1244056"/>
                    <a:gd name="connsiteY5" fmla="*/ 1134403 h 1165239"/>
                    <a:gd name="connsiteX6" fmla="*/ 34383 w 1244056"/>
                    <a:gd name="connsiteY6" fmla="*/ 1031533 h 1165239"/>
                    <a:gd name="connsiteX7" fmla="*/ 257267 w 1244056"/>
                    <a:gd name="connsiteY7" fmla="*/ 711493 h 1165239"/>
                    <a:gd name="connsiteX8" fmla="*/ 369661 w 1244056"/>
                    <a:gd name="connsiteY8" fmla="*/ 393356 h 1165239"/>
                    <a:gd name="connsiteX9" fmla="*/ 642075 w 1244056"/>
                    <a:gd name="connsiteY9" fmla="*/ 29502 h 1165239"/>
                    <a:gd name="connsiteX10" fmla="*/ 882106 w 1244056"/>
                    <a:gd name="connsiteY10" fmla="*/ 69506 h 1165239"/>
                    <a:gd name="connsiteX0" fmla="*/ 882106 w 1244056"/>
                    <a:gd name="connsiteY0" fmla="*/ 69506 h 1165239"/>
                    <a:gd name="connsiteX1" fmla="*/ 1244056 w 1244056"/>
                    <a:gd name="connsiteY1" fmla="*/ 88556 h 1165239"/>
                    <a:gd name="connsiteX2" fmla="*/ 1238341 w 1244056"/>
                    <a:gd name="connsiteY2" fmla="*/ 225716 h 1165239"/>
                    <a:gd name="connsiteX3" fmla="*/ 838291 w 1244056"/>
                    <a:gd name="connsiteY3" fmla="*/ 202856 h 1165239"/>
                    <a:gd name="connsiteX4" fmla="*/ 779236 w 1244056"/>
                    <a:gd name="connsiteY4" fmla="*/ 343826 h 1165239"/>
                    <a:gd name="connsiteX5" fmla="*/ 131537 w 1244056"/>
                    <a:gd name="connsiteY5" fmla="*/ 1134403 h 1165239"/>
                    <a:gd name="connsiteX6" fmla="*/ 34383 w 1244056"/>
                    <a:gd name="connsiteY6" fmla="*/ 1031533 h 1165239"/>
                    <a:gd name="connsiteX7" fmla="*/ 257267 w 1244056"/>
                    <a:gd name="connsiteY7" fmla="*/ 711493 h 1165239"/>
                    <a:gd name="connsiteX8" fmla="*/ 369661 w 1244056"/>
                    <a:gd name="connsiteY8" fmla="*/ 393356 h 1165239"/>
                    <a:gd name="connsiteX9" fmla="*/ 642075 w 1244056"/>
                    <a:gd name="connsiteY9" fmla="*/ 29502 h 1165239"/>
                    <a:gd name="connsiteX10" fmla="*/ 882106 w 1244056"/>
                    <a:gd name="connsiteY10" fmla="*/ 69506 h 1165239"/>
                    <a:gd name="connsiteX0" fmla="*/ 882106 w 1244056"/>
                    <a:gd name="connsiteY0" fmla="*/ 69506 h 1165239"/>
                    <a:gd name="connsiteX1" fmla="*/ 1244056 w 1244056"/>
                    <a:gd name="connsiteY1" fmla="*/ 88556 h 1165239"/>
                    <a:gd name="connsiteX2" fmla="*/ 1238341 w 1244056"/>
                    <a:gd name="connsiteY2" fmla="*/ 225716 h 1165239"/>
                    <a:gd name="connsiteX3" fmla="*/ 838291 w 1244056"/>
                    <a:gd name="connsiteY3" fmla="*/ 202856 h 1165239"/>
                    <a:gd name="connsiteX4" fmla="*/ 779236 w 1244056"/>
                    <a:gd name="connsiteY4" fmla="*/ 343826 h 1165239"/>
                    <a:gd name="connsiteX5" fmla="*/ 392525 w 1244056"/>
                    <a:gd name="connsiteY5" fmla="*/ 810551 h 1165239"/>
                    <a:gd name="connsiteX6" fmla="*/ 131537 w 1244056"/>
                    <a:gd name="connsiteY6" fmla="*/ 1134403 h 1165239"/>
                    <a:gd name="connsiteX7" fmla="*/ 34383 w 1244056"/>
                    <a:gd name="connsiteY7" fmla="*/ 1031533 h 1165239"/>
                    <a:gd name="connsiteX8" fmla="*/ 257267 w 1244056"/>
                    <a:gd name="connsiteY8" fmla="*/ 711493 h 1165239"/>
                    <a:gd name="connsiteX9" fmla="*/ 369661 w 1244056"/>
                    <a:gd name="connsiteY9" fmla="*/ 393356 h 1165239"/>
                    <a:gd name="connsiteX10" fmla="*/ 642075 w 1244056"/>
                    <a:gd name="connsiteY10" fmla="*/ 29502 h 1165239"/>
                    <a:gd name="connsiteX11" fmla="*/ 882106 w 1244056"/>
                    <a:gd name="connsiteY11" fmla="*/ 69506 h 1165239"/>
                    <a:gd name="connsiteX0" fmla="*/ 882106 w 1244056"/>
                    <a:gd name="connsiteY0" fmla="*/ 69506 h 1165239"/>
                    <a:gd name="connsiteX1" fmla="*/ 1244056 w 1244056"/>
                    <a:gd name="connsiteY1" fmla="*/ 88556 h 1165239"/>
                    <a:gd name="connsiteX2" fmla="*/ 1238341 w 1244056"/>
                    <a:gd name="connsiteY2" fmla="*/ 225716 h 1165239"/>
                    <a:gd name="connsiteX3" fmla="*/ 838291 w 1244056"/>
                    <a:gd name="connsiteY3" fmla="*/ 202856 h 1165239"/>
                    <a:gd name="connsiteX4" fmla="*/ 779236 w 1244056"/>
                    <a:gd name="connsiteY4" fmla="*/ 343826 h 1165239"/>
                    <a:gd name="connsiteX5" fmla="*/ 457295 w 1244056"/>
                    <a:gd name="connsiteY5" fmla="*/ 602906 h 1165239"/>
                    <a:gd name="connsiteX6" fmla="*/ 131537 w 1244056"/>
                    <a:gd name="connsiteY6" fmla="*/ 1134403 h 1165239"/>
                    <a:gd name="connsiteX7" fmla="*/ 34383 w 1244056"/>
                    <a:gd name="connsiteY7" fmla="*/ 1031533 h 1165239"/>
                    <a:gd name="connsiteX8" fmla="*/ 257267 w 1244056"/>
                    <a:gd name="connsiteY8" fmla="*/ 711493 h 1165239"/>
                    <a:gd name="connsiteX9" fmla="*/ 369661 w 1244056"/>
                    <a:gd name="connsiteY9" fmla="*/ 393356 h 1165239"/>
                    <a:gd name="connsiteX10" fmla="*/ 642075 w 1244056"/>
                    <a:gd name="connsiteY10" fmla="*/ 29502 h 1165239"/>
                    <a:gd name="connsiteX11" fmla="*/ 882106 w 1244056"/>
                    <a:gd name="connsiteY11" fmla="*/ 69506 h 1165239"/>
                    <a:gd name="connsiteX0" fmla="*/ 882106 w 1244056"/>
                    <a:gd name="connsiteY0" fmla="*/ 69506 h 1165239"/>
                    <a:gd name="connsiteX1" fmla="*/ 1244056 w 1244056"/>
                    <a:gd name="connsiteY1" fmla="*/ 88556 h 1165239"/>
                    <a:gd name="connsiteX2" fmla="*/ 1238341 w 1244056"/>
                    <a:gd name="connsiteY2" fmla="*/ 225716 h 1165239"/>
                    <a:gd name="connsiteX3" fmla="*/ 838291 w 1244056"/>
                    <a:gd name="connsiteY3" fmla="*/ 202856 h 1165239"/>
                    <a:gd name="connsiteX4" fmla="*/ 779236 w 1244056"/>
                    <a:gd name="connsiteY4" fmla="*/ 343826 h 1165239"/>
                    <a:gd name="connsiteX5" fmla="*/ 449675 w 1244056"/>
                    <a:gd name="connsiteY5" fmla="*/ 620051 h 1165239"/>
                    <a:gd name="connsiteX6" fmla="*/ 131537 w 1244056"/>
                    <a:gd name="connsiteY6" fmla="*/ 1134403 h 1165239"/>
                    <a:gd name="connsiteX7" fmla="*/ 34383 w 1244056"/>
                    <a:gd name="connsiteY7" fmla="*/ 1031533 h 1165239"/>
                    <a:gd name="connsiteX8" fmla="*/ 257267 w 1244056"/>
                    <a:gd name="connsiteY8" fmla="*/ 711493 h 1165239"/>
                    <a:gd name="connsiteX9" fmla="*/ 369661 w 1244056"/>
                    <a:gd name="connsiteY9" fmla="*/ 393356 h 1165239"/>
                    <a:gd name="connsiteX10" fmla="*/ 642075 w 1244056"/>
                    <a:gd name="connsiteY10" fmla="*/ 29502 h 1165239"/>
                    <a:gd name="connsiteX11" fmla="*/ 882106 w 1244056"/>
                    <a:gd name="connsiteY11" fmla="*/ 69506 h 1165239"/>
                    <a:gd name="connsiteX0" fmla="*/ 882106 w 1244056"/>
                    <a:gd name="connsiteY0" fmla="*/ 69506 h 1165239"/>
                    <a:gd name="connsiteX1" fmla="*/ 1244056 w 1244056"/>
                    <a:gd name="connsiteY1" fmla="*/ 88556 h 1165239"/>
                    <a:gd name="connsiteX2" fmla="*/ 1238341 w 1244056"/>
                    <a:gd name="connsiteY2" fmla="*/ 225716 h 1165239"/>
                    <a:gd name="connsiteX3" fmla="*/ 838291 w 1244056"/>
                    <a:gd name="connsiteY3" fmla="*/ 202856 h 1165239"/>
                    <a:gd name="connsiteX4" fmla="*/ 779236 w 1244056"/>
                    <a:gd name="connsiteY4" fmla="*/ 343826 h 1165239"/>
                    <a:gd name="connsiteX5" fmla="*/ 449675 w 1244056"/>
                    <a:gd name="connsiteY5" fmla="*/ 620051 h 1165239"/>
                    <a:gd name="connsiteX6" fmla="*/ 131537 w 1244056"/>
                    <a:gd name="connsiteY6" fmla="*/ 1134403 h 1165239"/>
                    <a:gd name="connsiteX7" fmla="*/ 34383 w 1244056"/>
                    <a:gd name="connsiteY7" fmla="*/ 1031533 h 1165239"/>
                    <a:gd name="connsiteX8" fmla="*/ 257267 w 1244056"/>
                    <a:gd name="connsiteY8" fmla="*/ 711493 h 1165239"/>
                    <a:gd name="connsiteX9" fmla="*/ 369661 w 1244056"/>
                    <a:gd name="connsiteY9" fmla="*/ 393356 h 1165239"/>
                    <a:gd name="connsiteX10" fmla="*/ 642075 w 1244056"/>
                    <a:gd name="connsiteY10" fmla="*/ 29502 h 1165239"/>
                    <a:gd name="connsiteX11" fmla="*/ 882106 w 1244056"/>
                    <a:gd name="connsiteY11" fmla="*/ 69506 h 1165239"/>
                    <a:gd name="connsiteX0" fmla="*/ 882106 w 1244056"/>
                    <a:gd name="connsiteY0" fmla="*/ 69506 h 1165239"/>
                    <a:gd name="connsiteX1" fmla="*/ 1244056 w 1244056"/>
                    <a:gd name="connsiteY1" fmla="*/ 88556 h 1165239"/>
                    <a:gd name="connsiteX2" fmla="*/ 1238341 w 1244056"/>
                    <a:gd name="connsiteY2" fmla="*/ 225716 h 1165239"/>
                    <a:gd name="connsiteX3" fmla="*/ 838291 w 1244056"/>
                    <a:gd name="connsiteY3" fmla="*/ 202856 h 1165239"/>
                    <a:gd name="connsiteX4" fmla="*/ 779236 w 1244056"/>
                    <a:gd name="connsiteY4" fmla="*/ 343826 h 1165239"/>
                    <a:gd name="connsiteX5" fmla="*/ 449675 w 1244056"/>
                    <a:gd name="connsiteY5" fmla="*/ 620051 h 1165239"/>
                    <a:gd name="connsiteX6" fmla="*/ 131537 w 1244056"/>
                    <a:gd name="connsiteY6" fmla="*/ 1134403 h 1165239"/>
                    <a:gd name="connsiteX7" fmla="*/ 34383 w 1244056"/>
                    <a:gd name="connsiteY7" fmla="*/ 1031533 h 1165239"/>
                    <a:gd name="connsiteX8" fmla="*/ 257267 w 1244056"/>
                    <a:gd name="connsiteY8" fmla="*/ 711493 h 1165239"/>
                    <a:gd name="connsiteX9" fmla="*/ 369661 w 1244056"/>
                    <a:gd name="connsiteY9" fmla="*/ 393356 h 1165239"/>
                    <a:gd name="connsiteX10" fmla="*/ 642075 w 1244056"/>
                    <a:gd name="connsiteY10" fmla="*/ 29502 h 1165239"/>
                    <a:gd name="connsiteX11" fmla="*/ 882106 w 1244056"/>
                    <a:gd name="connsiteY11" fmla="*/ 69506 h 1165239"/>
                    <a:gd name="connsiteX0" fmla="*/ 882106 w 1244056"/>
                    <a:gd name="connsiteY0" fmla="*/ 69506 h 1165239"/>
                    <a:gd name="connsiteX1" fmla="*/ 1244056 w 1244056"/>
                    <a:gd name="connsiteY1" fmla="*/ 88556 h 1165239"/>
                    <a:gd name="connsiteX2" fmla="*/ 1238341 w 1244056"/>
                    <a:gd name="connsiteY2" fmla="*/ 225716 h 1165239"/>
                    <a:gd name="connsiteX3" fmla="*/ 838291 w 1244056"/>
                    <a:gd name="connsiteY3" fmla="*/ 202856 h 1165239"/>
                    <a:gd name="connsiteX4" fmla="*/ 779236 w 1244056"/>
                    <a:gd name="connsiteY4" fmla="*/ 343826 h 1165239"/>
                    <a:gd name="connsiteX5" fmla="*/ 449675 w 1244056"/>
                    <a:gd name="connsiteY5" fmla="*/ 620051 h 1165239"/>
                    <a:gd name="connsiteX6" fmla="*/ 131537 w 1244056"/>
                    <a:gd name="connsiteY6" fmla="*/ 1134403 h 1165239"/>
                    <a:gd name="connsiteX7" fmla="*/ 34383 w 1244056"/>
                    <a:gd name="connsiteY7" fmla="*/ 1031533 h 1165239"/>
                    <a:gd name="connsiteX8" fmla="*/ 257267 w 1244056"/>
                    <a:gd name="connsiteY8" fmla="*/ 711493 h 1165239"/>
                    <a:gd name="connsiteX9" fmla="*/ 369661 w 1244056"/>
                    <a:gd name="connsiteY9" fmla="*/ 393356 h 1165239"/>
                    <a:gd name="connsiteX10" fmla="*/ 642075 w 1244056"/>
                    <a:gd name="connsiteY10" fmla="*/ 29502 h 1165239"/>
                    <a:gd name="connsiteX11" fmla="*/ 882106 w 1244056"/>
                    <a:gd name="connsiteY11" fmla="*/ 69506 h 1165239"/>
                    <a:gd name="connsiteX0" fmla="*/ 882106 w 1244056"/>
                    <a:gd name="connsiteY0" fmla="*/ 69506 h 1165239"/>
                    <a:gd name="connsiteX1" fmla="*/ 1244056 w 1244056"/>
                    <a:gd name="connsiteY1" fmla="*/ 88556 h 1165239"/>
                    <a:gd name="connsiteX2" fmla="*/ 1238341 w 1244056"/>
                    <a:gd name="connsiteY2" fmla="*/ 225716 h 1165239"/>
                    <a:gd name="connsiteX3" fmla="*/ 838291 w 1244056"/>
                    <a:gd name="connsiteY3" fmla="*/ 202856 h 1165239"/>
                    <a:gd name="connsiteX4" fmla="*/ 779236 w 1244056"/>
                    <a:gd name="connsiteY4" fmla="*/ 343826 h 1165239"/>
                    <a:gd name="connsiteX5" fmla="*/ 449675 w 1244056"/>
                    <a:gd name="connsiteY5" fmla="*/ 620051 h 1165239"/>
                    <a:gd name="connsiteX6" fmla="*/ 131537 w 1244056"/>
                    <a:gd name="connsiteY6" fmla="*/ 1134403 h 1165239"/>
                    <a:gd name="connsiteX7" fmla="*/ 34383 w 1244056"/>
                    <a:gd name="connsiteY7" fmla="*/ 1031533 h 1165239"/>
                    <a:gd name="connsiteX8" fmla="*/ 257267 w 1244056"/>
                    <a:gd name="connsiteY8" fmla="*/ 711493 h 1165239"/>
                    <a:gd name="connsiteX9" fmla="*/ 369661 w 1244056"/>
                    <a:gd name="connsiteY9" fmla="*/ 393356 h 1165239"/>
                    <a:gd name="connsiteX10" fmla="*/ 642075 w 1244056"/>
                    <a:gd name="connsiteY10" fmla="*/ 29502 h 1165239"/>
                    <a:gd name="connsiteX11" fmla="*/ 882106 w 1244056"/>
                    <a:gd name="connsiteY11" fmla="*/ 69506 h 1165239"/>
                    <a:gd name="connsiteX0" fmla="*/ 882106 w 1244056"/>
                    <a:gd name="connsiteY0" fmla="*/ 69506 h 1165239"/>
                    <a:gd name="connsiteX1" fmla="*/ 1244056 w 1244056"/>
                    <a:gd name="connsiteY1" fmla="*/ 88556 h 1165239"/>
                    <a:gd name="connsiteX2" fmla="*/ 1238341 w 1244056"/>
                    <a:gd name="connsiteY2" fmla="*/ 225716 h 1165239"/>
                    <a:gd name="connsiteX3" fmla="*/ 838291 w 1244056"/>
                    <a:gd name="connsiteY3" fmla="*/ 202856 h 1165239"/>
                    <a:gd name="connsiteX4" fmla="*/ 779236 w 1244056"/>
                    <a:gd name="connsiteY4" fmla="*/ 343826 h 1165239"/>
                    <a:gd name="connsiteX5" fmla="*/ 449675 w 1244056"/>
                    <a:gd name="connsiteY5" fmla="*/ 620051 h 1165239"/>
                    <a:gd name="connsiteX6" fmla="*/ 131537 w 1244056"/>
                    <a:gd name="connsiteY6" fmla="*/ 1134403 h 1165239"/>
                    <a:gd name="connsiteX7" fmla="*/ 34383 w 1244056"/>
                    <a:gd name="connsiteY7" fmla="*/ 1031533 h 1165239"/>
                    <a:gd name="connsiteX8" fmla="*/ 257267 w 1244056"/>
                    <a:gd name="connsiteY8" fmla="*/ 711493 h 1165239"/>
                    <a:gd name="connsiteX9" fmla="*/ 369661 w 1244056"/>
                    <a:gd name="connsiteY9" fmla="*/ 393356 h 1165239"/>
                    <a:gd name="connsiteX10" fmla="*/ 642075 w 1244056"/>
                    <a:gd name="connsiteY10" fmla="*/ 29502 h 1165239"/>
                    <a:gd name="connsiteX11" fmla="*/ 882106 w 1244056"/>
                    <a:gd name="connsiteY11" fmla="*/ 69506 h 1165239"/>
                    <a:gd name="connsiteX0" fmla="*/ 882106 w 1244056"/>
                    <a:gd name="connsiteY0" fmla="*/ 69506 h 1165239"/>
                    <a:gd name="connsiteX1" fmla="*/ 1244056 w 1244056"/>
                    <a:gd name="connsiteY1" fmla="*/ 88556 h 1165239"/>
                    <a:gd name="connsiteX2" fmla="*/ 1238341 w 1244056"/>
                    <a:gd name="connsiteY2" fmla="*/ 225716 h 1165239"/>
                    <a:gd name="connsiteX3" fmla="*/ 838291 w 1244056"/>
                    <a:gd name="connsiteY3" fmla="*/ 202856 h 1165239"/>
                    <a:gd name="connsiteX4" fmla="*/ 779236 w 1244056"/>
                    <a:gd name="connsiteY4" fmla="*/ 343826 h 1165239"/>
                    <a:gd name="connsiteX5" fmla="*/ 449675 w 1244056"/>
                    <a:gd name="connsiteY5" fmla="*/ 620051 h 1165239"/>
                    <a:gd name="connsiteX6" fmla="*/ 131537 w 1244056"/>
                    <a:gd name="connsiteY6" fmla="*/ 1134403 h 1165239"/>
                    <a:gd name="connsiteX7" fmla="*/ 34383 w 1244056"/>
                    <a:gd name="connsiteY7" fmla="*/ 1031533 h 1165239"/>
                    <a:gd name="connsiteX8" fmla="*/ 257267 w 1244056"/>
                    <a:gd name="connsiteY8" fmla="*/ 711493 h 1165239"/>
                    <a:gd name="connsiteX9" fmla="*/ 369661 w 1244056"/>
                    <a:gd name="connsiteY9" fmla="*/ 393356 h 1165239"/>
                    <a:gd name="connsiteX10" fmla="*/ 642075 w 1244056"/>
                    <a:gd name="connsiteY10" fmla="*/ 29502 h 1165239"/>
                    <a:gd name="connsiteX11" fmla="*/ 882106 w 1244056"/>
                    <a:gd name="connsiteY11" fmla="*/ 69506 h 1165239"/>
                    <a:gd name="connsiteX0" fmla="*/ 882106 w 1244056"/>
                    <a:gd name="connsiteY0" fmla="*/ 69506 h 1165239"/>
                    <a:gd name="connsiteX1" fmla="*/ 1244056 w 1244056"/>
                    <a:gd name="connsiteY1" fmla="*/ 88556 h 1165239"/>
                    <a:gd name="connsiteX2" fmla="*/ 1238341 w 1244056"/>
                    <a:gd name="connsiteY2" fmla="*/ 225716 h 1165239"/>
                    <a:gd name="connsiteX3" fmla="*/ 838291 w 1244056"/>
                    <a:gd name="connsiteY3" fmla="*/ 202856 h 1165239"/>
                    <a:gd name="connsiteX4" fmla="*/ 779236 w 1244056"/>
                    <a:gd name="connsiteY4" fmla="*/ 343826 h 1165239"/>
                    <a:gd name="connsiteX5" fmla="*/ 449675 w 1244056"/>
                    <a:gd name="connsiteY5" fmla="*/ 620051 h 1165239"/>
                    <a:gd name="connsiteX6" fmla="*/ 131537 w 1244056"/>
                    <a:gd name="connsiteY6" fmla="*/ 1134403 h 1165239"/>
                    <a:gd name="connsiteX7" fmla="*/ 34383 w 1244056"/>
                    <a:gd name="connsiteY7" fmla="*/ 1031533 h 1165239"/>
                    <a:gd name="connsiteX8" fmla="*/ 257267 w 1244056"/>
                    <a:gd name="connsiteY8" fmla="*/ 711493 h 1165239"/>
                    <a:gd name="connsiteX9" fmla="*/ 369661 w 1244056"/>
                    <a:gd name="connsiteY9" fmla="*/ 393356 h 1165239"/>
                    <a:gd name="connsiteX10" fmla="*/ 642075 w 1244056"/>
                    <a:gd name="connsiteY10" fmla="*/ 29502 h 1165239"/>
                    <a:gd name="connsiteX11" fmla="*/ 882106 w 1244056"/>
                    <a:gd name="connsiteY11" fmla="*/ 69506 h 1165239"/>
                    <a:gd name="connsiteX0" fmla="*/ 882106 w 1244056"/>
                    <a:gd name="connsiteY0" fmla="*/ 69506 h 1165239"/>
                    <a:gd name="connsiteX1" fmla="*/ 1244056 w 1244056"/>
                    <a:gd name="connsiteY1" fmla="*/ 88556 h 1165239"/>
                    <a:gd name="connsiteX2" fmla="*/ 1238341 w 1244056"/>
                    <a:gd name="connsiteY2" fmla="*/ 225716 h 1165239"/>
                    <a:gd name="connsiteX3" fmla="*/ 838291 w 1244056"/>
                    <a:gd name="connsiteY3" fmla="*/ 202856 h 1165239"/>
                    <a:gd name="connsiteX4" fmla="*/ 779236 w 1244056"/>
                    <a:gd name="connsiteY4" fmla="*/ 343826 h 1165239"/>
                    <a:gd name="connsiteX5" fmla="*/ 449675 w 1244056"/>
                    <a:gd name="connsiteY5" fmla="*/ 620051 h 1165239"/>
                    <a:gd name="connsiteX6" fmla="*/ 131537 w 1244056"/>
                    <a:gd name="connsiteY6" fmla="*/ 1134403 h 1165239"/>
                    <a:gd name="connsiteX7" fmla="*/ 34383 w 1244056"/>
                    <a:gd name="connsiteY7" fmla="*/ 1031533 h 1165239"/>
                    <a:gd name="connsiteX8" fmla="*/ 257267 w 1244056"/>
                    <a:gd name="connsiteY8" fmla="*/ 711493 h 1165239"/>
                    <a:gd name="connsiteX9" fmla="*/ 369661 w 1244056"/>
                    <a:gd name="connsiteY9" fmla="*/ 393356 h 1165239"/>
                    <a:gd name="connsiteX10" fmla="*/ 642075 w 1244056"/>
                    <a:gd name="connsiteY10" fmla="*/ 29502 h 1165239"/>
                    <a:gd name="connsiteX11" fmla="*/ 882106 w 1244056"/>
                    <a:gd name="connsiteY11" fmla="*/ 69506 h 1165239"/>
                    <a:gd name="connsiteX0" fmla="*/ 882106 w 1244056"/>
                    <a:gd name="connsiteY0" fmla="*/ 69506 h 1165239"/>
                    <a:gd name="connsiteX1" fmla="*/ 1244056 w 1244056"/>
                    <a:gd name="connsiteY1" fmla="*/ 88556 h 1165239"/>
                    <a:gd name="connsiteX2" fmla="*/ 1238341 w 1244056"/>
                    <a:gd name="connsiteY2" fmla="*/ 225716 h 1165239"/>
                    <a:gd name="connsiteX3" fmla="*/ 838291 w 1244056"/>
                    <a:gd name="connsiteY3" fmla="*/ 202856 h 1165239"/>
                    <a:gd name="connsiteX4" fmla="*/ 779236 w 1244056"/>
                    <a:gd name="connsiteY4" fmla="*/ 343826 h 1165239"/>
                    <a:gd name="connsiteX5" fmla="*/ 619220 w 1244056"/>
                    <a:gd name="connsiteY5" fmla="*/ 475271 h 1165239"/>
                    <a:gd name="connsiteX6" fmla="*/ 449675 w 1244056"/>
                    <a:gd name="connsiteY6" fmla="*/ 620051 h 1165239"/>
                    <a:gd name="connsiteX7" fmla="*/ 131537 w 1244056"/>
                    <a:gd name="connsiteY7" fmla="*/ 1134403 h 1165239"/>
                    <a:gd name="connsiteX8" fmla="*/ 34383 w 1244056"/>
                    <a:gd name="connsiteY8" fmla="*/ 1031533 h 1165239"/>
                    <a:gd name="connsiteX9" fmla="*/ 257267 w 1244056"/>
                    <a:gd name="connsiteY9" fmla="*/ 711493 h 1165239"/>
                    <a:gd name="connsiteX10" fmla="*/ 369661 w 1244056"/>
                    <a:gd name="connsiteY10" fmla="*/ 393356 h 1165239"/>
                    <a:gd name="connsiteX11" fmla="*/ 642075 w 1244056"/>
                    <a:gd name="connsiteY11" fmla="*/ 29502 h 1165239"/>
                    <a:gd name="connsiteX12" fmla="*/ 882106 w 1244056"/>
                    <a:gd name="connsiteY12" fmla="*/ 69506 h 1165239"/>
                    <a:gd name="connsiteX0" fmla="*/ 882106 w 1244056"/>
                    <a:gd name="connsiteY0" fmla="*/ 69506 h 1165239"/>
                    <a:gd name="connsiteX1" fmla="*/ 1244056 w 1244056"/>
                    <a:gd name="connsiteY1" fmla="*/ 88556 h 1165239"/>
                    <a:gd name="connsiteX2" fmla="*/ 1238341 w 1244056"/>
                    <a:gd name="connsiteY2" fmla="*/ 225716 h 1165239"/>
                    <a:gd name="connsiteX3" fmla="*/ 838291 w 1244056"/>
                    <a:gd name="connsiteY3" fmla="*/ 202856 h 1165239"/>
                    <a:gd name="connsiteX4" fmla="*/ 779236 w 1244056"/>
                    <a:gd name="connsiteY4" fmla="*/ 343826 h 1165239"/>
                    <a:gd name="connsiteX5" fmla="*/ 590645 w 1244056"/>
                    <a:gd name="connsiteY5" fmla="*/ 797216 h 1165239"/>
                    <a:gd name="connsiteX6" fmla="*/ 449675 w 1244056"/>
                    <a:gd name="connsiteY6" fmla="*/ 620051 h 1165239"/>
                    <a:gd name="connsiteX7" fmla="*/ 131537 w 1244056"/>
                    <a:gd name="connsiteY7" fmla="*/ 1134403 h 1165239"/>
                    <a:gd name="connsiteX8" fmla="*/ 34383 w 1244056"/>
                    <a:gd name="connsiteY8" fmla="*/ 1031533 h 1165239"/>
                    <a:gd name="connsiteX9" fmla="*/ 257267 w 1244056"/>
                    <a:gd name="connsiteY9" fmla="*/ 711493 h 1165239"/>
                    <a:gd name="connsiteX10" fmla="*/ 369661 w 1244056"/>
                    <a:gd name="connsiteY10" fmla="*/ 393356 h 1165239"/>
                    <a:gd name="connsiteX11" fmla="*/ 642075 w 1244056"/>
                    <a:gd name="connsiteY11" fmla="*/ 29502 h 1165239"/>
                    <a:gd name="connsiteX12" fmla="*/ 882106 w 1244056"/>
                    <a:gd name="connsiteY12" fmla="*/ 69506 h 1165239"/>
                    <a:gd name="connsiteX0" fmla="*/ 882106 w 1244056"/>
                    <a:gd name="connsiteY0" fmla="*/ 69506 h 1165239"/>
                    <a:gd name="connsiteX1" fmla="*/ 1244056 w 1244056"/>
                    <a:gd name="connsiteY1" fmla="*/ 88556 h 1165239"/>
                    <a:gd name="connsiteX2" fmla="*/ 1238341 w 1244056"/>
                    <a:gd name="connsiteY2" fmla="*/ 225716 h 1165239"/>
                    <a:gd name="connsiteX3" fmla="*/ 838291 w 1244056"/>
                    <a:gd name="connsiteY3" fmla="*/ 202856 h 1165239"/>
                    <a:gd name="connsiteX4" fmla="*/ 779236 w 1244056"/>
                    <a:gd name="connsiteY4" fmla="*/ 343826 h 1165239"/>
                    <a:gd name="connsiteX5" fmla="*/ 590645 w 1244056"/>
                    <a:gd name="connsiteY5" fmla="*/ 797216 h 1165239"/>
                    <a:gd name="connsiteX6" fmla="*/ 449675 w 1244056"/>
                    <a:gd name="connsiteY6" fmla="*/ 620051 h 1165239"/>
                    <a:gd name="connsiteX7" fmla="*/ 131537 w 1244056"/>
                    <a:gd name="connsiteY7" fmla="*/ 1134403 h 1165239"/>
                    <a:gd name="connsiteX8" fmla="*/ 34383 w 1244056"/>
                    <a:gd name="connsiteY8" fmla="*/ 1031533 h 1165239"/>
                    <a:gd name="connsiteX9" fmla="*/ 257267 w 1244056"/>
                    <a:gd name="connsiteY9" fmla="*/ 711493 h 1165239"/>
                    <a:gd name="connsiteX10" fmla="*/ 369661 w 1244056"/>
                    <a:gd name="connsiteY10" fmla="*/ 393356 h 1165239"/>
                    <a:gd name="connsiteX11" fmla="*/ 642075 w 1244056"/>
                    <a:gd name="connsiteY11" fmla="*/ 29502 h 1165239"/>
                    <a:gd name="connsiteX12" fmla="*/ 882106 w 1244056"/>
                    <a:gd name="connsiteY12" fmla="*/ 69506 h 1165239"/>
                    <a:gd name="connsiteX0" fmla="*/ 882106 w 1244056"/>
                    <a:gd name="connsiteY0" fmla="*/ 69506 h 1165239"/>
                    <a:gd name="connsiteX1" fmla="*/ 1244056 w 1244056"/>
                    <a:gd name="connsiteY1" fmla="*/ 88556 h 1165239"/>
                    <a:gd name="connsiteX2" fmla="*/ 1238341 w 1244056"/>
                    <a:gd name="connsiteY2" fmla="*/ 225716 h 1165239"/>
                    <a:gd name="connsiteX3" fmla="*/ 838291 w 1244056"/>
                    <a:gd name="connsiteY3" fmla="*/ 202856 h 1165239"/>
                    <a:gd name="connsiteX4" fmla="*/ 779236 w 1244056"/>
                    <a:gd name="connsiteY4" fmla="*/ 343826 h 1165239"/>
                    <a:gd name="connsiteX5" fmla="*/ 581120 w 1244056"/>
                    <a:gd name="connsiteY5" fmla="*/ 797216 h 1165239"/>
                    <a:gd name="connsiteX6" fmla="*/ 449675 w 1244056"/>
                    <a:gd name="connsiteY6" fmla="*/ 620051 h 1165239"/>
                    <a:gd name="connsiteX7" fmla="*/ 131537 w 1244056"/>
                    <a:gd name="connsiteY7" fmla="*/ 1134403 h 1165239"/>
                    <a:gd name="connsiteX8" fmla="*/ 34383 w 1244056"/>
                    <a:gd name="connsiteY8" fmla="*/ 1031533 h 1165239"/>
                    <a:gd name="connsiteX9" fmla="*/ 257267 w 1244056"/>
                    <a:gd name="connsiteY9" fmla="*/ 711493 h 1165239"/>
                    <a:gd name="connsiteX10" fmla="*/ 369661 w 1244056"/>
                    <a:gd name="connsiteY10" fmla="*/ 393356 h 1165239"/>
                    <a:gd name="connsiteX11" fmla="*/ 642075 w 1244056"/>
                    <a:gd name="connsiteY11" fmla="*/ 29502 h 1165239"/>
                    <a:gd name="connsiteX12" fmla="*/ 882106 w 1244056"/>
                    <a:gd name="connsiteY12" fmla="*/ 69506 h 1165239"/>
                    <a:gd name="connsiteX0" fmla="*/ 882106 w 1244056"/>
                    <a:gd name="connsiteY0" fmla="*/ 69506 h 1165239"/>
                    <a:gd name="connsiteX1" fmla="*/ 1244056 w 1244056"/>
                    <a:gd name="connsiteY1" fmla="*/ 88556 h 1165239"/>
                    <a:gd name="connsiteX2" fmla="*/ 1238341 w 1244056"/>
                    <a:gd name="connsiteY2" fmla="*/ 225716 h 1165239"/>
                    <a:gd name="connsiteX3" fmla="*/ 838291 w 1244056"/>
                    <a:gd name="connsiteY3" fmla="*/ 202856 h 1165239"/>
                    <a:gd name="connsiteX4" fmla="*/ 779236 w 1244056"/>
                    <a:gd name="connsiteY4" fmla="*/ 343826 h 1165239"/>
                    <a:gd name="connsiteX5" fmla="*/ 581120 w 1244056"/>
                    <a:gd name="connsiteY5" fmla="*/ 797216 h 1165239"/>
                    <a:gd name="connsiteX6" fmla="*/ 449675 w 1244056"/>
                    <a:gd name="connsiteY6" fmla="*/ 620051 h 1165239"/>
                    <a:gd name="connsiteX7" fmla="*/ 131537 w 1244056"/>
                    <a:gd name="connsiteY7" fmla="*/ 1134403 h 1165239"/>
                    <a:gd name="connsiteX8" fmla="*/ 34383 w 1244056"/>
                    <a:gd name="connsiteY8" fmla="*/ 1031533 h 1165239"/>
                    <a:gd name="connsiteX9" fmla="*/ 257267 w 1244056"/>
                    <a:gd name="connsiteY9" fmla="*/ 711493 h 1165239"/>
                    <a:gd name="connsiteX10" fmla="*/ 369661 w 1244056"/>
                    <a:gd name="connsiteY10" fmla="*/ 393356 h 1165239"/>
                    <a:gd name="connsiteX11" fmla="*/ 642075 w 1244056"/>
                    <a:gd name="connsiteY11" fmla="*/ 29502 h 1165239"/>
                    <a:gd name="connsiteX12" fmla="*/ 882106 w 1244056"/>
                    <a:gd name="connsiteY12" fmla="*/ 69506 h 1165239"/>
                    <a:gd name="connsiteX0" fmla="*/ 882106 w 1244056"/>
                    <a:gd name="connsiteY0" fmla="*/ 69506 h 1165239"/>
                    <a:gd name="connsiteX1" fmla="*/ 1244056 w 1244056"/>
                    <a:gd name="connsiteY1" fmla="*/ 88556 h 1165239"/>
                    <a:gd name="connsiteX2" fmla="*/ 1238341 w 1244056"/>
                    <a:gd name="connsiteY2" fmla="*/ 225716 h 1165239"/>
                    <a:gd name="connsiteX3" fmla="*/ 838291 w 1244056"/>
                    <a:gd name="connsiteY3" fmla="*/ 202856 h 1165239"/>
                    <a:gd name="connsiteX4" fmla="*/ 779236 w 1244056"/>
                    <a:gd name="connsiteY4" fmla="*/ 343826 h 1165239"/>
                    <a:gd name="connsiteX5" fmla="*/ 581120 w 1244056"/>
                    <a:gd name="connsiteY5" fmla="*/ 797216 h 1165239"/>
                    <a:gd name="connsiteX6" fmla="*/ 449675 w 1244056"/>
                    <a:gd name="connsiteY6" fmla="*/ 620051 h 1165239"/>
                    <a:gd name="connsiteX7" fmla="*/ 131537 w 1244056"/>
                    <a:gd name="connsiteY7" fmla="*/ 1134403 h 1165239"/>
                    <a:gd name="connsiteX8" fmla="*/ 34383 w 1244056"/>
                    <a:gd name="connsiteY8" fmla="*/ 1031533 h 1165239"/>
                    <a:gd name="connsiteX9" fmla="*/ 257267 w 1244056"/>
                    <a:gd name="connsiteY9" fmla="*/ 711493 h 1165239"/>
                    <a:gd name="connsiteX10" fmla="*/ 369661 w 1244056"/>
                    <a:gd name="connsiteY10" fmla="*/ 393356 h 1165239"/>
                    <a:gd name="connsiteX11" fmla="*/ 642075 w 1244056"/>
                    <a:gd name="connsiteY11" fmla="*/ 29502 h 1165239"/>
                    <a:gd name="connsiteX12" fmla="*/ 882106 w 1244056"/>
                    <a:gd name="connsiteY12" fmla="*/ 69506 h 1165239"/>
                    <a:gd name="connsiteX0" fmla="*/ 882106 w 1244056"/>
                    <a:gd name="connsiteY0" fmla="*/ 69506 h 1165239"/>
                    <a:gd name="connsiteX1" fmla="*/ 1244056 w 1244056"/>
                    <a:gd name="connsiteY1" fmla="*/ 88556 h 1165239"/>
                    <a:gd name="connsiteX2" fmla="*/ 1238341 w 1244056"/>
                    <a:gd name="connsiteY2" fmla="*/ 225716 h 1165239"/>
                    <a:gd name="connsiteX3" fmla="*/ 838291 w 1244056"/>
                    <a:gd name="connsiteY3" fmla="*/ 202856 h 1165239"/>
                    <a:gd name="connsiteX4" fmla="*/ 779236 w 1244056"/>
                    <a:gd name="connsiteY4" fmla="*/ 343826 h 1165239"/>
                    <a:gd name="connsiteX5" fmla="*/ 581120 w 1244056"/>
                    <a:gd name="connsiteY5" fmla="*/ 797216 h 1165239"/>
                    <a:gd name="connsiteX6" fmla="*/ 449675 w 1244056"/>
                    <a:gd name="connsiteY6" fmla="*/ 620051 h 1165239"/>
                    <a:gd name="connsiteX7" fmla="*/ 131537 w 1244056"/>
                    <a:gd name="connsiteY7" fmla="*/ 1134403 h 1165239"/>
                    <a:gd name="connsiteX8" fmla="*/ 34383 w 1244056"/>
                    <a:gd name="connsiteY8" fmla="*/ 1031533 h 1165239"/>
                    <a:gd name="connsiteX9" fmla="*/ 257267 w 1244056"/>
                    <a:gd name="connsiteY9" fmla="*/ 711493 h 1165239"/>
                    <a:gd name="connsiteX10" fmla="*/ 369661 w 1244056"/>
                    <a:gd name="connsiteY10" fmla="*/ 393356 h 1165239"/>
                    <a:gd name="connsiteX11" fmla="*/ 642075 w 1244056"/>
                    <a:gd name="connsiteY11" fmla="*/ 29502 h 1165239"/>
                    <a:gd name="connsiteX12" fmla="*/ 882106 w 1244056"/>
                    <a:gd name="connsiteY12" fmla="*/ 69506 h 1165239"/>
                    <a:gd name="connsiteX0" fmla="*/ 882106 w 1244056"/>
                    <a:gd name="connsiteY0" fmla="*/ 69506 h 1165239"/>
                    <a:gd name="connsiteX1" fmla="*/ 1244056 w 1244056"/>
                    <a:gd name="connsiteY1" fmla="*/ 88556 h 1165239"/>
                    <a:gd name="connsiteX2" fmla="*/ 1238341 w 1244056"/>
                    <a:gd name="connsiteY2" fmla="*/ 225716 h 1165239"/>
                    <a:gd name="connsiteX3" fmla="*/ 838291 w 1244056"/>
                    <a:gd name="connsiteY3" fmla="*/ 202856 h 1165239"/>
                    <a:gd name="connsiteX4" fmla="*/ 779236 w 1244056"/>
                    <a:gd name="connsiteY4" fmla="*/ 343826 h 1165239"/>
                    <a:gd name="connsiteX5" fmla="*/ 657320 w 1244056"/>
                    <a:gd name="connsiteY5" fmla="*/ 618146 h 1165239"/>
                    <a:gd name="connsiteX6" fmla="*/ 581120 w 1244056"/>
                    <a:gd name="connsiteY6" fmla="*/ 797216 h 1165239"/>
                    <a:gd name="connsiteX7" fmla="*/ 449675 w 1244056"/>
                    <a:gd name="connsiteY7" fmla="*/ 620051 h 1165239"/>
                    <a:gd name="connsiteX8" fmla="*/ 131537 w 1244056"/>
                    <a:gd name="connsiteY8" fmla="*/ 1134403 h 1165239"/>
                    <a:gd name="connsiteX9" fmla="*/ 34383 w 1244056"/>
                    <a:gd name="connsiteY9" fmla="*/ 1031533 h 1165239"/>
                    <a:gd name="connsiteX10" fmla="*/ 257267 w 1244056"/>
                    <a:gd name="connsiteY10" fmla="*/ 711493 h 1165239"/>
                    <a:gd name="connsiteX11" fmla="*/ 369661 w 1244056"/>
                    <a:gd name="connsiteY11" fmla="*/ 393356 h 1165239"/>
                    <a:gd name="connsiteX12" fmla="*/ 642075 w 1244056"/>
                    <a:gd name="connsiteY12" fmla="*/ 29502 h 1165239"/>
                    <a:gd name="connsiteX13" fmla="*/ 882106 w 1244056"/>
                    <a:gd name="connsiteY13" fmla="*/ 69506 h 1165239"/>
                    <a:gd name="connsiteX0" fmla="*/ 882106 w 1244056"/>
                    <a:gd name="connsiteY0" fmla="*/ 69506 h 1165239"/>
                    <a:gd name="connsiteX1" fmla="*/ 1244056 w 1244056"/>
                    <a:gd name="connsiteY1" fmla="*/ 88556 h 1165239"/>
                    <a:gd name="connsiteX2" fmla="*/ 1238341 w 1244056"/>
                    <a:gd name="connsiteY2" fmla="*/ 225716 h 1165239"/>
                    <a:gd name="connsiteX3" fmla="*/ 838291 w 1244056"/>
                    <a:gd name="connsiteY3" fmla="*/ 202856 h 1165239"/>
                    <a:gd name="connsiteX4" fmla="*/ 779236 w 1244056"/>
                    <a:gd name="connsiteY4" fmla="*/ 343826 h 1165239"/>
                    <a:gd name="connsiteX5" fmla="*/ 459200 w 1244056"/>
                    <a:gd name="connsiteY5" fmla="*/ 1046771 h 1165239"/>
                    <a:gd name="connsiteX6" fmla="*/ 581120 w 1244056"/>
                    <a:gd name="connsiteY6" fmla="*/ 797216 h 1165239"/>
                    <a:gd name="connsiteX7" fmla="*/ 449675 w 1244056"/>
                    <a:gd name="connsiteY7" fmla="*/ 620051 h 1165239"/>
                    <a:gd name="connsiteX8" fmla="*/ 131537 w 1244056"/>
                    <a:gd name="connsiteY8" fmla="*/ 1134403 h 1165239"/>
                    <a:gd name="connsiteX9" fmla="*/ 34383 w 1244056"/>
                    <a:gd name="connsiteY9" fmla="*/ 1031533 h 1165239"/>
                    <a:gd name="connsiteX10" fmla="*/ 257267 w 1244056"/>
                    <a:gd name="connsiteY10" fmla="*/ 711493 h 1165239"/>
                    <a:gd name="connsiteX11" fmla="*/ 369661 w 1244056"/>
                    <a:gd name="connsiteY11" fmla="*/ 393356 h 1165239"/>
                    <a:gd name="connsiteX12" fmla="*/ 642075 w 1244056"/>
                    <a:gd name="connsiteY12" fmla="*/ 29502 h 1165239"/>
                    <a:gd name="connsiteX13" fmla="*/ 882106 w 1244056"/>
                    <a:gd name="connsiteY13" fmla="*/ 69506 h 1165239"/>
                    <a:gd name="connsiteX0" fmla="*/ 882106 w 1244056"/>
                    <a:gd name="connsiteY0" fmla="*/ 69506 h 1165239"/>
                    <a:gd name="connsiteX1" fmla="*/ 1244056 w 1244056"/>
                    <a:gd name="connsiteY1" fmla="*/ 88556 h 1165239"/>
                    <a:gd name="connsiteX2" fmla="*/ 1238341 w 1244056"/>
                    <a:gd name="connsiteY2" fmla="*/ 225716 h 1165239"/>
                    <a:gd name="connsiteX3" fmla="*/ 838291 w 1244056"/>
                    <a:gd name="connsiteY3" fmla="*/ 202856 h 1165239"/>
                    <a:gd name="connsiteX4" fmla="*/ 779236 w 1244056"/>
                    <a:gd name="connsiteY4" fmla="*/ 343826 h 1165239"/>
                    <a:gd name="connsiteX5" fmla="*/ 459200 w 1244056"/>
                    <a:gd name="connsiteY5" fmla="*/ 1046771 h 1165239"/>
                    <a:gd name="connsiteX6" fmla="*/ 461105 w 1244056"/>
                    <a:gd name="connsiteY6" fmla="*/ 1048676 h 1165239"/>
                    <a:gd name="connsiteX7" fmla="*/ 581120 w 1244056"/>
                    <a:gd name="connsiteY7" fmla="*/ 797216 h 1165239"/>
                    <a:gd name="connsiteX8" fmla="*/ 449675 w 1244056"/>
                    <a:gd name="connsiteY8" fmla="*/ 620051 h 1165239"/>
                    <a:gd name="connsiteX9" fmla="*/ 131537 w 1244056"/>
                    <a:gd name="connsiteY9" fmla="*/ 1134403 h 1165239"/>
                    <a:gd name="connsiteX10" fmla="*/ 34383 w 1244056"/>
                    <a:gd name="connsiteY10" fmla="*/ 1031533 h 1165239"/>
                    <a:gd name="connsiteX11" fmla="*/ 257267 w 1244056"/>
                    <a:gd name="connsiteY11" fmla="*/ 711493 h 1165239"/>
                    <a:gd name="connsiteX12" fmla="*/ 369661 w 1244056"/>
                    <a:gd name="connsiteY12" fmla="*/ 393356 h 1165239"/>
                    <a:gd name="connsiteX13" fmla="*/ 642075 w 1244056"/>
                    <a:gd name="connsiteY13" fmla="*/ 29502 h 1165239"/>
                    <a:gd name="connsiteX14" fmla="*/ 882106 w 1244056"/>
                    <a:gd name="connsiteY14" fmla="*/ 69506 h 1165239"/>
                    <a:gd name="connsiteX0" fmla="*/ 882106 w 1244056"/>
                    <a:gd name="connsiteY0" fmla="*/ 69506 h 1165239"/>
                    <a:gd name="connsiteX1" fmla="*/ 1244056 w 1244056"/>
                    <a:gd name="connsiteY1" fmla="*/ 88556 h 1165239"/>
                    <a:gd name="connsiteX2" fmla="*/ 1238341 w 1244056"/>
                    <a:gd name="connsiteY2" fmla="*/ 225716 h 1165239"/>
                    <a:gd name="connsiteX3" fmla="*/ 838291 w 1244056"/>
                    <a:gd name="connsiteY3" fmla="*/ 202856 h 1165239"/>
                    <a:gd name="connsiteX4" fmla="*/ 779236 w 1244056"/>
                    <a:gd name="connsiteY4" fmla="*/ 343826 h 1165239"/>
                    <a:gd name="connsiteX5" fmla="*/ 459200 w 1244056"/>
                    <a:gd name="connsiteY5" fmla="*/ 1046771 h 1165239"/>
                    <a:gd name="connsiteX6" fmla="*/ 714470 w 1244056"/>
                    <a:gd name="connsiteY6" fmla="*/ 974381 h 1165239"/>
                    <a:gd name="connsiteX7" fmla="*/ 581120 w 1244056"/>
                    <a:gd name="connsiteY7" fmla="*/ 797216 h 1165239"/>
                    <a:gd name="connsiteX8" fmla="*/ 449675 w 1244056"/>
                    <a:gd name="connsiteY8" fmla="*/ 620051 h 1165239"/>
                    <a:gd name="connsiteX9" fmla="*/ 131537 w 1244056"/>
                    <a:gd name="connsiteY9" fmla="*/ 1134403 h 1165239"/>
                    <a:gd name="connsiteX10" fmla="*/ 34383 w 1244056"/>
                    <a:gd name="connsiteY10" fmla="*/ 1031533 h 1165239"/>
                    <a:gd name="connsiteX11" fmla="*/ 257267 w 1244056"/>
                    <a:gd name="connsiteY11" fmla="*/ 711493 h 1165239"/>
                    <a:gd name="connsiteX12" fmla="*/ 369661 w 1244056"/>
                    <a:gd name="connsiteY12" fmla="*/ 393356 h 1165239"/>
                    <a:gd name="connsiteX13" fmla="*/ 642075 w 1244056"/>
                    <a:gd name="connsiteY13" fmla="*/ 29502 h 1165239"/>
                    <a:gd name="connsiteX14" fmla="*/ 882106 w 1244056"/>
                    <a:gd name="connsiteY14" fmla="*/ 69506 h 1165239"/>
                    <a:gd name="connsiteX0" fmla="*/ 882106 w 1244056"/>
                    <a:gd name="connsiteY0" fmla="*/ 69506 h 1165239"/>
                    <a:gd name="connsiteX1" fmla="*/ 1244056 w 1244056"/>
                    <a:gd name="connsiteY1" fmla="*/ 88556 h 1165239"/>
                    <a:gd name="connsiteX2" fmla="*/ 1238341 w 1244056"/>
                    <a:gd name="connsiteY2" fmla="*/ 225716 h 1165239"/>
                    <a:gd name="connsiteX3" fmla="*/ 838291 w 1244056"/>
                    <a:gd name="connsiteY3" fmla="*/ 202856 h 1165239"/>
                    <a:gd name="connsiteX4" fmla="*/ 779236 w 1244056"/>
                    <a:gd name="connsiteY4" fmla="*/ 343826 h 1165239"/>
                    <a:gd name="connsiteX5" fmla="*/ 459200 w 1244056"/>
                    <a:gd name="connsiteY5" fmla="*/ 1046771 h 1165239"/>
                    <a:gd name="connsiteX6" fmla="*/ 381095 w 1244056"/>
                    <a:gd name="connsiteY6" fmla="*/ 1016291 h 1165239"/>
                    <a:gd name="connsiteX7" fmla="*/ 581120 w 1244056"/>
                    <a:gd name="connsiteY7" fmla="*/ 797216 h 1165239"/>
                    <a:gd name="connsiteX8" fmla="*/ 449675 w 1244056"/>
                    <a:gd name="connsiteY8" fmla="*/ 620051 h 1165239"/>
                    <a:gd name="connsiteX9" fmla="*/ 131537 w 1244056"/>
                    <a:gd name="connsiteY9" fmla="*/ 1134403 h 1165239"/>
                    <a:gd name="connsiteX10" fmla="*/ 34383 w 1244056"/>
                    <a:gd name="connsiteY10" fmla="*/ 1031533 h 1165239"/>
                    <a:gd name="connsiteX11" fmla="*/ 257267 w 1244056"/>
                    <a:gd name="connsiteY11" fmla="*/ 711493 h 1165239"/>
                    <a:gd name="connsiteX12" fmla="*/ 369661 w 1244056"/>
                    <a:gd name="connsiteY12" fmla="*/ 393356 h 1165239"/>
                    <a:gd name="connsiteX13" fmla="*/ 642075 w 1244056"/>
                    <a:gd name="connsiteY13" fmla="*/ 29502 h 1165239"/>
                    <a:gd name="connsiteX14" fmla="*/ 882106 w 1244056"/>
                    <a:gd name="connsiteY14" fmla="*/ 69506 h 1165239"/>
                    <a:gd name="connsiteX0" fmla="*/ 882106 w 1244056"/>
                    <a:gd name="connsiteY0" fmla="*/ 69506 h 1165239"/>
                    <a:gd name="connsiteX1" fmla="*/ 1244056 w 1244056"/>
                    <a:gd name="connsiteY1" fmla="*/ 88556 h 1165239"/>
                    <a:gd name="connsiteX2" fmla="*/ 1238341 w 1244056"/>
                    <a:gd name="connsiteY2" fmla="*/ 225716 h 1165239"/>
                    <a:gd name="connsiteX3" fmla="*/ 838291 w 1244056"/>
                    <a:gd name="connsiteY3" fmla="*/ 202856 h 1165239"/>
                    <a:gd name="connsiteX4" fmla="*/ 779236 w 1244056"/>
                    <a:gd name="connsiteY4" fmla="*/ 343826 h 1165239"/>
                    <a:gd name="connsiteX5" fmla="*/ 733520 w 1244056"/>
                    <a:gd name="connsiteY5" fmla="*/ 785786 h 1165239"/>
                    <a:gd name="connsiteX6" fmla="*/ 381095 w 1244056"/>
                    <a:gd name="connsiteY6" fmla="*/ 1016291 h 1165239"/>
                    <a:gd name="connsiteX7" fmla="*/ 581120 w 1244056"/>
                    <a:gd name="connsiteY7" fmla="*/ 797216 h 1165239"/>
                    <a:gd name="connsiteX8" fmla="*/ 449675 w 1244056"/>
                    <a:gd name="connsiteY8" fmla="*/ 620051 h 1165239"/>
                    <a:gd name="connsiteX9" fmla="*/ 131537 w 1244056"/>
                    <a:gd name="connsiteY9" fmla="*/ 1134403 h 1165239"/>
                    <a:gd name="connsiteX10" fmla="*/ 34383 w 1244056"/>
                    <a:gd name="connsiteY10" fmla="*/ 1031533 h 1165239"/>
                    <a:gd name="connsiteX11" fmla="*/ 257267 w 1244056"/>
                    <a:gd name="connsiteY11" fmla="*/ 711493 h 1165239"/>
                    <a:gd name="connsiteX12" fmla="*/ 369661 w 1244056"/>
                    <a:gd name="connsiteY12" fmla="*/ 393356 h 1165239"/>
                    <a:gd name="connsiteX13" fmla="*/ 642075 w 1244056"/>
                    <a:gd name="connsiteY13" fmla="*/ 29502 h 1165239"/>
                    <a:gd name="connsiteX14" fmla="*/ 882106 w 1244056"/>
                    <a:gd name="connsiteY14" fmla="*/ 69506 h 1165239"/>
                    <a:gd name="connsiteX0" fmla="*/ 882106 w 1244056"/>
                    <a:gd name="connsiteY0" fmla="*/ 69506 h 1165239"/>
                    <a:gd name="connsiteX1" fmla="*/ 1244056 w 1244056"/>
                    <a:gd name="connsiteY1" fmla="*/ 88556 h 1165239"/>
                    <a:gd name="connsiteX2" fmla="*/ 1238341 w 1244056"/>
                    <a:gd name="connsiteY2" fmla="*/ 225716 h 1165239"/>
                    <a:gd name="connsiteX3" fmla="*/ 838291 w 1244056"/>
                    <a:gd name="connsiteY3" fmla="*/ 202856 h 1165239"/>
                    <a:gd name="connsiteX4" fmla="*/ 779236 w 1244056"/>
                    <a:gd name="connsiteY4" fmla="*/ 343826 h 1165239"/>
                    <a:gd name="connsiteX5" fmla="*/ 733520 w 1244056"/>
                    <a:gd name="connsiteY5" fmla="*/ 785786 h 1165239"/>
                    <a:gd name="connsiteX6" fmla="*/ 466820 w 1244056"/>
                    <a:gd name="connsiteY6" fmla="*/ 1044866 h 1165239"/>
                    <a:gd name="connsiteX7" fmla="*/ 581120 w 1244056"/>
                    <a:gd name="connsiteY7" fmla="*/ 797216 h 1165239"/>
                    <a:gd name="connsiteX8" fmla="*/ 449675 w 1244056"/>
                    <a:gd name="connsiteY8" fmla="*/ 620051 h 1165239"/>
                    <a:gd name="connsiteX9" fmla="*/ 131537 w 1244056"/>
                    <a:gd name="connsiteY9" fmla="*/ 1134403 h 1165239"/>
                    <a:gd name="connsiteX10" fmla="*/ 34383 w 1244056"/>
                    <a:gd name="connsiteY10" fmla="*/ 1031533 h 1165239"/>
                    <a:gd name="connsiteX11" fmla="*/ 257267 w 1244056"/>
                    <a:gd name="connsiteY11" fmla="*/ 711493 h 1165239"/>
                    <a:gd name="connsiteX12" fmla="*/ 369661 w 1244056"/>
                    <a:gd name="connsiteY12" fmla="*/ 393356 h 1165239"/>
                    <a:gd name="connsiteX13" fmla="*/ 642075 w 1244056"/>
                    <a:gd name="connsiteY13" fmla="*/ 29502 h 1165239"/>
                    <a:gd name="connsiteX14" fmla="*/ 882106 w 1244056"/>
                    <a:gd name="connsiteY14" fmla="*/ 69506 h 1165239"/>
                    <a:gd name="connsiteX0" fmla="*/ 882106 w 1244056"/>
                    <a:gd name="connsiteY0" fmla="*/ 69506 h 1165239"/>
                    <a:gd name="connsiteX1" fmla="*/ 1244056 w 1244056"/>
                    <a:gd name="connsiteY1" fmla="*/ 88556 h 1165239"/>
                    <a:gd name="connsiteX2" fmla="*/ 1238341 w 1244056"/>
                    <a:gd name="connsiteY2" fmla="*/ 225716 h 1165239"/>
                    <a:gd name="connsiteX3" fmla="*/ 838291 w 1244056"/>
                    <a:gd name="connsiteY3" fmla="*/ 202856 h 1165239"/>
                    <a:gd name="connsiteX4" fmla="*/ 779236 w 1244056"/>
                    <a:gd name="connsiteY4" fmla="*/ 343826 h 1165239"/>
                    <a:gd name="connsiteX5" fmla="*/ 733520 w 1244056"/>
                    <a:gd name="connsiteY5" fmla="*/ 785786 h 1165239"/>
                    <a:gd name="connsiteX6" fmla="*/ 459200 w 1244056"/>
                    <a:gd name="connsiteY6" fmla="*/ 1052486 h 1165239"/>
                    <a:gd name="connsiteX7" fmla="*/ 581120 w 1244056"/>
                    <a:gd name="connsiteY7" fmla="*/ 797216 h 1165239"/>
                    <a:gd name="connsiteX8" fmla="*/ 449675 w 1244056"/>
                    <a:gd name="connsiteY8" fmla="*/ 620051 h 1165239"/>
                    <a:gd name="connsiteX9" fmla="*/ 131537 w 1244056"/>
                    <a:gd name="connsiteY9" fmla="*/ 1134403 h 1165239"/>
                    <a:gd name="connsiteX10" fmla="*/ 34383 w 1244056"/>
                    <a:gd name="connsiteY10" fmla="*/ 1031533 h 1165239"/>
                    <a:gd name="connsiteX11" fmla="*/ 257267 w 1244056"/>
                    <a:gd name="connsiteY11" fmla="*/ 711493 h 1165239"/>
                    <a:gd name="connsiteX12" fmla="*/ 369661 w 1244056"/>
                    <a:gd name="connsiteY12" fmla="*/ 393356 h 1165239"/>
                    <a:gd name="connsiteX13" fmla="*/ 642075 w 1244056"/>
                    <a:gd name="connsiteY13" fmla="*/ 29502 h 1165239"/>
                    <a:gd name="connsiteX14" fmla="*/ 882106 w 1244056"/>
                    <a:gd name="connsiteY14" fmla="*/ 69506 h 1165239"/>
                    <a:gd name="connsiteX0" fmla="*/ 882106 w 1244056"/>
                    <a:gd name="connsiteY0" fmla="*/ 69506 h 1165239"/>
                    <a:gd name="connsiteX1" fmla="*/ 1244056 w 1244056"/>
                    <a:gd name="connsiteY1" fmla="*/ 88556 h 1165239"/>
                    <a:gd name="connsiteX2" fmla="*/ 1238341 w 1244056"/>
                    <a:gd name="connsiteY2" fmla="*/ 225716 h 1165239"/>
                    <a:gd name="connsiteX3" fmla="*/ 838291 w 1244056"/>
                    <a:gd name="connsiteY3" fmla="*/ 202856 h 1165239"/>
                    <a:gd name="connsiteX4" fmla="*/ 779236 w 1244056"/>
                    <a:gd name="connsiteY4" fmla="*/ 343826 h 1165239"/>
                    <a:gd name="connsiteX5" fmla="*/ 746855 w 1244056"/>
                    <a:gd name="connsiteY5" fmla="*/ 827696 h 1165239"/>
                    <a:gd name="connsiteX6" fmla="*/ 459200 w 1244056"/>
                    <a:gd name="connsiteY6" fmla="*/ 1052486 h 1165239"/>
                    <a:gd name="connsiteX7" fmla="*/ 581120 w 1244056"/>
                    <a:gd name="connsiteY7" fmla="*/ 797216 h 1165239"/>
                    <a:gd name="connsiteX8" fmla="*/ 449675 w 1244056"/>
                    <a:gd name="connsiteY8" fmla="*/ 620051 h 1165239"/>
                    <a:gd name="connsiteX9" fmla="*/ 131537 w 1244056"/>
                    <a:gd name="connsiteY9" fmla="*/ 1134403 h 1165239"/>
                    <a:gd name="connsiteX10" fmla="*/ 34383 w 1244056"/>
                    <a:gd name="connsiteY10" fmla="*/ 1031533 h 1165239"/>
                    <a:gd name="connsiteX11" fmla="*/ 257267 w 1244056"/>
                    <a:gd name="connsiteY11" fmla="*/ 711493 h 1165239"/>
                    <a:gd name="connsiteX12" fmla="*/ 369661 w 1244056"/>
                    <a:gd name="connsiteY12" fmla="*/ 393356 h 1165239"/>
                    <a:gd name="connsiteX13" fmla="*/ 642075 w 1244056"/>
                    <a:gd name="connsiteY13" fmla="*/ 29502 h 1165239"/>
                    <a:gd name="connsiteX14" fmla="*/ 882106 w 1244056"/>
                    <a:gd name="connsiteY14" fmla="*/ 69506 h 1165239"/>
                    <a:gd name="connsiteX0" fmla="*/ 882106 w 1244056"/>
                    <a:gd name="connsiteY0" fmla="*/ 69506 h 1165239"/>
                    <a:gd name="connsiteX1" fmla="*/ 1244056 w 1244056"/>
                    <a:gd name="connsiteY1" fmla="*/ 88556 h 1165239"/>
                    <a:gd name="connsiteX2" fmla="*/ 1238341 w 1244056"/>
                    <a:gd name="connsiteY2" fmla="*/ 225716 h 1165239"/>
                    <a:gd name="connsiteX3" fmla="*/ 838291 w 1244056"/>
                    <a:gd name="connsiteY3" fmla="*/ 202856 h 1165239"/>
                    <a:gd name="connsiteX4" fmla="*/ 779236 w 1244056"/>
                    <a:gd name="connsiteY4" fmla="*/ 343826 h 1165239"/>
                    <a:gd name="connsiteX5" fmla="*/ 746855 w 1244056"/>
                    <a:gd name="connsiteY5" fmla="*/ 827696 h 1165239"/>
                    <a:gd name="connsiteX6" fmla="*/ 752570 w 1244056"/>
                    <a:gd name="connsiteY6" fmla="*/ 827696 h 1165239"/>
                    <a:gd name="connsiteX7" fmla="*/ 459200 w 1244056"/>
                    <a:gd name="connsiteY7" fmla="*/ 1052486 h 1165239"/>
                    <a:gd name="connsiteX8" fmla="*/ 581120 w 1244056"/>
                    <a:gd name="connsiteY8" fmla="*/ 797216 h 1165239"/>
                    <a:gd name="connsiteX9" fmla="*/ 449675 w 1244056"/>
                    <a:gd name="connsiteY9" fmla="*/ 620051 h 1165239"/>
                    <a:gd name="connsiteX10" fmla="*/ 131537 w 1244056"/>
                    <a:gd name="connsiteY10" fmla="*/ 1134403 h 1165239"/>
                    <a:gd name="connsiteX11" fmla="*/ 34383 w 1244056"/>
                    <a:gd name="connsiteY11" fmla="*/ 1031533 h 1165239"/>
                    <a:gd name="connsiteX12" fmla="*/ 257267 w 1244056"/>
                    <a:gd name="connsiteY12" fmla="*/ 711493 h 1165239"/>
                    <a:gd name="connsiteX13" fmla="*/ 369661 w 1244056"/>
                    <a:gd name="connsiteY13" fmla="*/ 393356 h 1165239"/>
                    <a:gd name="connsiteX14" fmla="*/ 642075 w 1244056"/>
                    <a:gd name="connsiteY14" fmla="*/ 29502 h 1165239"/>
                    <a:gd name="connsiteX15" fmla="*/ 882106 w 1244056"/>
                    <a:gd name="connsiteY15" fmla="*/ 69506 h 1165239"/>
                    <a:gd name="connsiteX0" fmla="*/ 882106 w 1244056"/>
                    <a:gd name="connsiteY0" fmla="*/ 69506 h 1165239"/>
                    <a:gd name="connsiteX1" fmla="*/ 1244056 w 1244056"/>
                    <a:gd name="connsiteY1" fmla="*/ 88556 h 1165239"/>
                    <a:gd name="connsiteX2" fmla="*/ 1238341 w 1244056"/>
                    <a:gd name="connsiteY2" fmla="*/ 225716 h 1165239"/>
                    <a:gd name="connsiteX3" fmla="*/ 838291 w 1244056"/>
                    <a:gd name="connsiteY3" fmla="*/ 202856 h 1165239"/>
                    <a:gd name="connsiteX4" fmla="*/ 779236 w 1244056"/>
                    <a:gd name="connsiteY4" fmla="*/ 343826 h 1165239"/>
                    <a:gd name="connsiteX5" fmla="*/ 746855 w 1244056"/>
                    <a:gd name="connsiteY5" fmla="*/ 827696 h 1165239"/>
                    <a:gd name="connsiteX6" fmla="*/ 577310 w 1244056"/>
                    <a:gd name="connsiteY6" fmla="*/ 1134401 h 1165239"/>
                    <a:gd name="connsiteX7" fmla="*/ 459200 w 1244056"/>
                    <a:gd name="connsiteY7" fmla="*/ 1052486 h 1165239"/>
                    <a:gd name="connsiteX8" fmla="*/ 581120 w 1244056"/>
                    <a:gd name="connsiteY8" fmla="*/ 797216 h 1165239"/>
                    <a:gd name="connsiteX9" fmla="*/ 449675 w 1244056"/>
                    <a:gd name="connsiteY9" fmla="*/ 620051 h 1165239"/>
                    <a:gd name="connsiteX10" fmla="*/ 131537 w 1244056"/>
                    <a:gd name="connsiteY10" fmla="*/ 1134403 h 1165239"/>
                    <a:gd name="connsiteX11" fmla="*/ 34383 w 1244056"/>
                    <a:gd name="connsiteY11" fmla="*/ 1031533 h 1165239"/>
                    <a:gd name="connsiteX12" fmla="*/ 257267 w 1244056"/>
                    <a:gd name="connsiteY12" fmla="*/ 711493 h 1165239"/>
                    <a:gd name="connsiteX13" fmla="*/ 369661 w 1244056"/>
                    <a:gd name="connsiteY13" fmla="*/ 393356 h 1165239"/>
                    <a:gd name="connsiteX14" fmla="*/ 642075 w 1244056"/>
                    <a:gd name="connsiteY14" fmla="*/ 29502 h 1165239"/>
                    <a:gd name="connsiteX15" fmla="*/ 882106 w 1244056"/>
                    <a:gd name="connsiteY15" fmla="*/ 69506 h 1165239"/>
                    <a:gd name="connsiteX0" fmla="*/ 882106 w 1244056"/>
                    <a:gd name="connsiteY0" fmla="*/ 69506 h 1165239"/>
                    <a:gd name="connsiteX1" fmla="*/ 1244056 w 1244056"/>
                    <a:gd name="connsiteY1" fmla="*/ 88556 h 1165239"/>
                    <a:gd name="connsiteX2" fmla="*/ 1238341 w 1244056"/>
                    <a:gd name="connsiteY2" fmla="*/ 225716 h 1165239"/>
                    <a:gd name="connsiteX3" fmla="*/ 838291 w 1244056"/>
                    <a:gd name="connsiteY3" fmla="*/ 202856 h 1165239"/>
                    <a:gd name="connsiteX4" fmla="*/ 779236 w 1244056"/>
                    <a:gd name="connsiteY4" fmla="*/ 343826 h 1165239"/>
                    <a:gd name="connsiteX5" fmla="*/ 746855 w 1244056"/>
                    <a:gd name="connsiteY5" fmla="*/ 827696 h 1165239"/>
                    <a:gd name="connsiteX6" fmla="*/ 577310 w 1244056"/>
                    <a:gd name="connsiteY6" fmla="*/ 1134401 h 1165239"/>
                    <a:gd name="connsiteX7" fmla="*/ 459200 w 1244056"/>
                    <a:gd name="connsiteY7" fmla="*/ 1052486 h 1165239"/>
                    <a:gd name="connsiteX8" fmla="*/ 581120 w 1244056"/>
                    <a:gd name="connsiteY8" fmla="*/ 797216 h 1165239"/>
                    <a:gd name="connsiteX9" fmla="*/ 449675 w 1244056"/>
                    <a:gd name="connsiteY9" fmla="*/ 620051 h 1165239"/>
                    <a:gd name="connsiteX10" fmla="*/ 131537 w 1244056"/>
                    <a:gd name="connsiteY10" fmla="*/ 1134403 h 1165239"/>
                    <a:gd name="connsiteX11" fmla="*/ 34383 w 1244056"/>
                    <a:gd name="connsiteY11" fmla="*/ 1031533 h 1165239"/>
                    <a:gd name="connsiteX12" fmla="*/ 257267 w 1244056"/>
                    <a:gd name="connsiteY12" fmla="*/ 711493 h 1165239"/>
                    <a:gd name="connsiteX13" fmla="*/ 369661 w 1244056"/>
                    <a:gd name="connsiteY13" fmla="*/ 393356 h 1165239"/>
                    <a:gd name="connsiteX14" fmla="*/ 642075 w 1244056"/>
                    <a:gd name="connsiteY14" fmla="*/ 29502 h 1165239"/>
                    <a:gd name="connsiteX15" fmla="*/ 882106 w 1244056"/>
                    <a:gd name="connsiteY15" fmla="*/ 69506 h 1165239"/>
                    <a:gd name="connsiteX0" fmla="*/ 882106 w 1244056"/>
                    <a:gd name="connsiteY0" fmla="*/ 69506 h 1165239"/>
                    <a:gd name="connsiteX1" fmla="*/ 1244056 w 1244056"/>
                    <a:gd name="connsiteY1" fmla="*/ 88556 h 1165239"/>
                    <a:gd name="connsiteX2" fmla="*/ 1238341 w 1244056"/>
                    <a:gd name="connsiteY2" fmla="*/ 225716 h 1165239"/>
                    <a:gd name="connsiteX3" fmla="*/ 838291 w 1244056"/>
                    <a:gd name="connsiteY3" fmla="*/ 202856 h 1165239"/>
                    <a:gd name="connsiteX4" fmla="*/ 779236 w 1244056"/>
                    <a:gd name="connsiteY4" fmla="*/ 343826 h 1165239"/>
                    <a:gd name="connsiteX5" fmla="*/ 746855 w 1244056"/>
                    <a:gd name="connsiteY5" fmla="*/ 827696 h 1165239"/>
                    <a:gd name="connsiteX6" fmla="*/ 577310 w 1244056"/>
                    <a:gd name="connsiteY6" fmla="*/ 1134401 h 1165239"/>
                    <a:gd name="connsiteX7" fmla="*/ 459200 w 1244056"/>
                    <a:gd name="connsiteY7" fmla="*/ 1052486 h 1165239"/>
                    <a:gd name="connsiteX8" fmla="*/ 581120 w 1244056"/>
                    <a:gd name="connsiteY8" fmla="*/ 797216 h 1165239"/>
                    <a:gd name="connsiteX9" fmla="*/ 449675 w 1244056"/>
                    <a:gd name="connsiteY9" fmla="*/ 620051 h 1165239"/>
                    <a:gd name="connsiteX10" fmla="*/ 131537 w 1244056"/>
                    <a:gd name="connsiteY10" fmla="*/ 1134403 h 1165239"/>
                    <a:gd name="connsiteX11" fmla="*/ 34383 w 1244056"/>
                    <a:gd name="connsiteY11" fmla="*/ 1031533 h 1165239"/>
                    <a:gd name="connsiteX12" fmla="*/ 257267 w 1244056"/>
                    <a:gd name="connsiteY12" fmla="*/ 711493 h 1165239"/>
                    <a:gd name="connsiteX13" fmla="*/ 369661 w 1244056"/>
                    <a:gd name="connsiteY13" fmla="*/ 393356 h 1165239"/>
                    <a:gd name="connsiteX14" fmla="*/ 642075 w 1244056"/>
                    <a:gd name="connsiteY14" fmla="*/ 29502 h 1165239"/>
                    <a:gd name="connsiteX15" fmla="*/ 882106 w 1244056"/>
                    <a:gd name="connsiteY15" fmla="*/ 69506 h 1165239"/>
                    <a:gd name="connsiteX0" fmla="*/ 882106 w 1244056"/>
                    <a:gd name="connsiteY0" fmla="*/ 69506 h 1166925"/>
                    <a:gd name="connsiteX1" fmla="*/ 1244056 w 1244056"/>
                    <a:gd name="connsiteY1" fmla="*/ 88556 h 1166925"/>
                    <a:gd name="connsiteX2" fmla="*/ 1238341 w 1244056"/>
                    <a:gd name="connsiteY2" fmla="*/ 225716 h 1166925"/>
                    <a:gd name="connsiteX3" fmla="*/ 838291 w 1244056"/>
                    <a:gd name="connsiteY3" fmla="*/ 202856 h 1166925"/>
                    <a:gd name="connsiteX4" fmla="*/ 779236 w 1244056"/>
                    <a:gd name="connsiteY4" fmla="*/ 343826 h 1166925"/>
                    <a:gd name="connsiteX5" fmla="*/ 746855 w 1244056"/>
                    <a:gd name="connsiteY5" fmla="*/ 827696 h 1166925"/>
                    <a:gd name="connsiteX6" fmla="*/ 577310 w 1244056"/>
                    <a:gd name="connsiteY6" fmla="*/ 1134401 h 1166925"/>
                    <a:gd name="connsiteX7" fmla="*/ 459200 w 1244056"/>
                    <a:gd name="connsiteY7" fmla="*/ 1052486 h 1166925"/>
                    <a:gd name="connsiteX8" fmla="*/ 581120 w 1244056"/>
                    <a:gd name="connsiteY8" fmla="*/ 797216 h 1166925"/>
                    <a:gd name="connsiteX9" fmla="*/ 449675 w 1244056"/>
                    <a:gd name="connsiteY9" fmla="*/ 620051 h 1166925"/>
                    <a:gd name="connsiteX10" fmla="*/ 131537 w 1244056"/>
                    <a:gd name="connsiteY10" fmla="*/ 1134403 h 1166925"/>
                    <a:gd name="connsiteX11" fmla="*/ 34383 w 1244056"/>
                    <a:gd name="connsiteY11" fmla="*/ 1031533 h 1166925"/>
                    <a:gd name="connsiteX12" fmla="*/ 257267 w 1244056"/>
                    <a:gd name="connsiteY12" fmla="*/ 711493 h 1166925"/>
                    <a:gd name="connsiteX13" fmla="*/ 369661 w 1244056"/>
                    <a:gd name="connsiteY13" fmla="*/ 393356 h 1166925"/>
                    <a:gd name="connsiteX14" fmla="*/ 642075 w 1244056"/>
                    <a:gd name="connsiteY14" fmla="*/ 29502 h 1166925"/>
                    <a:gd name="connsiteX15" fmla="*/ 882106 w 1244056"/>
                    <a:gd name="connsiteY15" fmla="*/ 69506 h 1166925"/>
                    <a:gd name="connsiteX0" fmla="*/ 882106 w 1244056"/>
                    <a:gd name="connsiteY0" fmla="*/ 69506 h 1165239"/>
                    <a:gd name="connsiteX1" fmla="*/ 1244056 w 1244056"/>
                    <a:gd name="connsiteY1" fmla="*/ 88556 h 1165239"/>
                    <a:gd name="connsiteX2" fmla="*/ 1238341 w 1244056"/>
                    <a:gd name="connsiteY2" fmla="*/ 225716 h 1165239"/>
                    <a:gd name="connsiteX3" fmla="*/ 838291 w 1244056"/>
                    <a:gd name="connsiteY3" fmla="*/ 202856 h 1165239"/>
                    <a:gd name="connsiteX4" fmla="*/ 779236 w 1244056"/>
                    <a:gd name="connsiteY4" fmla="*/ 343826 h 1165239"/>
                    <a:gd name="connsiteX5" fmla="*/ 746855 w 1244056"/>
                    <a:gd name="connsiteY5" fmla="*/ 827696 h 1165239"/>
                    <a:gd name="connsiteX6" fmla="*/ 577310 w 1244056"/>
                    <a:gd name="connsiteY6" fmla="*/ 1134401 h 1165239"/>
                    <a:gd name="connsiteX7" fmla="*/ 459200 w 1244056"/>
                    <a:gd name="connsiteY7" fmla="*/ 1052486 h 1165239"/>
                    <a:gd name="connsiteX8" fmla="*/ 581120 w 1244056"/>
                    <a:gd name="connsiteY8" fmla="*/ 797216 h 1165239"/>
                    <a:gd name="connsiteX9" fmla="*/ 449675 w 1244056"/>
                    <a:gd name="connsiteY9" fmla="*/ 620051 h 1165239"/>
                    <a:gd name="connsiteX10" fmla="*/ 131537 w 1244056"/>
                    <a:gd name="connsiteY10" fmla="*/ 1134403 h 1165239"/>
                    <a:gd name="connsiteX11" fmla="*/ 34383 w 1244056"/>
                    <a:gd name="connsiteY11" fmla="*/ 1031533 h 1165239"/>
                    <a:gd name="connsiteX12" fmla="*/ 257267 w 1244056"/>
                    <a:gd name="connsiteY12" fmla="*/ 711493 h 1165239"/>
                    <a:gd name="connsiteX13" fmla="*/ 369661 w 1244056"/>
                    <a:gd name="connsiteY13" fmla="*/ 393356 h 1165239"/>
                    <a:gd name="connsiteX14" fmla="*/ 642075 w 1244056"/>
                    <a:gd name="connsiteY14" fmla="*/ 29502 h 1165239"/>
                    <a:gd name="connsiteX15" fmla="*/ 882106 w 1244056"/>
                    <a:gd name="connsiteY15" fmla="*/ 69506 h 1165239"/>
                    <a:gd name="connsiteX0" fmla="*/ 882106 w 1244056"/>
                    <a:gd name="connsiteY0" fmla="*/ 69506 h 1165239"/>
                    <a:gd name="connsiteX1" fmla="*/ 1244056 w 1244056"/>
                    <a:gd name="connsiteY1" fmla="*/ 88556 h 1165239"/>
                    <a:gd name="connsiteX2" fmla="*/ 1238341 w 1244056"/>
                    <a:gd name="connsiteY2" fmla="*/ 225716 h 1165239"/>
                    <a:gd name="connsiteX3" fmla="*/ 838291 w 1244056"/>
                    <a:gd name="connsiteY3" fmla="*/ 202856 h 1165239"/>
                    <a:gd name="connsiteX4" fmla="*/ 779236 w 1244056"/>
                    <a:gd name="connsiteY4" fmla="*/ 343826 h 1165239"/>
                    <a:gd name="connsiteX5" fmla="*/ 746855 w 1244056"/>
                    <a:gd name="connsiteY5" fmla="*/ 827696 h 1165239"/>
                    <a:gd name="connsiteX6" fmla="*/ 577310 w 1244056"/>
                    <a:gd name="connsiteY6" fmla="*/ 1134401 h 1165239"/>
                    <a:gd name="connsiteX7" fmla="*/ 459200 w 1244056"/>
                    <a:gd name="connsiteY7" fmla="*/ 1052486 h 1165239"/>
                    <a:gd name="connsiteX8" fmla="*/ 581120 w 1244056"/>
                    <a:gd name="connsiteY8" fmla="*/ 797216 h 1165239"/>
                    <a:gd name="connsiteX9" fmla="*/ 449675 w 1244056"/>
                    <a:gd name="connsiteY9" fmla="*/ 620051 h 1165239"/>
                    <a:gd name="connsiteX10" fmla="*/ 131537 w 1244056"/>
                    <a:gd name="connsiteY10" fmla="*/ 1134403 h 1165239"/>
                    <a:gd name="connsiteX11" fmla="*/ 34383 w 1244056"/>
                    <a:gd name="connsiteY11" fmla="*/ 1031533 h 1165239"/>
                    <a:gd name="connsiteX12" fmla="*/ 257267 w 1244056"/>
                    <a:gd name="connsiteY12" fmla="*/ 711493 h 1165239"/>
                    <a:gd name="connsiteX13" fmla="*/ 369661 w 1244056"/>
                    <a:gd name="connsiteY13" fmla="*/ 393356 h 1165239"/>
                    <a:gd name="connsiteX14" fmla="*/ 642075 w 1244056"/>
                    <a:gd name="connsiteY14" fmla="*/ 29502 h 1165239"/>
                    <a:gd name="connsiteX15" fmla="*/ 882106 w 1244056"/>
                    <a:gd name="connsiteY15" fmla="*/ 69506 h 1165239"/>
                    <a:gd name="connsiteX0" fmla="*/ 882106 w 1244056"/>
                    <a:gd name="connsiteY0" fmla="*/ 69506 h 1165239"/>
                    <a:gd name="connsiteX1" fmla="*/ 1244056 w 1244056"/>
                    <a:gd name="connsiteY1" fmla="*/ 88556 h 1165239"/>
                    <a:gd name="connsiteX2" fmla="*/ 1238341 w 1244056"/>
                    <a:gd name="connsiteY2" fmla="*/ 225716 h 1165239"/>
                    <a:gd name="connsiteX3" fmla="*/ 838291 w 1244056"/>
                    <a:gd name="connsiteY3" fmla="*/ 202856 h 1165239"/>
                    <a:gd name="connsiteX4" fmla="*/ 779236 w 1244056"/>
                    <a:gd name="connsiteY4" fmla="*/ 343826 h 1165239"/>
                    <a:gd name="connsiteX5" fmla="*/ 746855 w 1244056"/>
                    <a:gd name="connsiteY5" fmla="*/ 827696 h 1165239"/>
                    <a:gd name="connsiteX6" fmla="*/ 750665 w 1244056"/>
                    <a:gd name="connsiteY6" fmla="*/ 823886 h 1165239"/>
                    <a:gd name="connsiteX7" fmla="*/ 577310 w 1244056"/>
                    <a:gd name="connsiteY7" fmla="*/ 1134401 h 1165239"/>
                    <a:gd name="connsiteX8" fmla="*/ 459200 w 1244056"/>
                    <a:gd name="connsiteY8" fmla="*/ 1052486 h 1165239"/>
                    <a:gd name="connsiteX9" fmla="*/ 581120 w 1244056"/>
                    <a:gd name="connsiteY9" fmla="*/ 797216 h 1165239"/>
                    <a:gd name="connsiteX10" fmla="*/ 449675 w 1244056"/>
                    <a:gd name="connsiteY10" fmla="*/ 620051 h 1165239"/>
                    <a:gd name="connsiteX11" fmla="*/ 131537 w 1244056"/>
                    <a:gd name="connsiteY11" fmla="*/ 1134403 h 1165239"/>
                    <a:gd name="connsiteX12" fmla="*/ 34383 w 1244056"/>
                    <a:gd name="connsiteY12" fmla="*/ 1031533 h 1165239"/>
                    <a:gd name="connsiteX13" fmla="*/ 257267 w 1244056"/>
                    <a:gd name="connsiteY13" fmla="*/ 711493 h 1165239"/>
                    <a:gd name="connsiteX14" fmla="*/ 369661 w 1244056"/>
                    <a:gd name="connsiteY14" fmla="*/ 393356 h 1165239"/>
                    <a:gd name="connsiteX15" fmla="*/ 642075 w 1244056"/>
                    <a:gd name="connsiteY15" fmla="*/ 29502 h 1165239"/>
                    <a:gd name="connsiteX16" fmla="*/ 882106 w 1244056"/>
                    <a:gd name="connsiteY16" fmla="*/ 69506 h 1165239"/>
                    <a:gd name="connsiteX0" fmla="*/ 882106 w 1244056"/>
                    <a:gd name="connsiteY0" fmla="*/ 69506 h 1165239"/>
                    <a:gd name="connsiteX1" fmla="*/ 1244056 w 1244056"/>
                    <a:gd name="connsiteY1" fmla="*/ 88556 h 1165239"/>
                    <a:gd name="connsiteX2" fmla="*/ 1238341 w 1244056"/>
                    <a:gd name="connsiteY2" fmla="*/ 225716 h 1165239"/>
                    <a:gd name="connsiteX3" fmla="*/ 838291 w 1244056"/>
                    <a:gd name="connsiteY3" fmla="*/ 202856 h 1165239"/>
                    <a:gd name="connsiteX4" fmla="*/ 779236 w 1244056"/>
                    <a:gd name="connsiteY4" fmla="*/ 343826 h 1165239"/>
                    <a:gd name="connsiteX5" fmla="*/ 746855 w 1244056"/>
                    <a:gd name="connsiteY5" fmla="*/ 827696 h 1165239"/>
                    <a:gd name="connsiteX6" fmla="*/ 727805 w 1244056"/>
                    <a:gd name="connsiteY6" fmla="*/ 861986 h 1165239"/>
                    <a:gd name="connsiteX7" fmla="*/ 577310 w 1244056"/>
                    <a:gd name="connsiteY7" fmla="*/ 1134401 h 1165239"/>
                    <a:gd name="connsiteX8" fmla="*/ 459200 w 1244056"/>
                    <a:gd name="connsiteY8" fmla="*/ 1052486 h 1165239"/>
                    <a:gd name="connsiteX9" fmla="*/ 581120 w 1244056"/>
                    <a:gd name="connsiteY9" fmla="*/ 797216 h 1165239"/>
                    <a:gd name="connsiteX10" fmla="*/ 449675 w 1244056"/>
                    <a:gd name="connsiteY10" fmla="*/ 620051 h 1165239"/>
                    <a:gd name="connsiteX11" fmla="*/ 131537 w 1244056"/>
                    <a:gd name="connsiteY11" fmla="*/ 1134403 h 1165239"/>
                    <a:gd name="connsiteX12" fmla="*/ 34383 w 1244056"/>
                    <a:gd name="connsiteY12" fmla="*/ 1031533 h 1165239"/>
                    <a:gd name="connsiteX13" fmla="*/ 257267 w 1244056"/>
                    <a:gd name="connsiteY13" fmla="*/ 711493 h 1165239"/>
                    <a:gd name="connsiteX14" fmla="*/ 369661 w 1244056"/>
                    <a:gd name="connsiteY14" fmla="*/ 393356 h 1165239"/>
                    <a:gd name="connsiteX15" fmla="*/ 642075 w 1244056"/>
                    <a:gd name="connsiteY15" fmla="*/ 29502 h 1165239"/>
                    <a:gd name="connsiteX16" fmla="*/ 882106 w 1244056"/>
                    <a:gd name="connsiteY16" fmla="*/ 69506 h 1165239"/>
                    <a:gd name="connsiteX0" fmla="*/ 882106 w 1244056"/>
                    <a:gd name="connsiteY0" fmla="*/ 69506 h 1165239"/>
                    <a:gd name="connsiteX1" fmla="*/ 1244056 w 1244056"/>
                    <a:gd name="connsiteY1" fmla="*/ 88556 h 1165239"/>
                    <a:gd name="connsiteX2" fmla="*/ 1238341 w 1244056"/>
                    <a:gd name="connsiteY2" fmla="*/ 225716 h 1165239"/>
                    <a:gd name="connsiteX3" fmla="*/ 838291 w 1244056"/>
                    <a:gd name="connsiteY3" fmla="*/ 202856 h 1165239"/>
                    <a:gd name="connsiteX4" fmla="*/ 779236 w 1244056"/>
                    <a:gd name="connsiteY4" fmla="*/ 343826 h 1165239"/>
                    <a:gd name="connsiteX5" fmla="*/ 703040 w 1244056"/>
                    <a:gd name="connsiteY5" fmla="*/ 707681 h 1165239"/>
                    <a:gd name="connsiteX6" fmla="*/ 727805 w 1244056"/>
                    <a:gd name="connsiteY6" fmla="*/ 861986 h 1165239"/>
                    <a:gd name="connsiteX7" fmla="*/ 577310 w 1244056"/>
                    <a:gd name="connsiteY7" fmla="*/ 1134401 h 1165239"/>
                    <a:gd name="connsiteX8" fmla="*/ 459200 w 1244056"/>
                    <a:gd name="connsiteY8" fmla="*/ 1052486 h 1165239"/>
                    <a:gd name="connsiteX9" fmla="*/ 581120 w 1244056"/>
                    <a:gd name="connsiteY9" fmla="*/ 797216 h 1165239"/>
                    <a:gd name="connsiteX10" fmla="*/ 449675 w 1244056"/>
                    <a:gd name="connsiteY10" fmla="*/ 620051 h 1165239"/>
                    <a:gd name="connsiteX11" fmla="*/ 131537 w 1244056"/>
                    <a:gd name="connsiteY11" fmla="*/ 1134403 h 1165239"/>
                    <a:gd name="connsiteX12" fmla="*/ 34383 w 1244056"/>
                    <a:gd name="connsiteY12" fmla="*/ 1031533 h 1165239"/>
                    <a:gd name="connsiteX13" fmla="*/ 257267 w 1244056"/>
                    <a:gd name="connsiteY13" fmla="*/ 711493 h 1165239"/>
                    <a:gd name="connsiteX14" fmla="*/ 369661 w 1244056"/>
                    <a:gd name="connsiteY14" fmla="*/ 393356 h 1165239"/>
                    <a:gd name="connsiteX15" fmla="*/ 642075 w 1244056"/>
                    <a:gd name="connsiteY15" fmla="*/ 29502 h 1165239"/>
                    <a:gd name="connsiteX16" fmla="*/ 882106 w 1244056"/>
                    <a:gd name="connsiteY16" fmla="*/ 69506 h 1165239"/>
                    <a:gd name="connsiteX0" fmla="*/ 882106 w 1244056"/>
                    <a:gd name="connsiteY0" fmla="*/ 69506 h 1165239"/>
                    <a:gd name="connsiteX1" fmla="*/ 1244056 w 1244056"/>
                    <a:gd name="connsiteY1" fmla="*/ 88556 h 1165239"/>
                    <a:gd name="connsiteX2" fmla="*/ 1238341 w 1244056"/>
                    <a:gd name="connsiteY2" fmla="*/ 225716 h 1165239"/>
                    <a:gd name="connsiteX3" fmla="*/ 838291 w 1244056"/>
                    <a:gd name="connsiteY3" fmla="*/ 202856 h 1165239"/>
                    <a:gd name="connsiteX4" fmla="*/ 779236 w 1244056"/>
                    <a:gd name="connsiteY4" fmla="*/ 343826 h 1165239"/>
                    <a:gd name="connsiteX5" fmla="*/ 718280 w 1244056"/>
                    <a:gd name="connsiteY5" fmla="*/ 701966 h 1165239"/>
                    <a:gd name="connsiteX6" fmla="*/ 727805 w 1244056"/>
                    <a:gd name="connsiteY6" fmla="*/ 861986 h 1165239"/>
                    <a:gd name="connsiteX7" fmla="*/ 577310 w 1244056"/>
                    <a:gd name="connsiteY7" fmla="*/ 1134401 h 1165239"/>
                    <a:gd name="connsiteX8" fmla="*/ 459200 w 1244056"/>
                    <a:gd name="connsiteY8" fmla="*/ 1052486 h 1165239"/>
                    <a:gd name="connsiteX9" fmla="*/ 581120 w 1244056"/>
                    <a:gd name="connsiteY9" fmla="*/ 797216 h 1165239"/>
                    <a:gd name="connsiteX10" fmla="*/ 449675 w 1244056"/>
                    <a:gd name="connsiteY10" fmla="*/ 620051 h 1165239"/>
                    <a:gd name="connsiteX11" fmla="*/ 131537 w 1244056"/>
                    <a:gd name="connsiteY11" fmla="*/ 1134403 h 1165239"/>
                    <a:gd name="connsiteX12" fmla="*/ 34383 w 1244056"/>
                    <a:gd name="connsiteY12" fmla="*/ 1031533 h 1165239"/>
                    <a:gd name="connsiteX13" fmla="*/ 257267 w 1244056"/>
                    <a:gd name="connsiteY13" fmla="*/ 711493 h 1165239"/>
                    <a:gd name="connsiteX14" fmla="*/ 369661 w 1244056"/>
                    <a:gd name="connsiteY14" fmla="*/ 393356 h 1165239"/>
                    <a:gd name="connsiteX15" fmla="*/ 642075 w 1244056"/>
                    <a:gd name="connsiteY15" fmla="*/ 29502 h 1165239"/>
                    <a:gd name="connsiteX16" fmla="*/ 882106 w 1244056"/>
                    <a:gd name="connsiteY16" fmla="*/ 69506 h 1165239"/>
                    <a:gd name="connsiteX0" fmla="*/ 882106 w 1244056"/>
                    <a:gd name="connsiteY0" fmla="*/ 69506 h 1165239"/>
                    <a:gd name="connsiteX1" fmla="*/ 1244056 w 1244056"/>
                    <a:gd name="connsiteY1" fmla="*/ 88556 h 1165239"/>
                    <a:gd name="connsiteX2" fmla="*/ 1238341 w 1244056"/>
                    <a:gd name="connsiteY2" fmla="*/ 225716 h 1165239"/>
                    <a:gd name="connsiteX3" fmla="*/ 838291 w 1244056"/>
                    <a:gd name="connsiteY3" fmla="*/ 202856 h 1165239"/>
                    <a:gd name="connsiteX4" fmla="*/ 779236 w 1244056"/>
                    <a:gd name="connsiteY4" fmla="*/ 343826 h 1165239"/>
                    <a:gd name="connsiteX5" fmla="*/ 718280 w 1244056"/>
                    <a:gd name="connsiteY5" fmla="*/ 701966 h 1165239"/>
                    <a:gd name="connsiteX6" fmla="*/ 716375 w 1244056"/>
                    <a:gd name="connsiteY6" fmla="*/ 842936 h 1165239"/>
                    <a:gd name="connsiteX7" fmla="*/ 577310 w 1244056"/>
                    <a:gd name="connsiteY7" fmla="*/ 1134401 h 1165239"/>
                    <a:gd name="connsiteX8" fmla="*/ 459200 w 1244056"/>
                    <a:gd name="connsiteY8" fmla="*/ 1052486 h 1165239"/>
                    <a:gd name="connsiteX9" fmla="*/ 581120 w 1244056"/>
                    <a:gd name="connsiteY9" fmla="*/ 797216 h 1165239"/>
                    <a:gd name="connsiteX10" fmla="*/ 449675 w 1244056"/>
                    <a:gd name="connsiteY10" fmla="*/ 620051 h 1165239"/>
                    <a:gd name="connsiteX11" fmla="*/ 131537 w 1244056"/>
                    <a:gd name="connsiteY11" fmla="*/ 1134403 h 1165239"/>
                    <a:gd name="connsiteX12" fmla="*/ 34383 w 1244056"/>
                    <a:gd name="connsiteY12" fmla="*/ 1031533 h 1165239"/>
                    <a:gd name="connsiteX13" fmla="*/ 257267 w 1244056"/>
                    <a:gd name="connsiteY13" fmla="*/ 711493 h 1165239"/>
                    <a:gd name="connsiteX14" fmla="*/ 369661 w 1244056"/>
                    <a:gd name="connsiteY14" fmla="*/ 393356 h 1165239"/>
                    <a:gd name="connsiteX15" fmla="*/ 642075 w 1244056"/>
                    <a:gd name="connsiteY15" fmla="*/ 29502 h 1165239"/>
                    <a:gd name="connsiteX16" fmla="*/ 882106 w 1244056"/>
                    <a:gd name="connsiteY16" fmla="*/ 69506 h 1165239"/>
                    <a:gd name="connsiteX0" fmla="*/ 882106 w 1244056"/>
                    <a:gd name="connsiteY0" fmla="*/ 69506 h 1165239"/>
                    <a:gd name="connsiteX1" fmla="*/ 1244056 w 1244056"/>
                    <a:gd name="connsiteY1" fmla="*/ 88556 h 1165239"/>
                    <a:gd name="connsiteX2" fmla="*/ 1238341 w 1244056"/>
                    <a:gd name="connsiteY2" fmla="*/ 225716 h 1165239"/>
                    <a:gd name="connsiteX3" fmla="*/ 838291 w 1244056"/>
                    <a:gd name="connsiteY3" fmla="*/ 202856 h 1165239"/>
                    <a:gd name="connsiteX4" fmla="*/ 779236 w 1244056"/>
                    <a:gd name="connsiteY4" fmla="*/ 343826 h 1165239"/>
                    <a:gd name="connsiteX5" fmla="*/ 718280 w 1244056"/>
                    <a:gd name="connsiteY5" fmla="*/ 701966 h 1165239"/>
                    <a:gd name="connsiteX6" fmla="*/ 723995 w 1244056"/>
                    <a:gd name="connsiteY6" fmla="*/ 860081 h 1165239"/>
                    <a:gd name="connsiteX7" fmla="*/ 577310 w 1244056"/>
                    <a:gd name="connsiteY7" fmla="*/ 1134401 h 1165239"/>
                    <a:gd name="connsiteX8" fmla="*/ 459200 w 1244056"/>
                    <a:gd name="connsiteY8" fmla="*/ 1052486 h 1165239"/>
                    <a:gd name="connsiteX9" fmla="*/ 581120 w 1244056"/>
                    <a:gd name="connsiteY9" fmla="*/ 797216 h 1165239"/>
                    <a:gd name="connsiteX10" fmla="*/ 449675 w 1244056"/>
                    <a:gd name="connsiteY10" fmla="*/ 620051 h 1165239"/>
                    <a:gd name="connsiteX11" fmla="*/ 131537 w 1244056"/>
                    <a:gd name="connsiteY11" fmla="*/ 1134403 h 1165239"/>
                    <a:gd name="connsiteX12" fmla="*/ 34383 w 1244056"/>
                    <a:gd name="connsiteY12" fmla="*/ 1031533 h 1165239"/>
                    <a:gd name="connsiteX13" fmla="*/ 257267 w 1244056"/>
                    <a:gd name="connsiteY13" fmla="*/ 711493 h 1165239"/>
                    <a:gd name="connsiteX14" fmla="*/ 369661 w 1244056"/>
                    <a:gd name="connsiteY14" fmla="*/ 393356 h 1165239"/>
                    <a:gd name="connsiteX15" fmla="*/ 642075 w 1244056"/>
                    <a:gd name="connsiteY15" fmla="*/ 29502 h 1165239"/>
                    <a:gd name="connsiteX16" fmla="*/ 882106 w 1244056"/>
                    <a:gd name="connsiteY16" fmla="*/ 69506 h 1165239"/>
                    <a:gd name="connsiteX0" fmla="*/ 882106 w 1244056"/>
                    <a:gd name="connsiteY0" fmla="*/ 69506 h 1165239"/>
                    <a:gd name="connsiteX1" fmla="*/ 1244056 w 1244056"/>
                    <a:gd name="connsiteY1" fmla="*/ 88556 h 1165239"/>
                    <a:gd name="connsiteX2" fmla="*/ 1238341 w 1244056"/>
                    <a:gd name="connsiteY2" fmla="*/ 225716 h 1165239"/>
                    <a:gd name="connsiteX3" fmla="*/ 838291 w 1244056"/>
                    <a:gd name="connsiteY3" fmla="*/ 202856 h 1165239"/>
                    <a:gd name="connsiteX4" fmla="*/ 779236 w 1244056"/>
                    <a:gd name="connsiteY4" fmla="*/ 343826 h 1165239"/>
                    <a:gd name="connsiteX5" fmla="*/ 718280 w 1244056"/>
                    <a:gd name="connsiteY5" fmla="*/ 701966 h 1165239"/>
                    <a:gd name="connsiteX6" fmla="*/ 723995 w 1244056"/>
                    <a:gd name="connsiteY6" fmla="*/ 860081 h 1165239"/>
                    <a:gd name="connsiteX7" fmla="*/ 577310 w 1244056"/>
                    <a:gd name="connsiteY7" fmla="*/ 1134401 h 1165239"/>
                    <a:gd name="connsiteX8" fmla="*/ 459200 w 1244056"/>
                    <a:gd name="connsiteY8" fmla="*/ 1052486 h 1165239"/>
                    <a:gd name="connsiteX9" fmla="*/ 581120 w 1244056"/>
                    <a:gd name="connsiteY9" fmla="*/ 797216 h 1165239"/>
                    <a:gd name="connsiteX10" fmla="*/ 449675 w 1244056"/>
                    <a:gd name="connsiteY10" fmla="*/ 620051 h 1165239"/>
                    <a:gd name="connsiteX11" fmla="*/ 131537 w 1244056"/>
                    <a:gd name="connsiteY11" fmla="*/ 1134403 h 1165239"/>
                    <a:gd name="connsiteX12" fmla="*/ 34383 w 1244056"/>
                    <a:gd name="connsiteY12" fmla="*/ 1031533 h 1165239"/>
                    <a:gd name="connsiteX13" fmla="*/ 257267 w 1244056"/>
                    <a:gd name="connsiteY13" fmla="*/ 711493 h 1165239"/>
                    <a:gd name="connsiteX14" fmla="*/ 369661 w 1244056"/>
                    <a:gd name="connsiteY14" fmla="*/ 393356 h 1165239"/>
                    <a:gd name="connsiteX15" fmla="*/ 642075 w 1244056"/>
                    <a:gd name="connsiteY15" fmla="*/ 29502 h 1165239"/>
                    <a:gd name="connsiteX16" fmla="*/ 882106 w 1244056"/>
                    <a:gd name="connsiteY16" fmla="*/ 69506 h 1165239"/>
                    <a:gd name="connsiteX0" fmla="*/ 882106 w 1244056"/>
                    <a:gd name="connsiteY0" fmla="*/ 69506 h 1165239"/>
                    <a:gd name="connsiteX1" fmla="*/ 1244056 w 1244056"/>
                    <a:gd name="connsiteY1" fmla="*/ 88556 h 1165239"/>
                    <a:gd name="connsiteX2" fmla="*/ 1238341 w 1244056"/>
                    <a:gd name="connsiteY2" fmla="*/ 225716 h 1165239"/>
                    <a:gd name="connsiteX3" fmla="*/ 838291 w 1244056"/>
                    <a:gd name="connsiteY3" fmla="*/ 202856 h 1165239"/>
                    <a:gd name="connsiteX4" fmla="*/ 779236 w 1244056"/>
                    <a:gd name="connsiteY4" fmla="*/ 343826 h 1165239"/>
                    <a:gd name="connsiteX5" fmla="*/ 718280 w 1244056"/>
                    <a:gd name="connsiteY5" fmla="*/ 701966 h 1165239"/>
                    <a:gd name="connsiteX6" fmla="*/ 723995 w 1244056"/>
                    <a:gd name="connsiteY6" fmla="*/ 860081 h 1165239"/>
                    <a:gd name="connsiteX7" fmla="*/ 577310 w 1244056"/>
                    <a:gd name="connsiteY7" fmla="*/ 1134401 h 1165239"/>
                    <a:gd name="connsiteX8" fmla="*/ 459200 w 1244056"/>
                    <a:gd name="connsiteY8" fmla="*/ 1052486 h 1165239"/>
                    <a:gd name="connsiteX9" fmla="*/ 581120 w 1244056"/>
                    <a:gd name="connsiteY9" fmla="*/ 797216 h 1165239"/>
                    <a:gd name="connsiteX10" fmla="*/ 449675 w 1244056"/>
                    <a:gd name="connsiteY10" fmla="*/ 620051 h 1165239"/>
                    <a:gd name="connsiteX11" fmla="*/ 131537 w 1244056"/>
                    <a:gd name="connsiteY11" fmla="*/ 1134403 h 1165239"/>
                    <a:gd name="connsiteX12" fmla="*/ 34383 w 1244056"/>
                    <a:gd name="connsiteY12" fmla="*/ 1031533 h 1165239"/>
                    <a:gd name="connsiteX13" fmla="*/ 257267 w 1244056"/>
                    <a:gd name="connsiteY13" fmla="*/ 711493 h 1165239"/>
                    <a:gd name="connsiteX14" fmla="*/ 369661 w 1244056"/>
                    <a:gd name="connsiteY14" fmla="*/ 393356 h 1165239"/>
                    <a:gd name="connsiteX15" fmla="*/ 642075 w 1244056"/>
                    <a:gd name="connsiteY15" fmla="*/ 29502 h 1165239"/>
                    <a:gd name="connsiteX16" fmla="*/ 882106 w 1244056"/>
                    <a:gd name="connsiteY16" fmla="*/ 69506 h 1165239"/>
                    <a:gd name="connsiteX0" fmla="*/ 882106 w 1244056"/>
                    <a:gd name="connsiteY0" fmla="*/ 69506 h 1165239"/>
                    <a:gd name="connsiteX1" fmla="*/ 1244056 w 1244056"/>
                    <a:gd name="connsiteY1" fmla="*/ 88556 h 1165239"/>
                    <a:gd name="connsiteX2" fmla="*/ 1238341 w 1244056"/>
                    <a:gd name="connsiteY2" fmla="*/ 225716 h 1165239"/>
                    <a:gd name="connsiteX3" fmla="*/ 838291 w 1244056"/>
                    <a:gd name="connsiteY3" fmla="*/ 202856 h 1165239"/>
                    <a:gd name="connsiteX4" fmla="*/ 779236 w 1244056"/>
                    <a:gd name="connsiteY4" fmla="*/ 343826 h 1165239"/>
                    <a:gd name="connsiteX5" fmla="*/ 718280 w 1244056"/>
                    <a:gd name="connsiteY5" fmla="*/ 701966 h 1165239"/>
                    <a:gd name="connsiteX6" fmla="*/ 723995 w 1244056"/>
                    <a:gd name="connsiteY6" fmla="*/ 860081 h 1165239"/>
                    <a:gd name="connsiteX7" fmla="*/ 577310 w 1244056"/>
                    <a:gd name="connsiteY7" fmla="*/ 1134401 h 1165239"/>
                    <a:gd name="connsiteX8" fmla="*/ 459200 w 1244056"/>
                    <a:gd name="connsiteY8" fmla="*/ 1052486 h 1165239"/>
                    <a:gd name="connsiteX9" fmla="*/ 581120 w 1244056"/>
                    <a:gd name="connsiteY9" fmla="*/ 797216 h 1165239"/>
                    <a:gd name="connsiteX10" fmla="*/ 449675 w 1244056"/>
                    <a:gd name="connsiteY10" fmla="*/ 620051 h 1165239"/>
                    <a:gd name="connsiteX11" fmla="*/ 131537 w 1244056"/>
                    <a:gd name="connsiteY11" fmla="*/ 1134403 h 1165239"/>
                    <a:gd name="connsiteX12" fmla="*/ 34383 w 1244056"/>
                    <a:gd name="connsiteY12" fmla="*/ 1031533 h 1165239"/>
                    <a:gd name="connsiteX13" fmla="*/ 257267 w 1244056"/>
                    <a:gd name="connsiteY13" fmla="*/ 711493 h 1165239"/>
                    <a:gd name="connsiteX14" fmla="*/ 369661 w 1244056"/>
                    <a:gd name="connsiteY14" fmla="*/ 393356 h 1165239"/>
                    <a:gd name="connsiteX15" fmla="*/ 642075 w 1244056"/>
                    <a:gd name="connsiteY15" fmla="*/ 29502 h 1165239"/>
                    <a:gd name="connsiteX16" fmla="*/ 882106 w 1244056"/>
                    <a:gd name="connsiteY16" fmla="*/ 69506 h 1165239"/>
                    <a:gd name="connsiteX0" fmla="*/ 882106 w 1244056"/>
                    <a:gd name="connsiteY0" fmla="*/ 69506 h 1165239"/>
                    <a:gd name="connsiteX1" fmla="*/ 1244056 w 1244056"/>
                    <a:gd name="connsiteY1" fmla="*/ 88556 h 1165239"/>
                    <a:gd name="connsiteX2" fmla="*/ 1238341 w 1244056"/>
                    <a:gd name="connsiteY2" fmla="*/ 225716 h 1165239"/>
                    <a:gd name="connsiteX3" fmla="*/ 838291 w 1244056"/>
                    <a:gd name="connsiteY3" fmla="*/ 202856 h 1165239"/>
                    <a:gd name="connsiteX4" fmla="*/ 779236 w 1244056"/>
                    <a:gd name="connsiteY4" fmla="*/ 343826 h 1165239"/>
                    <a:gd name="connsiteX5" fmla="*/ 718280 w 1244056"/>
                    <a:gd name="connsiteY5" fmla="*/ 701966 h 1165239"/>
                    <a:gd name="connsiteX6" fmla="*/ 716375 w 1244056"/>
                    <a:gd name="connsiteY6" fmla="*/ 698156 h 1165239"/>
                    <a:gd name="connsiteX7" fmla="*/ 723995 w 1244056"/>
                    <a:gd name="connsiteY7" fmla="*/ 860081 h 1165239"/>
                    <a:gd name="connsiteX8" fmla="*/ 577310 w 1244056"/>
                    <a:gd name="connsiteY8" fmla="*/ 1134401 h 1165239"/>
                    <a:gd name="connsiteX9" fmla="*/ 459200 w 1244056"/>
                    <a:gd name="connsiteY9" fmla="*/ 1052486 h 1165239"/>
                    <a:gd name="connsiteX10" fmla="*/ 581120 w 1244056"/>
                    <a:gd name="connsiteY10" fmla="*/ 797216 h 1165239"/>
                    <a:gd name="connsiteX11" fmla="*/ 449675 w 1244056"/>
                    <a:gd name="connsiteY11" fmla="*/ 620051 h 1165239"/>
                    <a:gd name="connsiteX12" fmla="*/ 131537 w 1244056"/>
                    <a:gd name="connsiteY12" fmla="*/ 1134403 h 1165239"/>
                    <a:gd name="connsiteX13" fmla="*/ 34383 w 1244056"/>
                    <a:gd name="connsiteY13" fmla="*/ 1031533 h 1165239"/>
                    <a:gd name="connsiteX14" fmla="*/ 257267 w 1244056"/>
                    <a:gd name="connsiteY14" fmla="*/ 711493 h 1165239"/>
                    <a:gd name="connsiteX15" fmla="*/ 369661 w 1244056"/>
                    <a:gd name="connsiteY15" fmla="*/ 393356 h 1165239"/>
                    <a:gd name="connsiteX16" fmla="*/ 642075 w 1244056"/>
                    <a:gd name="connsiteY16" fmla="*/ 29502 h 1165239"/>
                    <a:gd name="connsiteX17" fmla="*/ 882106 w 1244056"/>
                    <a:gd name="connsiteY17" fmla="*/ 69506 h 1165239"/>
                    <a:gd name="connsiteX0" fmla="*/ 882106 w 1244056"/>
                    <a:gd name="connsiteY0" fmla="*/ 69506 h 1165239"/>
                    <a:gd name="connsiteX1" fmla="*/ 1244056 w 1244056"/>
                    <a:gd name="connsiteY1" fmla="*/ 88556 h 1165239"/>
                    <a:gd name="connsiteX2" fmla="*/ 1238341 w 1244056"/>
                    <a:gd name="connsiteY2" fmla="*/ 225716 h 1165239"/>
                    <a:gd name="connsiteX3" fmla="*/ 838291 w 1244056"/>
                    <a:gd name="connsiteY3" fmla="*/ 202856 h 1165239"/>
                    <a:gd name="connsiteX4" fmla="*/ 779236 w 1244056"/>
                    <a:gd name="connsiteY4" fmla="*/ 343826 h 1165239"/>
                    <a:gd name="connsiteX5" fmla="*/ 718280 w 1244056"/>
                    <a:gd name="connsiteY5" fmla="*/ 701966 h 1165239"/>
                    <a:gd name="connsiteX6" fmla="*/ 748760 w 1244056"/>
                    <a:gd name="connsiteY6" fmla="*/ 734351 h 1165239"/>
                    <a:gd name="connsiteX7" fmla="*/ 723995 w 1244056"/>
                    <a:gd name="connsiteY7" fmla="*/ 860081 h 1165239"/>
                    <a:gd name="connsiteX8" fmla="*/ 577310 w 1244056"/>
                    <a:gd name="connsiteY8" fmla="*/ 1134401 h 1165239"/>
                    <a:gd name="connsiteX9" fmla="*/ 459200 w 1244056"/>
                    <a:gd name="connsiteY9" fmla="*/ 1052486 h 1165239"/>
                    <a:gd name="connsiteX10" fmla="*/ 581120 w 1244056"/>
                    <a:gd name="connsiteY10" fmla="*/ 797216 h 1165239"/>
                    <a:gd name="connsiteX11" fmla="*/ 449675 w 1244056"/>
                    <a:gd name="connsiteY11" fmla="*/ 620051 h 1165239"/>
                    <a:gd name="connsiteX12" fmla="*/ 131537 w 1244056"/>
                    <a:gd name="connsiteY12" fmla="*/ 1134403 h 1165239"/>
                    <a:gd name="connsiteX13" fmla="*/ 34383 w 1244056"/>
                    <a:gd name="connsiteY13" fmla="*/ 1031533 h 1165239"/>
                    <a:gd name="connsiteX14" fmla="*/ 257267 w 1244056"/>
                    <a:gd name="connsiteY14" fmla="*/ 711493 h 1165239"/>
                    <a:gd name="connsiteX15" fmla="*/ 369661 w 1244056"/>
                    <a:gd name="connsiteY15" fmla="*/ 393356 h 1165239"/>
                    <a:gd name="connsiteX16" fmla="*/ 642075 w 1244056"/>
                    <a:gd name="connsiteY16" fmla="*/ 29502 h 1165239"/>
                    <a:gd name="connsiteX17" fmla="*/ 882106 w 1244056"/>
                    <a:gd name="connsiteY17" fmla="*/ 69506 h 1165239"/>
                    <a:gd name="connsiteX0" fmla="*/ 882106 w 1244056"/>
                    <a:gd name="connsiteY0" fmla="*/ 69506 h 1165239"/>
                    <a:gd name="connsiteX1" fmla="*/ 1244056 w 1244056"/>
                    <a:gd name="connsiteY1" fmla="*/ 88556 h 1165239"/>
                    <a:gd name="connsiteX2" fmla="*/ 1238341 w 1244056"/>
                    <a:gd name="connsiteY2" fmla="*/ 225716 h 1165239"/>
                    <a:gd name="connsiteX3" fmla="*/ 838291 w 1244056"/>
                    <a:gd name="connsiteY3" fmla="*/ 202856 h 1165239"/>
                    <a:gd name="connsiteX4" fmla="*/ 779236 w 1244056"/>
                    <a:gd name="connsiteY4" fmla="*/ 343826 h 1165239"/>
                    <a:gd name="connsiteX5" fmla="*/ 623030 w 1244056"/>
                    <a:gd name="connsiteY5" fmla="*/ 479081 h 1165239"/>
                    <a:gd name="connsiteX6" fmla="*/ 748760 w 1244056"/>
                    <a:gd name="connsiteY6" fmla="*/ 734351 h 1165239"/>
                    <a:gd name="connsiteX7" fmla="*/ 723995 w 1244056"/>
                    <a:gd name="connsiteY7" fmla="*/ 860081 h 1165239"/>
                    <a:gd name="connsiteX8" fmla="*/ 577310 w 1244056"/>
                    <a:gd name="connsiteY8" fmla="*/ 1134401 h 1165239"/>
                    <a:gd name="connsiteX9" fmla="*/ 459200 w 1244056"/>
                    <a:gd name="connsiteY9" fmla="*/ 1052486 h 1165239"/>
                    <a:gd name="connsiteX10" fmla="*/ 581120 w 1244056"/>
                    <a:gd name="connsiteY10" fmla="*/ 797216 h 1165239"/>
                    <a:gd name="connsiteX11" fmla="*/ 449675 w 1244056"/>
                    <a:gd name="connsiteY11" fmla="*/ 620051 h 1165239"/>
                    <a:gd name="connsiteX12" fmla="*/ 131537 w 1244056"/>
                    <a:gd name="connsiteY12" fmla="*/ 1134403 h 1165239"/>
                    <a:gd name="connsiteX13" fmla="*/ 34383 w 1244056"/>
                    <a:gd name="connsiteY13" fmla="*/ 1031533 h 1165239"/>
                    <a:gd name="connsiteX14" fmla="*/ 257267 w 1244056"/>
                    <a:gd name="connsiteY14" fmla="*/ 711493 h 1165239"/>
                    <a:gd name="connsiteX15" fmla="*/ 369661 w 1244056"/>
                    <a:gd name="connsiteY15" fmla="*/ 393356 h 1165239"/>
                    <a:gd name="connsiteX16" fmla="*/ 642075 w 1244056"/>
                    <a:gd name="connsiteY16" fmla="*/ 29502 h 1165239"/>
                    <a:gd name="connsiteX17" fmla="*/ 882106 w 1244056"/>
                    <a:gd name="connsiteY17" fmla="*/ 69506 h 1165239"/>
                    <a:gd name="connsiteX0" fmla="*/ 882106 w 1244056"/>
                    <a:gd name="connsiteY0" fmla="*/ 69506 h 1165239"/>
                    <a:gd name="connsiteX1" fmla="*/ 1244056 w 1244056"/>
                    <a:gd name="connsiteY1" fmla="*/ 88556 h 1165239"/>
                    <a:gd name="connsiteX2" fmla="*/ 1238341 w 1244056"/>
                    <a:gd name="connsiteY2" fmla="*/ 225716 h 1165239"/>
                    <a:gd name="connsiteX3" fmla="*/ 838291 w 1244056"/>
                    <a:gd name="connsiteY3" fmla="*/ 202856 h 1165239"/>
                    <a:gd name="connsiteX4" fmla="*/ 779236 w 1244056"/>
                    <a:gd name="connsiteY4" fmla="*/ 343826 h 1165239"/>
                    <a:gd name="connsiteX5" fmla="*/ 623030 w 1244056"/>
                    <a:gd name="connsiteY5" fmla="*/ 479081 h 1165239"/>
                    <a:gd name="connsiteX6" fmla="*/ 748760 w 1244056"/>
                    <a:gd name="connsiteY6" fmla="*/ 734351 h 1165239"/>
                    <a:gd name="connsiteX7" fmla="*/ 723995 w 1244056"/>
                    <a:gd name="connsiteY7" fmla="*/ 860081 h 1165239"/>
                    <a:gd name="connsiteX8" fmla="*/ 577310 w 1244056"/>
                    <a:gd name="connsiteY8" fmla="*/ 1134401 h 1165239"/>
                    <a:gd name="connsiteX9" fmla="*/ 459200 w 1244056"/>
                    <a:gd name="connsiteY9" fmla="*/ 1052486 h 1165239"/>
                    <a:gd name="connsiteX10" fmla="*/ 581120 w 1244056"/>
                    <a:gd name="connsiteY10" fmla="*/ 797216 h 1165239"/>
                    <a:gd name="connsiteX11" fmla="*/ 449675 w 1244056"/>
                    <a:gd name="connsiteY11" fmla="*/ 620051 h 1165239"/>
                    <a:gd name="connsiteX12" fmla="*/ 131537 w 1244056"/>
                    <a:gd name="connsiteY12" fmla="*/ 1134403 h 1165239"/>
                    <a:gd name="connsiteX13" fmla="*/ 34383 w 1244056"/>
                    <a:gd name="connsiteY13" fmla="*/ 1031533 h 1165239"/>
                    <a:gd name="connsiteX14" fmla="*/ 257267 w 1244056"/>
                    <a:gd name="connsiteY14" fmla="*/ 711493 h 1165239"/>
                    <a:gd name="connsiteX15" fmla="*/ 369661 w 1244056"/>
                    <a:gd name="connsiteY15" fmla="*/ 393356 h 1165239"/>
                    <a:gd name="connsiteX16" fmla="*/ 642075 w 1244056"/>
                    <a:gd name="connsiteY16" fmla="*/ 29502 h 1165239"/>
                    <a:gd name="connsiteX17" fmla="*/ 882106 w 1244056"/>
                    <a:gd name="connsiteY17" fmla="*/ 69506 h 1165239"/>
                    <a:gd name="connsiteX0" fmla="*/ 882106 w 1244056"/>
                    <a:gd name="connsiteY0" fmla="*/ 69506 h 1165239"/>
                    <a:gd name="connsiteX1" fmla="*/ 1244056 w 1244056"/>
                    <a:gd name="connsiteY1" fmla="*/ 88556 h 1165239"/>
                    <a:gd name="connsiteX2" fmla="*/ 1238341 w 1244056"/>
                    <a:gd name="connsiteY2" fmla="*/ 225716 h 1165239"/>
                    <a:gd name="connsiteX3" fmla="*/ 838291 w 1244056"/>
                    <a:gd name="connsiteY3" fmla="*/ 202856 h 1165239"/>
                    <a:gd name="connsiteX4" fmla="*/ 779236 w 1244056"/>
                    <a:gd name="connsiteY4" fmla="*/ 343826 h 1165239"/>
                    <a:gd name="connsiteX5" fmla="*/ 623030 w 1244056"/>
                    <a:gd name="connsiteY5" fmla="*/ 479081 h 1165239"/>
                    <a:gd name="connsiteX6" fmla="*/ 718280 w 1244056"/>
                    <a:gd name="connsiteY6" fmla="*/ 734351 h 1165239"/>
                    <a:gd name="connsiteX7" fmla="*/ 723995 w 1244056"/>
                    <a:gd name="connsiteY7" fmla="*/ 860081 h 1165239"/>
                    <a:gd name="connsiteX8" fmla="*/ 577310 w 1244056"/>
                    <a:gd name="connsiteY8" fmla="*/ 1134401 h 1165239"/>
                    <a:gd name="connsiteX9" fmla="*/ 459200 w 1244056"/>
                    <a:gd name="connsiteY9" fmla="*/ 1052486 h 1165239"/>
                    <a:gd name="connsiteX10" fmla="*/ 581120 w 1244056"/>
                    <a:gd name="connsiteY10" fmla="*/ 797216 h 1165239"/>
                    <a:gd name="connsiteX11" fmla="*/ 449675 w 1244056"/>
                    <a:gd name="connsiteY11" fmla="*/ 620051 h 1165239"/>
                    <a:gd name="connsiteX12" fmla="*/ 131537 w 1244056"/>
                    <a:gd name="connsiteY12" fmla="*/ 1134403 h 1165239"/>
                    <a:gd name="connsiteX13" fmla="*/ 34383 w 1244056"/>
                    <a:gd name="connsiteY13" fmla="*/ 1031533 h 1165239"/>
                    <a:gd name="connsiteX14" fmla="*/ 257267 w 1244056"/>
                    <a:gd name="connsiteY14" fmla="*/ 711493 h 1165239"/>
                    <a:gd name="connsiteX15" fmla="*/ 369661 w 1244056"/>
                    <a:gd name="connsiteY15" fmla="*/ 393356 h 1165239"/>
                    <a:gd name="connsiteX16" fmla="*/ 642075 w 1244056"/>
                    <a:gd name="connsiteY16" fmla="*/ 29502 h 1165239"/>
                    <a:gd name="connsiteX17" fmla="*/ 882106 w 1244056"/>
                    <a:gd name="connsiteY17" fmla="*/ 69506 h 1165239"/>
                    <a:gd name="connsiteX0" fmla="*/ 882106 w 1244056"/>
                    <a:gd name="connsiteY0" fmla="*/ 69506 h 1165239"/>
                    <a:gd name="connsiteX1" fmla="*/ 1244056 w 1244056"/>
                    <a:gd name="connsiteY1" fmla="*/ 88556 h 1165239"/>
                    <a:gd name="connsiteX2" fmla="*/ 1238341 w 1244056"/>
                    <a:gd name="connsiteY2" fmla="*/ 225716 h 1165239"/>
                    <a:gd name="connsiteX3" fmla="*/ 838291 w 1244056"/>
                    <a:gd name="connsiteY3" fmla="*/ 202856 h 1165239"/>
                    <a:gd name="connsiteX4" fmla="*/ 779236 w 1244056"/>
                    <a:gd name="connsiteY4" fmla="*/ 343826 h 1165239"/>
                    <a:gd name="connsiteX5" fmla="*/ 623030 w 1244056"/>
                    <a:gd name="connsiteY5" fmla="*/ 479081 h 1165239"/>
                    <a:gd name="connsiteX6" fmla="*/ 727805 w 1244056"/>
                    <a:gd name="connsiteY6" fmla="*/ 707681 h 1165239"/>
                    <a:gd name="connsiteX7" fmla="*/ 723995 w 1244056"/>
                    <a:gd name="connsiteY7" fmla="*/ 860081 h 1165239"/>
                    <a:gd name="connsiteX8" fmla="*/ 577310 w 1244056"/>
                    <a:gd name="connsiteY8" fmla="*/ 1134401 h 1165239"/>
                    <a:gd name="connsiteX9" fmla="*/ 459200 w 1244056"/>
                    <a:gd name="connsiteY9" fmla="*/ 1052486 h 1165239"/>
                    <a:gd name="connsiteX10" fmla="*/ 581120 w 1244056"/>
                    <a:gd name="connsiteY10" fmla="*/ 797216 h 1165239"/>
                    <a:gd name="connsiteX11" fmla="*/ 449675 w 1244056"/>
                    <a:gd name="connsiteY11" fmla="*/ 620051 h 1165239"/>
                    <a:gd name="connsiteX12" fmla="*/ 131537 w 1244056"/>
                    <a:gd name="connsiteY12" fmla="*/ 1134403 h 1165239"/>
                    <a:gd name="connsiteX13" fmla="*/ 34383 w 1244056"/>
                    <a:gd name="connsiteY13" fmla="*/ 1031533 h 1165239"/>
                    <a:gd name="connsiteX14" fmla="*/ 257267 w 1244056"/>
                    <a:gd name="connsiteY14" fmla="*/ 711493 h 1165239"/>
                    <a:gd name="connsiteX15" fmla="*/ 369661 w 1244056"/>
                    <a:gd name="connsiteY15" fmla="*/ 393356 h 1165239"/>
                    <a:gd name="connsiteX16" fmla="*/ 642075 w 1244056"/>
                    <a:gd name="connsiteY16" fmla="*/ 29502 h 1165239"/>
                    <a:gd name="connsiteX17" fmla="*/ 882106 w 1244056"/>
                    <a:gd name="connsiteY17" fmla="*/ 69506 h 1165239"/>
                    <a:gd name="connsiteX0" fmla="*/ 882106 w 1244056"/>
                    <a:gd name="connsiteY0" fmla="*/ 69506 h 1165239"/>
                    <a:gd name="connsiteX1" fmla="*/ 1244056 w 1244056"/>
                    <a:gd name="connsiteY1" fmla="*/ 88556 h 1165239"/>
                    <a:gd name="connsiteX2" fmla="*/ 1238341 w 1244056"/>
                    <a:gd name="connsiteY2" fmla="*/ 225716 h 1165239"/>
                    <a:gd name="connsiteX3" fmla="*/ 838291 w 1244056"/>
                    <a:gd name="connsiteY3" fmla="*/ 202856 h 1165239"/>
                    <a:gd name="connsiteX4" fmla="*/ 779236 w 1244056"/>
                    <a:gd name="connsiteY4" fmla="*/ 343826 h 1165239"/>
                    <a:gd name="connsiteX5" fmla="*/ 623030 w 1244056"/>
                    <a:gd name="connsiteY5" fmla="*/ 479081 h 1165239"/>
                    <a:gd name="connsiteX6" fmla="*/ 727805 w 1244056"/>
                    <a:gd name="connsiteY6" fmla="*/ 707681 h 1165239"/>
                    <a:gd name="connsiteX7" fmla="*/ 723995 w 1244056"/>
                    <a:gd name="connsiteY7" fmla="*/ 860081 h 1165239"/>
                    <a:gd name="connsiteX8" fmla="*/ 577310 w 1244056"/>
                    <a:gd name="connsiteY8" fmla="*/ 1134401 h 1165239"/>
                    <a:gd name="connsiteX9" fmla="*/ 459200 w 1244056"/>
                    <a:gd name="connsiteY9" fmla="*/ 1052486 h 1165239"/>
                    <a:gd name="connsiteX10" fmla="*/ 581120 w 1244056"/>
                    <a:gd name="connsiteY10" fmla="*/ 797216 h 1165239"/>
                    <a:gd name="connsiteX11" fmla="*/ 449675 w 1244056"/>
                    <a:gd name="connsiteY11" fmla="*/ 620051 h 1165239"/>
                    <a:gd name="connsiteX12" fmla="*/ 131537 w 1244056"/>
                    <a:gd name="connsiteY12" fmla="*/ 1134403 h 1165239"/>
                    <a:gd name="connsiteX13" fmla="*/ 34383 w 1244056"/>
                    <a:gd name="connsiteY13" fmla="*/ 1031533 h 1165239"/>
                    <a:gd name="connsiteX14" fmla="*/ 257267 w 1244056"/>
                    <a:gd name="connsiteY14" fmla="*/ 711493 h 1165239"/>
                    <a:gd name="connsiteX15" fmla="*/ 369661 w 1244056"/>
                    <a:gd name="connsiteY15" fmla="*/ 393356 h 1165239"/>
                    <a:gd name="connsiteX16" fmla="*/ 642075 w 1244056"/>
                    <a:gd name="connsiteY16" fmla="*/ 29502 h 1165239"/>
                    <a:gd name="connsiteX17" fmla="*/ 882106 w 1244056"/>
                    <a:gd name="connsiteY17" fmla="*/ 69506 h 1165239"/>
                    <a:gd name="connsiteX0" fmla="*/ 882106 w 1244056"/>
                    <a:gd name="connsiteY0" fmla="*/ 69506 h 1165239"/>
                    <a:gd name="connsiteX1" fmla="*/ 1244056 w 1244056"/>
                    <a:gd name="connsiteY1" fmla="*/ 88556 h 1165239"/>
                    <a:gd name="connsiteX2" fmla="*/ 1238341 w 1244056"/>
                    <a:gd name="connsiteY2" fmla="*/ 225716 h 1165239"/>
                    <a:gd name="connsiteX3" fmla="*/ 838291 w 1244056"/>
                    <a:gd name="connsiteY3" fmla="*/ 202856 h 1165239"/>
                    <a:gd name="connsiteX4" fmla="*/ 779236 w 1244056"/>
                    <a:gd name="connsiteY4" fmla="*/ 343826 h 1165239"/>
                    <a:gd name="connsiteX5" fmla="*/ 623030 w 1244056"/>
                    <a:gd name="connsiteY5" fmla="*/ 479081 h 1165239"/>
                    <a:gd name="connsiteX6" fmla="*/ 727805 w 1244056"/>
                    <a:gd name="connsiteY6" fmla="*/ 707681 h 1165239"/>
                    <a:gd name="connsiteX7" fmla="*/ 723995 w 1244056"/>
                    <a:gd name="connsiteY7" fmla="*/ 860081 h 1165239"/>
                    <a:gd name="connsiteX8" fmla="*/ 577310 w 1244056"/>
                    <a:gd name="connsiteY8" fmla="*/ 1134401 h 1165239"/>
                    <a:gd name="connsiteX9" fmla="*/ 459200 w 1244056"/>
                    <a:gd name="connsiteY9" fmla="*/ 1052486 h 1165239"/>
                    <a:gd name="connsiteX10" fmla="*/ 581120 w 1244056"/>
                    <a:gd name="connsiteY10" fmla="*/ 797216 h 1165239"/>
                    <a:gd name="connsiteX11" fmla="*/ 449675 w 1244056"/>
                    <a:gd name="connsiteY11" fmla="*/ 620051 h 1165239"/>
                    <a:gd name="connsiteX12" fmla="*/ 131537 w 1244056"/>
                    <a:gd name="connsiteY12" fmla="*/ 1134403 h 1165239"/>
                    <a:gd name="connsiteX13" fmla="*/ 34383 w 1244056"/>
                    <a:gd name="connsiteY13" fmla="*/ 1031533 h 1165239"/>
                    <a:gd name="connsiteX14" fmla="*/ 257267 w 1244056"/>
                    <a:gd name="connsiteY14" fmla="*/ 711493 h 1165239"/>
                    <a:gd name="connsiteX15" fmla="*/ 369661 w 1244056"/>
                    <a:gd name="connsiteY15" fmla="*/ 393356 h 1165239"/>
                    <a:gd name="connsiteX16" fmla="*/ 642075 w 1244056"/>
                    <a:gd name="connsiteY16" fmla="*/ 29502 h 1165239"/>
                    <a:gd name="connsiteX17" fmla="*/ 882106 w 1244056"/>
                    <a:gd name="connsiteY17" fmla="*/ 69506 h 1165239"/>
                    <a:gd name="connsiteX0" fmla="*/ 882106 w 1244056"/>
                    <a:gd name="connsiteY0" fmla="*/ 69506 h 1165239"/>
                    <a:gd name="connsiteX1" fmla="*/ 1244056 w 1244056"/>
                    <a:gd name="connsiteY1" fmla="*/ 88556 h 1165239"/>
                    <a:gd name="connsiteX2" fmla="*/ 1238341 w 1244056"/>
                    <a:gd name="connsiteY2" fmla="*/ 225716 h 1165239"/>
                    <a:gd name="connsiteX3" fmla="*/ 838291 w 1244056"/>
                    <a:gd name="connsiteY3" fmla="*/ 202856 h 1165239"/>
                    <a:gd name="connsiteX4" fmla="*/ 779236 w 1244056"/>
                    <a:gd name="connsiteY4" fmla="*/ 343826 h 1165239"/>
                    <a:gd name="connsiteX5" fmla="*/ 623030 w 1244056"/>
                    <a:gd name="connsiteY5" fmla="*/ 479081 h 1165239"/>
                    <a:gd name="connsiteX6" fmla="*/ 727805 w 1244056"/>
                    <a:gd name="connsiteY6" fmla="*/ 707681 h 1165239"/>
                    <a:gd name="connsiteX7" fmla="*/ 723995 w 1244056"/>
                    <a:gd name="connsiteY7" fmla="*/ 860081 h 1165239"/>
                    <a:gd name="connsiteX8" fmla="*/ 577310 w 1244056"/>
                    <a:gd name="connsiteY8" fmla="*/ 1134401 h 1165239"/>
                    <a:gd name="connsiteX9" fmla="*/ 459200 w 1244056"/>
                    <a:gd name="connsiteY9" fmla="*/ 1052486 h 1165239"/>
                    <a:gd name="connsiteX10" fmla="*/ 581120 w 1244056"/>
                    <a:gd name="connsiteY10" fmla="*/ 797216 h 1165239"/>
                    <a:gd name="connsiteX11" fmla="*/ 449675 w 1244056"/>
                    <a:gd name="connsiteY11" fmla="*/ 620051 h 1165239"/>
                    <a:gd name="connsiteX12" fmla="*/ 131537 w 1244056"/>
                    <a:gd name="connsiteY12" fmla="*/ 1134403 h 1165239"/>
                    <a:gd name="connsiteX13" fmla="*/ 34383 w 1244056"/>
                    <a:gd name="connsiteY13" fmla="*/ 1031533 h 1165239"/>
                    <a:gd name="connsiteX14" fmla="*/ 257267 w 1244056"/>
                    <a:gd name="connsiteY14" fmla="*/ 711493 h 1165239"/>
                    <a:gd name="connsiteX15" fmla="*/ 369661 w 1244056"/>
                    <a:gd name="connsiteY15" fmla="*/ 393356 h 1165239"/>
                    <a:gd name="connsiteX16" fmla="*/ 642075 w 1244056"/>
                    <a:gd name="connsiteY16" fmla="*/ 29502 h 1165239"/>
                    <a:gd name="connsiteX17" fmla="*/ 882106 w 1244056"/>
                    <a:gd name="connsiteY17" fmla="*/ 69506 h 1165239"/>
                    <a:gd name="connsiteX0" fmla="*/ 882106 w 1244056"/>
                    <a:gd name="connsiteY0" fmla="*/ 69506 h 1165239"/>
                    <a:gd name="connsiteX1" fmla="*/ 1244056 w 1244056"/>
                    <a:gd name="connsiteY1" fmla="*/ 88556 h 1165239"/>
                    <a:gd name="connsiteX2" fmla="*/ 1238341 w 1244056"/>
                    <a:gd name="connsiteY2" fmla="*/ 225716 h 1165239"/>
                    <a:gd name="connsiteX3" fmla="*/ 838291 w 1244056"/>
                    <a:gd name="connsiteY3" fmla="*/ 202856 h 1165239"/>
                    <a:gd name="connsiteX4" fmla="*/ 779236 w 1244056"/>
                    <a:gd name="connsiteY4" fmla="*/ 343826 h 1165239"/>
                    <a:gd name="connsiteX5" fmla="*/ 623030 w 1244056"/>
                    <a:gd name="connsiteY5" fmla="*/ 479081 h 1165239"/>
                    <a:gd name="connsiteX6" fmla="*/ 727805 w 1244056"/>
                    <a:gd name="connsiteY6" fmla="*/ 707681 h 1165239"/>
                    <a:gd name="connsiteX7" fmla="*/ 723995 w 1244056"/>
                    <a:gd name="connsiteY7" fmla="*/ 860081 h 1165239"/>
                    <a:gd name="connsiteX8" fmla="*/ 577310 w 1244056"/>
                    <a:gd name="connsiteY8" fmla="*/ 1134401 h 1165239"/>
                    <a:gd name="connsiteX9" fmla="*/ 459200 w 1244056"/>
                    <a:gd name="connsiteY9" fmla="*/ 1052486 h 1165239"/>
                    <a:gd name="connsiteX10" fmla="*/ 581120 w 1244056"/>
                    <a:gd name="connsiteY10" fmla="*/ 797216 h 1165239"/>
                    <a:gd name="connsiteX11" fmla="*/ 449675 w 1244056"/>
                    <a:gd name="connsiteY11" fmla="*/ 620051 h 1165239"/>
                    <a:gd name="connsiteX12" fmla="*/ 131537 w 1244056"/>
                    <a:gd name="connsiteY12" fmla="*/ 1134403 h 1165239"/>
                    <a:gd name="connsiteX13" fmla="*/ 34383 w 1244056"/>
                    <a:gd name="connsiteY13" fmla="*/ 1031533 h 1165239"/>
                    <a:gd name="connsiteX14" fmla="*/ 257267 w 1244056"/>
                    <a:gd name="connsiteY14" fmla="*/ 711493 h 1165239"/>
                    <a:gd name="connsiteX15" fmla="*/ 369661 w 1244056"/>
                    <a:gd name="connsiteY15" fmla="*/ 393356 h 1165239"/>
                    <a:gd name="connsiteX16" fmla="*/ 642075 w 1244056"/>
                    <a:gd name="connsiteY16" fmla="*/ 29502 h 1165239"/>
                    <a:gd name="connsiteX17" fmla="*/ 882106 w 1244056"/>
                    <a:gd name="connsiteY17" fmla="*/ 69506 h 1165239"/>
                    <a:gd name="connsiteX0" fmla="*/ 882106 w 1244056"/>
                    <a:gd name="connsiteY0" fmla="*/ 69506 h 1165239"/>
                    <a:gd name="connsiteX1" fmla="*/ 1244056 w 1244056"/>
                    <a:gd name="connsiteY1" fmla="*/ 88556 h 1165239"/>
                    <a:gd name="connsiteX2" fmla="*/ 1238341 w 1244056"/>
                    <a:gd name="connsiteY2" fmla="*/ 225716 h 1165239"/>
                    <a:gd name="connsiteX3" fmla="*/ 838291 w 1244056"/>
                    <a:gd name="connsiteY3" fmla="*/ 202856 h 1165239"/>
                    <a:gd name="connsiteX4" fmla="*/ 703036 w 1244056"/>
                    <a:gd name="connsiteY4" fmla="*/ 282866 h 1165239"/>
                    <a:gd name="connsiteX5" fmla="*/ 623030 w 1244056"/>
                    <a:gd name="connsiteY5" fmla="*/ 479081 h 1165239"/>
                    <a:gd name="connsiteX6" fmla="*/ 727805 w 1244056"/>
                    <a:gd name="connsiteY6" fmla="*/ 707681 h 1165239"/>
                    <a:gd name="connsiteX7" fmla="*/ 723995 w 1244056"/>
                    <a:gd name="connsiteY7" fmla="*/ 860081 h 1165239"/>
                    <a:gd name="connsiteX8" fmla="*/ 577310 w 1244056"/>
                    <a:gd name="connsiteY8" fmla="*/ 1134401 h 1165239"/>
                    <a:gd name="connsiteX9" fmla="*/ 459200 w 1244056"/>
                    <a:gd name="connsiteY9" fmla="*/ 1052486 h 1165239"/>
                    <a:gd name="connsiteX10" fmla="*/ 581120 w 1244056"/>
                    <a:gd name="connsiteY10" fmla="*/ 797216 h 1165239"/>
                    <a:gd name="connsiteX11" fmla="*/ 449675 w 1244056"/>
                    <a:gd name="connsiteY11" fmla="*/ 620051 h 1165239"/>
                    <a:gd name="connsiteX12" fmla="*/ 131537 w 1244056"/>
                    <a:gd name="connsiteY12" fmla="*/ 1134403 h 1165239"/>
                    <a:gd name="connsiteX13" fmla="*/ 34383 w 1244056"/>
                    <a:gd name="connsiteY13" fmla="*/ 1031533 h 1165239"/>
                    <a:gd name="connsiteX14" fmla="*/ 257267 w 1244056"/>
                    <a:gd name="connsiteY14" fmla="*/ 711493 h 1165239"/>
                    <a:gd name="connsiteX15" fmla="*/ 369661 w 1244056"/>
                    <a:gd name="connsiteY15" fmla="*/ 393356 h 1165239"/>
                    <a:gd name="connsiteX16" fmla="*/ 642075 w 1244056"/>
                    <a:gd name="connsiteY16" fmla="*/ 29502 h 1165239"/>
                    <a:gd name="connsiteX17" fmla="*/ 882106 w 1244056"/>
                    <a:gd name="connsiteY17" fmla="*/ 69506 h 1165239"/>
                    <a:gd name="connsiteX0" fmla="*/ 882106 w 1244056"/>
                    <a:gd name="connsiteY0" fmla="*/ 69506 h 1165239"/>
                    <a:gd name="connsiteX1" fmla="*/ 1244056 w 1244056"/>
                    <a:gd name="connsiteY1" fmla="*/ 88556 h 1165239"/>
                    <a:gd name="connsiteX2" fmla="*/ 1238341 w 1244056"/>
                    <a:gd name="connsiteY2" fmla="*/ 225716 h 1165239"/>
                    <a:gd name="connsiteX3" fmla="*/ 838291 w 1244056"/>
                    <a:gd name="connsiteY3" fmla="*/ 202856 h 1165239"/>
                    <a:gd name="connsiteX4" fmla="*/ 756376 w 1244056"/>
                    <a:gd name="connsiteY4" fmla="*/ 303821 h 1165239"/>
                    <a:gd name="connsiteX5" fmla="*/ 623030 w 1244056"/>
                    <a:gd name="connsiteY5" fmla="*/ 479081 h 1165239"/>
                    <a:gd name="connsiteX6" fmla="*/ 727805 w 1244056"/>
                    <a:gd name="connsiteY6" fmla="*/ 707681 h 1165239"/>
                    <a:gd name="connsiteX7" fmla="*/ 723995 w 1244056"/>
                    <a:gd name="connsiteY7" fmla="*/ 860081 h 1165239"/>
                    <a:gd name="connsiteX8" fmla="*/ 577310 w 1244056"/>
                    <a:gd name="connsiteY8" fmla="*/ 1134401 h 1165239"/>
                    <a:gd name="connsiteX9" fmla="*/ 459200 w 1244056"/>
                    <a:gd name="connsiteY9" fmla="*/ 1052486 h 1165239"/>
                    <a:gd name="connsiteX10" fmla="*/ 581120 w 1244056"/>
                    <a:gd name="connsiteY10" fmla="*/ 797216 h 1165239"/>
                    <a:gd name="connsiteX11" fmla="*/ 449675 w 1244056"/>
                    <a:gd name="connsiteY11" fmla="*/ 620051 h 1165239"/>
                    <a:gd name="connsiteX12" fmla="*/ 131537 w 1244056"/>
                    <a:gd name="connsiteY12" fmla="*/ 1134403 h 1165239"/>
                    <a:gd name="connsiteX13" fmla="*/ 34383 w 1244056"/>
                    <a:gd name="connsiteY13" fmla="*/ 1031533 h 1165239"/>
                    <a:gd name="connsiteX14" fmla="*/ 257267 w 1244056"/>
                    <a:gd name="connsiteY14" fmla="*/ 711493 h 1165239"/>
                    <a:gd name="connsiteX15" fmla="*/ 369661 w 1244056"/>
                    <a:gd name="connsiteY15" fmla="*/ 393356 h 1165239"/>
                    <a:gd name="connsiteX16" fmla="*/ 642075 w 1244056"/>
                    <a:gd name="connsiteY16" fmla="*/ 29502 h 1165239"/>
                    <a:gd name="connsiteX17" fmla="*/ 882106 w 1244056"/>
                    <a:gd name="connsiteY17" fmla="*/ 69506 h 1165239"/>
                    <a:gd name="connsiteX0" fmla="*/ 882106 w 1244056"/>
                    <a:gd name="connsiteY0" fmla="*/ 69506 h 1165239"/>
                    <a:gd name="connsiteX1" fmla="*/ 1244056 w 1244056"/>
                    <a:gd name="connsiteY1" fmla="*/ 88556 h 1165239"/>
                    <a:gd name="connsiteX2" fmla="*/ 1238341 w 1244056"/>
                    <a:gd name="connsiteY2" fmla="*/ 225716 h 1165239"/>
                    <a:gd name="connsiteX3" fmla="*/ 838291 w 1244056"/>
                    <a:gd name="connsiteY3" fmla="*/ 202856 h 1165239"/>
                    <a:gd name="connsiteX4" fmla="*/ 623030 w 1244056"/>
                    <a:gd name="connsiteY4" fmla="*/ 479081 h 1165239"/>
                    <a:gd name="connsiteX5" fmla="*/ 727805 w 1244056"/>
                    <a:gd name="connsiteY5" fmla="*/ 707681 h 1165239"/>
                    <a:gd name="connsiteX6" fmla="*/ 723995 w 1244056"/>
                    <a:gd name="connsiteY6" fmla="*/ 860081 h 1165239"/>
                    <a:gd name="connsiteX7" fmla="*/ 577310 w 1244056"/>
                    <a:gd name="connsiteY7" fmla="*/ 1134401 h 1165239"/>
                    <a:gd name="connsiteX8" fmla="*/ 459200 w 1244056"/>
                    <a:gd name="connsiteY8" fmla="*/ 1052486 h 1165239"/>
                    <a:gd name="connsiteX9" fmla="*/ 581120 w 1244056"/>
                    <a:gd name="connsiteY9" fmla="*/ 797216 h 1165239"/>
                    <a:gd name="connsiteX10" fmla="*/ 449675 w 1244056"/>
                    <a:gd name="connsiteY10" fmla="*/ 620051 h 1165239"/>
                    <a:gd name="connsiteX11" fmla="*/ 131537 w 1244056"/>
                    <a:gd name="connsiteY11" fmla="*/ 1134403 h 1165239"/>
                    <a:gd name="connsiteX12" fmla="*/ 34383 w 1244056"/>
                    <a:gd name="connsiteY12" fmla="*/ 1031533 h 1165239"/>
                    <a:gd name="connsiteX13" fmla="*/ 257267 w 1244056"/>
                    <a:gd name="connsiteY13" fmla="*/ 711493 h 1165239"/>
                    <a:gd name="connsiteX14" fmla="*/ 369661 w 1244056"/>
                    <a:gd name="connsiteY14" fmla="*/ 393356 h 1165239"/>
                    <a:gd name="connsiteX15" fmla="*/ 642075 w 1244056"/>
                    <a:gd name="connsiteY15" fmla="*/ 29502 h 1165239"/>
                    <a:gd name="connsiteX16" fmla="*/ 882106 w 1244056"/>
                    <a:gd name="connsiteY16" fmla="*/ 69506 h 1165239"/>
                    <a:gd name="connsiteX0" fmla="*/ 882106 w 1244056"/>
                    <a:gd name="connsiteY0" fmla="*/ 69506 h 1165239"/>
                    <a:gd name="connsiteX1" fmla="*/ 1244056 w 1244056"/>
                    <a:gd name="connsiteY1" fmla="*/ 88556 h 1165239"/>
                    <a:gd name="connsiteX2" fmla="*/ 1238341 w 1244056"/>
                    <a:gd name="connsiteY2" fmla="*/ 225716 h 1165239"/>
                    <a:gd name="connsiteX3" fmla="*/ 838291 w 1244056"/>
                    <a:gd name="connsiteY3" fmla="*/ 202856 h 1165239"/>
                    <a:gd name="connsiteX4" fmla="*/ 623030 w 1244056"/>
                    <a:gd name="connsiteY4" fmla="*/ 479081 h 1165239"/>
                    <a:gd name="connsiteX5" fmla="*/ 727805 w 1244056"/>
                    <a:gd name="connsiteY5" fmla="*/ 707681 h 1165239"/>
                    <a:gd name="connsiteX6" fmla="*/ 723995 w 1244056"/>
                    <a:gd name="connsiteY6" fmla="*/ 860081 h 1165239"/>
                    <a:gd name="connsiteX7" fmla="*/ 577310 w 1244056"/>
                    <a:gd name="connsiteY7" fmla="*/ 1134401 h 1165239"/>
                    <a:gd name="connsiteX8" fmla="*/ 459200 w 1244056"/>
                    <a:gd name="connsiteY8" fmla="*/ 1052486 h 1165239"/>
                    <a:gd name="connsiteX9" fmla="*/ 581120 w 1244056"/>
                    <a:gd name="connsiteY9" fmla="*/ 797216 h 1165239"/>
                    <a:gd name="connsiteX10" fmla="*/ 449675 w 1244056"/>
                    <a:gd name="connsiteY10" fmla="*/ 620051 h 1165239"/>
                    <a:gd name="connsiteX11" fmla="*/ 131537 w 1244056"/>
                    <a:gd name="connsiteY11" fmla="*/ 1134403 h 1165239"/>
                    <a:gd name="connsiteX12" fmla="*/ 34383 w 1244056"/>
                    <a:gd name="connsiteY12" fmla="*/ 1031533 h 1165239"/>
                    <a:gd name="connsiteX13" fmla="*/ 257267 w 1244056"/>
                    <a:gd name="connsiteY13" fmla="*/ 711493 h 1165239"/>
                    <a:gd name="connsiteX14" fmla="*/ 369661 w 1244056"/>
                    <a:gd name="connsiteY14" fmla="*/ 393356 h 1165239"/>
                    <a:gd name="connsiteX15" fmla="*/ 642075 w 1244056"/>
                    <a:gd name="connsiteY15" fmla="*/ 29502 h 1165239"/>
                    <a:gd name="connsiteX16" fmla="*/ 882106 w 1244056"/>
                    <a:gd name="connsiteY16" fmla="*/ 69506 h 1165239"/>
                    <a:gd name="connsiteX0" fmla="*/ 882106 w 1244056"/>
                    <a:gd name="connsiteY0" fmla="*/ 69506 h 1165239"/>
                    <a:gd name="connsiteX1" fmla="*/ 1244056 w 1244056"/>
                    <a:gd name="connsiteY1" fmla="*/ 88556 h 1165239"/>
                    <a:gd name="connsiteX2" fmla="*/ 1238341 w 1244056"/>
                    <a:gd name="connsiteY2" fmla="*/ 225716 h 1165239"/>
                    <a:gd name="connsiteX3" fmla="*/ 838291 w 1244056"/>
                    <a:gd name="connsiteY3" fmla="*/ 202856 h 1165239"/>
                    <a:gd name="connsiteX4" fmla="*/ 623030 w 1244056"/>
                    <a:gd name="connsiteY4" fmla="*/ 479081 h 1165239"/>
                    <a:gd name="connsiteX5" fmla="*/ 727805 w 1244056"/>
                    <a:gd name="connsiteY5" fmla="*/ 707681 h 1165239"/>
                    <a:gd name="connsiteX6" fmla="*/ 723995 w 1244056"/>
                    <a:gd name="connsiteY6" fmla="*/ 860081 h 1165239"/>
                    <a:gd name="connsiteX7" fmla="*/ 577310 w 1244056"/>
                    <a:gd name="connsiteY7" fmla="*/ 1134401 h 1165239"/>
                    <a:gd name="connsiteX8" fmla="*/ 459200 w 1244056"/>
                    <a:gd name="connsiteY8" fmla="*/ 1052486 h 1165239"/>
                    <a:gd name="connsiteX9" fmla="*/ 581120 w 1244056"/>
                    <a:gd name="connsiteY9" fmla="*/ 797216 h 1165239"/>
                    <a:gd name="connsiteX10" fmla="*/ 449675 w 1244056"/>
                    <a:gd name="connsiteY10" fmla="*/ 620051 h 1165239"/>
                    <a:gd name="connsiteX11" fmla="*/ 131537 w 1244056"/>
                    <a:gd name="connsiteY11" fmla="*/ 1134403 h 1165239"/>
                    <a:gd name="connsiteX12" fmla="*/ 34383 w 1244056"/>
                    <a:gd name="connsiteY12" fmla="*/ 1031533 h 1165239"/>
                    <a:gd name="connsiteX13" fmla="*/ 257267 w 1244056"/>
                    <a:gd name="connsiteY13" fmla="*/ 711493 h 1165239"/>
                    <a:gd name="connsiteX14" fmla="*/ 369661 w 1244056"/>
                    <a:gd name="connsiteY14" fmla="*/ 393356 h 1165239"/>
                    <a:gd name="connsiteX15" fmla="*/ 642075 w 1244056"/>
                    <a:gd name="connsiteY15" fmla="*/ 29502 h 1165239"/>
                    <a:gd name="connsiteX16" fmla="*/ 882106 w 1244056"/>
                    <a:gd name="connsiteY16" fmla="*/ 69506 h 1165239"/>
                    <a:gd name="connsiteX0" fmla="*/ 882106 w 1244056"/>
                    <a:gd name="connsiteY0" fmla="*/ 69506 h 1165239"/>
                    <a:gd name="connsiteX1" fmla="*/ 1244056 w 1244056"/>
                    <a:gd name="connsiteY1" fmla="*/ 88556 h 1165239"/>
                    <a:gd name="connsiteX2" fmla="*/ 1238341 w 1244056"/>
                    <a:gd name="connsiteY2" fmla="*/ 225716 h 1165239"/>
                    <a:gd name="connsiteX3" fmla="*/ 838291 w 1244056"/>
                    <a:gd name="connsiteY3" fmla="*/ 202856 h 1165239"/>
                    <a:gd name="connsiteX4" fmla="*/ 623030 w 1244056"/>
                    <a:gd name="connsiteY4" fmla="*/ 479081 h 1165239"/>
                    <a:gd name="connsiteX5" fmla="*/ 727805 w 1244056"/>
                    <a:gd name="connsiteY5" fmla="*/ 707681 h 1165239"/>
                    <a:gd name="connsiteX6" fmla="*/ 723995 w 1244056"/>
                    <a:gd name="connsiteY6" fmla="*/ 860081 h 1165239"/>
                    <a:gd name="connsiteX7" fmla="*/ 577310 w 1244056"/>
                    <a:gd name="connsiteY7" fmla="*/ 1134401 h 1165239"/>
                    <a:gd name="connsiteX8" fmla="*/ 459200 w 1244056"/>
                    <a:gd name="connsiteY8" fmla="*/ 1052486 h 1165239"/>
                    <a:gd name="connsiteX9" fmla="*/ 581120 w 1244056"/>
                    <a:gd name="connsiteY9" fmla="*/ 797216 h 1165239"/>
                    <a:gd name="connsiteX10" fmla="*/ 449675 w 1244056"/>
                    <a:gd name="connsiteY10" fmla="*/ 620051 h 1165239"/>
                    <a:gd name="connsiteX11" fmla="*/ 131537 w 1244056"/>
                    <a:gd name="connsiteY11" fmla="*/ 1134403 h 1165239"/>
                    <a:gd name="connsiteX12" fmla="*/ 34383 w 1244056"/>
                    <a:gd name="connsiteY12" fmla="*/ 1031533 h 1165239"/>
                    <a:gd name="connsiteX13" fmla="*/ 257267 w 1244056"/>
                    <a:gd name="connsiteY13" fmla="*/ 711493 h 1165239"/>
                    <a:gd name="connsiteX14" fmla="*/ 369661 w 1244056"/>
                    <a:gd name="connsiteY14" fmla="*/ 393356 h 1165239"/>
                    <a:gd name="connsiteX15" fmla="*/ 642075 w 1244056"/>
                    <a:gd name="connsiteY15" fmla="*/ 29502 h 1165239"/>
                    <a:gd name="connsiteX16" fmla="*/ 882106 w 1244056"/>
                    <a:gd name="connsiteY16" fmla="*/ 69506 h 116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44056" h="1165239">
                      <a:moveTo>
                        <a:pt x="882106" y="69506"/>
                      </a:moveTo>
                      <a:cubicBezTo>
                        <a:pt x="1010376" y="155231"/>
                        <a:pt x="1073876" y="139991"/>
                        <a:pt x="1244056" y="88556"/>
                      </a:cubicBezTo>
                      <a:lnTo>
                        <a:pt x="1238341" y="225716"/>
                      </a:lnTo>
                      <a:cubicBezTo>
                        <a:pt x="1095466" y="261911"/>
                        <a:pt x="973546" y="328586"/>
                        <a:pt x="838291" y="202856"/>
                      </a:cubicBezTo>
                      <a:cubicBezTo>
                        <a:pt x="766537" y="294931"/>
                        <a:pt x="687164" y="379386"/>
                        <a:pt x="623030" y="479081"/>
                      </a:cubicBezTo>
                      <a:cubicBezTo>
                        <a:pt x="643033" y="524801"/>
                        <a:pt x="726853" y="681329"/>
                        <a:pt x="727805" y="707681"/>
                      </a:cubicBezTo>
                      <a:cubicBezTo>
                        <a:pt x="755427" y="754988"/>
                        <a:pt x="754792" y="800709"/>
                        <a:pt x="723995" y="860081"/>
                      </a:cubicBezTo>
                      <a:lnTo>
                        <a:pt x="577310" y="1134401"/>
                      </a:lnTo>
                      <a:cubicBezTo>
                        <a:pt x="526510" y="1183296"/>
                        <a:pt x="420465" y="1176946"/>
                        <a:pt x="459200" y="1052486"/>
                      </a:cubicBezTo>
                      <a:lnTo>
                        <a:pt x="581120" y="797216"/>
                      </a:lnTo>
                      <a:cubicBezTo>
                        <a:pt x="539845" y="719111"/>
                        <a:pt x="540480" y="618146"/>
                        <a:pt x="449675" y="620051"/>
                      </a:cubicBezTo>
                      <a:cubicBezTo>
                        <a:pt x="406494" y="829602"/>
                        <a:pt x="258538" y="941997"/>
                        <a:pt x="131537" y="1134403"/>
                      </a:cubicBezTo>
                      <a:cubicBezTo>
                        <a:pt x="-3083" y="1229336"/>
                        <a:pt x="-32292" y="1079158"/>
                        <a:pt x="34383" y="1031533"/>
                      </a:cubicBezTo>
                      <a:cubicBezTo>
                        <a:pt x="74388" y="972478"/>
                        <a:pt x="242345" y="782931"/>
                        <a:pt x="257267" y="711493"/>
                      </a:cubicBezTo>
                      <a:cubicBezTo>
                        <a:pt x="272189" y="640055"/>
                        <a:pt x="303621" y="508926"/>
                        <a:pt x="369661" y="393356"/>
                      </a:cubicBezTo>
                      <a:cubicBezTo>
                        <a:pt x="417603" y="286041"/>
                        <a:pt x="553175" y="66332"/>
                        <a:pt x="642075" y="29502"/>
                      </a:cubicBezTo>
                      <a:cubicBezTo>
                        <a:pt x="736690" y="-45428"/>
                        <a:pt x="785903" y="42836"/>
                        <a:pt x="882106" y="69506"/>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Arial" panose="020B0604020202020204" pitchFamily="34" charset="0"/>
                  </a:endParaRPr>
                </a:p>
              </p:txBody>
            </p:sp>
          </p:grpSp>
        </p:grpSp>
        <p:grpSp>
          <p:nvGrpSpPr>
            <p:cNvPr id="85" name="Group 84"/>
            <p:cNvGrpSpPr/>
            <p:nvPr/>
          </p:nvGrpSpPr>
          <p:grpSpPr>
            <a:xfrm>
              <a:off x="5832302" y="4807183"/>
              <a:ext cx="1812441" cy="1433818"/>
              <a:chOff x="5832302" y="4807183"/>
              <a:chExt cx="1812441" cy="1433818"/>
            </a:xfrm>
          </p:grpSpPr>
          <p:grpSp>
            <p:nvGrpSpPr>
              <p:cNvPr id="145" name="Group 144"/>
              <p:cNvGrpSpPr/>
              <p:nvPr/>
            </p:nvGrpSpPr>
            <p:grpSpPr>
              <a:xfrm flipH="1">
                <a:off x="6861293" y="4984105"/>
                <a:ext cx="783450" cy="1256896"/>
                <a:chOff x="434067" y="3264588"/>
                <a:chExt cx="1634870" cy="2622840"/>
              </a:xfrm>
              <a:solidFill>
                <a:srgbClr val="404040"/>
              </a:solidFill>
            </p:grpSpPr>
            <p:sp>
              <p:nvSpPr>
                <p:cNvPr id="149" name="Oval 148"/>
                <p:cNvSpPr/>
                <p:nvPr/>
              </p:nvSpPr>
              <p:spPr>
                <a:xfrm>
                  <a:off x="930673" y="3264588"/>
                  <a:ext cx="585216" cy="58282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Arial" panose="020B0604020202020204" pitchFamily="34" charset="0"/>
                  </a:endParaRPr>
                </a:p>
              </p:txBody>
            </p:sp>
            <p:sp>
              <p:nvSpPr>
                <p:cNvPr id="150" name="Rectangle 3"/>
                <p:cNvSpPr/>
                <p:nvPr/>
              </p:nvSpPr>
              <p:spPr>
                <a:xfrm>
                  <a:off x="434067" y="3888107"/>
                  <a:ext cx="1634870" cy="1999321"/>
                </a:xfrm>
                <a:custGeom>
                  <a:avLst/>
                  <a:gdLst>
                    <a:gd name="connsiteX0" fmla="*/ 0 w 224790"/>
                    <a:gd name="connsiteY0" fmla="*/ 0 h 457200"/>
                    <a:gd name="connsiteX1" fmla="*/ 224790 w 224790"/>
                    <a:gd name="connsiteY1" fmla="*/ 0 h 457200"/>
                    <a:gd name="connsiteX2" fmla="*/ 224790 w 224790"/>
                    <a:gd name="connsiteY2" fmla="*/ 457200 h 457200"/>
                    <a:gd name="connsiteX3" fmla="*/ 0 w 224790"/>
                    <a:gd name="connsiteY3" fmla="*/ 457200 h 457200"/>
                    <a:gd name="connsiteX4" fmla="*/ 0 w 224790"/>
                    <a:gd name="connsiteY4" fmla="*/ 0 h 457200"/>
                    <a:gd name="connsiteX0" fmla="*/ 0 w 224790"/>
                    <a:gd name="connsiteY0" fmla="*/ 0 h 457200"/>
                    <a:gd name="connsiteX1" fmla="*/ 150495 w 224790"/>
                    <a:gd name="connsiteY1" fmla="*/ 26670 h 457200"/>
                    <a:gd name="connsiteX2" fmla="*/ 224790 w 224790"/>
                    <a:gd name="connsiteY2" fmla="*/ 457200 h 457200"/>
                    <a:gd name="connsiteX3" fmla="*/ 0 w 224790"/>
                    <a:gd name="connsiteY3" fmla="*/ 457200 h 457200"/>
                    <a:gd name="connsiteX4" fmla="*/ 0 w 224790"/>
                    <a:gd name="connsiteY4" fmla="*/ 0 h 457200"/>
                    <a:gd name="connsiteX0" fmla="*/ 0 w 224790"/>
                    <a:gd name="connsiteY0" fmla="*/ 0 h 457200"/>
                    <a:gd name="connsiteX1" fmla="*/ 150495 w 224790"/>
                    <a:gd name="connsiteY1" fmla="*/ 26670 h 457200"/>
                    <a:gd name="connsiteX2" fmla="*/ 150495 w 224790"/>
                    <a:gd name="connsiteY2" fmla="*/ 30480 h 457200"/>
                    <a:gd name="connsiteX3" fmla="*/ 224790 w 224790"/>
                    <a:gd name="connsiteY3" fmla="*/ 457200 h 457200"/>
                    <a:gd name="connsiteX4" fmla="*/ 0 w 224790"/>
                    <a:gd name="connsiteY4" fmla="*/ 457200 h 457200"/>
                    <a:gd name="connsiteX5" fmla="*/ 0 w 224790"/>
                    <a:gd name="connsiteY5" fmla="*/ 0 h 457200"/>
                    <a:gd name="connsiteX0" fmla="*/ 0 w 224790"/>
                    <a:gd name="connsiteY0" fmla="*/ 0 h 457200"/>
                    <a:gd name="connsiteX1" fmla="*/ 150495 w 224790"/>
                    <a:gd name="connsiteY1" fmla="*/ 26670 h 457200"/>
                    <a:gd name="connsiteX2" fmla="*/ 182880 w 224790"/>
                    <a:gd name="connsiteY2" fmla="*/ 89535 h 457200"/>
                    <a:gd name="connsiteX3" fmla="*/ 224790 w 224790"/>
                    <a:gd name="connsiteY3" fmla="*/ 457200 h 457200"/>
                    <a:gd name="connsiteX4" fmla="*/ 0 w 224790"/>
                    <a:gd name="connsiteY4" fmla="*/ 457200 h 457200"/>
                    <a:gd name="connsiteX5" fmla="*/ 0 w 224790"/>
                    <a:gd name="connsiteY5" fmla="*/ 0 h 457200"/>
                    <a:gd name="connsiteX0" fmla="*/ 0 w 224790"/>
                    <a:gd name="connsiteY0" fmla="*/ 0 h 457200"/>
                    <a:gd name="connsiteX1" fmla="*/ 150495 w 224790"/>
                    <a:gd name="connsiteY1" fmla="*/ 26670 h 457200"/>
                    <a:gd name="connsiteX2" fmla="*/ 182880 w 224790"/>
                    <a:gd name="connsiteY2" fmla="*/ 89535 h 457200"/>
                    <a:gd name="connsiteX3" fmla="*/ 224790 w 224790"/>
                    <a:gd name="connsiteY3" fmla="*/ 457200 h 457200"/>
                    <a:gd name="connsiteX4" fmla="*/ 0 w 224790"/>
                    <a:gd name="connsiteY4" fmla="*/ 457200 h 457200"/>
                    <a:gd name="connsiteX5" fmla="*/ 0 w 224790"/>
                    <a:gd name="connsiteY5" fmla="*/ 0 h 457200"/>
                    <a:gd name="connsiteX0" fmla="*/ 0 w 224790"/>
                    <a:gd name="connsiteY0" fmla="*/ 0 h 457200"/>
                    <a:gd name="connsiteX1" fmla="*/ 150495 w 224790"/>
                    <a:gd name="connsiteY1" fmla="*/ 26670 h 457200"/>
                    <a:gd name="connsiteX2" fmla="*/ 182880 w 224790"/>
                    <a:gd name="connsiteY2" fmla="*/ 89535 h 457200"/>
                    <a:gd name="connsiteX3" fmla="*/ 224790 w 224790"/>
                    <a:gd name="connsiteY3" fmla="*/ 457200 h 457200"/>
                    <a:gd name="connsiteX4" fmla="*/ 0 w 224790"/>
                    <a:gd name="connsiteY4" fmla="*/ 457200 h 457200"/>
                    <a:gd name="connsiteX5" fmla="*/ 0 w 224790"/>
                    <a:gd name="connsiteY5" fmla="*/ 0 h 457200"/>
                    <a:gd name="connsiteX0" fmla="*/ 0 w 224790"/>
                    <a:gd name="connsiteY0" fmla="*/ 0 h 457200"/>
                    <a:gd name="connsiteX1" fmla="*/ 150495 w 224790"/>
                    <a:gd name="connsiteY1" fmla="*/ 26670 h 457200"/>
                    <a:gd name="connsiteX2" fmla="*/ 179070 w 224790"/>
                    <a:gd name="connsiteY2" fmla="*/ 95250 h 457200"/>
                    <a:gd name="connsiteX3" fmla="*/ 224790 w 224790"/>
                    <a:gd name="connsiteY3" fmla="*/ 457200 h 457200"/>
                    <a:gd name="connsiteX4" fmla="*/ 0 w 224790"/>
                    <a:gd name="connsiteY4" fmla="*/ 457200 h 457200"/>
                    <a:gd name="connsiteX5" fmla="*/ 0 w 224790"/>
                    <a:gd name="connsiteY5" fmla="*/ 0 h 457200"/>
                    <a:gd name="connsiteX0" fmla="*/ 0 w 378841"/>
                    <a:gd name="connsiteY0" fmla="*/ 0 h 457200"/>
                    <a:gd name="connsiteX1" fmla="*/ 375285 w 378841"/>
                    <a:gd name="connsiteY1" fmla="*/ 83820 h 457200"/>
                    <a:gd name="connsiteX2" fmla="*/ 179070 w 378841"/>
                    <a:gd name="connsiteY2" fmla="*/ 95250 h 457200"/>
                    <a:gd name="connsiteX3" fmla="*/ 224790 w 378841"/>
                    <a:gd name="connsiteY3" fmla="*/ 457200 h 457200"/>
                    <a:gd name="connsiteX4" fmla="*/ 0 w 378841"/>
                    <a:gd name="connsiteY4" fmla="*/ 457200 h 457200"/>
                    <a:gd name="connsiteX5" fmla="*/ 0 w 378841"/>
                    <a:gd name="connsiteY5" fmla="*/ 0 h 457200"/>
                    <a:gd name="connsiteX0" fmla="*/ 0 w 423138"/>
                    <a:gd name="connsiteY0" fmla="*/ 0 h 457200"/>
                    <a:gd name="connsiteX1" fmla="*/ 375285 w 423138"/>
                    <a:gd name="connsiteY1" fmla="*/ 83820 h 457200"/>
                    <a:gd name="connsiteX2" fmla="*/ 419100 w 423138"/>
                    <a:gd name="connsiteY2" fmla="*/ 230505 h 457200"/>
                    <a:gd name="connsiteX3" fmla="*/ 224790 w 423138"/>
                    <a:gd name="connsiteY3" fmla="*/ 457200 h 457200"/>
                    <a:gd name="connsiteX4" fmla="*/ 0 w 423138"/>
                    <a:gd name="connsiteY4" fmla="*/ 457200 h 457200"/>
                    <a:gd name="connsiteX5" fmla="*/ 0 w 423138"/>
                    <a:gd name="connsiteY5" fmla="*/ 0 h 457200"/>
                    <a:gd name="connsiteX0" fmla="*/ 0 w 433336"/>
                    <a:gd name="connsiteY0" fmla="*/ 0 h 457200"/>
                    <a:gd name="connsiteX1" fmla="*/ 375285 w 433336"/>
                    <a:gd name="connsiteY1" fmla="*/ 83820 h 457200"/>
                    <a:gd name="connsiteX2" fmla="*/ 419100 w 433336"/>
                    <a:gd name="connsiteY2" fmla="*/ 230505 h 457200"/>
                    <a:gd name="connsiteX3" fmla="*/ 224790 w 433336"/>
                    <a:gd name="connsiteY3" fmla="*/ 457200 h 457200"/>
                    <a:gd name="connsiteX4" fmla="*/ 0 w 433336"/>
                    <a:gd name="connsiteY4" fmla="*/ 457200 h 457200"/>
                    <a:gd name="connsiteX5" fmla="*/ 0 w 433336"/>
                    <a:gd name="connsiteY5" fmla="*/ 0 h 457200"/>
                    <a:gd name="connsiteX0" fmla="*/ 0 w 433336"/>
                    <a:gd name="connsiteY0" fmla="*/ 0 h 457200"/>
                    <a:gd name="connsiteX1" fmla="*/ 5079 w 433336"/>
                    <a:gd name="connsiteY1" fmla="*/ 0 h 457200"/>
                    <a:gd name="connsiteX2" fmla="*/ 375285 w 433336"/>
                    <a:gd name="connsiteY2" fmla="*/ 83820 h 457200"/>
                    <a:gd name="connsiteX3" fmla="*/ 419100 w 433336"/>
                    <a:gd name="connsiteY3" fmla="*/ 230505 h 457200"/>
                    <a:gd name="connsiteX4" fmla="*/ 224790 w 433336"/>
                    <a:gd name="connsiteY4" fmla="*/ 457200 h 457200"/>
                    <a:gd name="connsiteX5" fmla="*/ 0 w 433336"/>
                    <a:gd name="connsiteY5" fmla="*/ 457200 h 457200"/>
                    <a:gd name="connsiteX6" fmla="*/ 0 w 433336"/>
                    <a:gd name="connsiteY6" fmla="*/ 0 h 457200"/>
                    <a:gd name="connsiteX0" fmla="*/ 0 w 526681"/>
                    <a:gd name="connsiteY0" fmla="*/ 97155 h 457200"/>
                    <a:gd name="connsiteX1" fmla="*/ 98424 w 526681"/>
                    <a:gd name="connsiteY1" fmla="*/ 0 h 457200"/>
                    <a:gd name="connsiteX2" fmla="*/ 468630 w 526681"/>
                    <a:gd name="connsiteY2" fmla="*/ 83820 h 457200"/>
                    <a:gd name="connsiteX3" fmla="*/ 512445 w 526681"/>
                    <a:gd name="connsiteY3" fmla="*/ 230505 h 457200"/>
                    <a:gd name="connsiteX4" fmla="*/ 318135 w 526681"/>
                    <a:gd name="connsiteY4" fmla="*/ 457200 h 457200"/>
                    <a:gd name="connsiteX5" fmla="*/ 93345 w 526681"/>
                    <a:gd name="connsiteY5" fmla="*/ 457200 h 457200"/>
                    <a:gd name="connsiteX6" fmla="*/ 0 w 526681"/>
                    <a:gd name="connsiteY6" fmla="*/ 97155 h 457200"/>
                    <a:gd name="connsiteX0" fmla="*/ 0 w 526681"/>
                    <a:gd name="connsiteY0" fmla="*/ 97155 h 457200"/>
                    <a:gd name="connsiteX1" fmla="*/ 98424 w 526681"/>
                    <a:gd name="connsiteY1" fmla="*/ 0 h 457200"/>
                    <a:gd name="connsiteX2" fmla="*/ 468630 w 526681"/>
                    <a:gd name="connsiteY2" fmla="*/ 83820 h 457200"/>
                    <a:gd name="connsiteX3" fmla="*/ 512445 w 526681"/>
                    <a:gd name="connsiteY3" fmla="*/ 230505 h 457200"/>
                    <a:gd name="connsiteX4" fmla="*/ 318135 w 526681"/>
                    <a:gd name="connsiteY4" fmla="*/ 457200 h 457200"/>
                    <a:gd name="connsiteX5" fmla="*/ 93345 w 526681"/>
                    <a:gd name="connsiteY5" fmla="*/ 457200 h 457200"/>
                    <a:gd name="connsiteX6" fmla="*/ 0 w 526681"/>
                    <a:gd name="connsiteY6" fmla="*/ 97155 h 457200"/>
                    <a:gd name="connsiteX0" fmla="*/ 0 w 526681"/>
                    <a:gd name="connsiteY0" fmla="*/ 97155 h 457200"/>
                    <a:gd name="connsiteX1" fmla="*/ 98424 w 526681"/>
                    <a:gd name="connsiteY1" fmla="*/ 0 h 457200"/>
                    <a:gd name="connsiteX2" fmla="*/ 468630 w 526681"/>
                    <a:gd name="connsiteY2" fmla="*/ 83820 h 457200"/>
                    <a:gd name="connsiteX3" fmla="*/ 512445 w 526681"/>
                    <a:gd name="connsiteY3" fmla="*/ 230505 h 457200"/>
                    <a:gd name="connsiteX4" fmla="*/ 318135 w 526681"/>
                    <a:gd name="connsiteY4" fmla="*/ 457200 h 457200"/>
                    <a:gd name="connsiteX5" fmla="*/ 93345 w 526681"/>
                    <a:gd name="connsiteY5" fmla="*/ 457200 h 457200"/>
                    <a:gd name="connsiteX6" fmla="*/ 0 w 526681"/>
                    <a:gd name="connsiteY6" fmla="*/ 97155 h 457200"/>
                    <a:gd name="connsiteX0" fmla="*/ 154305 w 680986"/>
                    <a:gd name="connsiteY0" fmla="*/ 97155 h 763905"/>
                    <a:gd name="connsiteX1" fmla="*/ 252729 w 680986"/>
                    <a:gd name="connsiteY1" fmla="*/ 0 h 763905"/>
                    <a:gd name="connsiteX2" fmla="*/ 622935 w 680986"/>
                    <a:gd name="connsiteY2" fmla="*/ 83820 h 763905"/>
                    <a:gd name="connsiteX3" fmla="*/ 666750 w 680986"/>
                    <a:gd name="connsiteY3" fmla="*/ 230505 h 763905"/>
                    <a:gd name="connsiteX4" fmla="*/ 472440 w 680986"/>
                    <a:gd name="connsiteY4" fmla="*/ 457200 h 763905"/>
                    <a:gd name="connsiteX5" fmla="*/ 0 w 680986"/>
                    <a:gd name="connsiteY5" fmla="*/ 763905 h 763905"/>
                    <a:gd name="connsiteX6" fmla="*/ 154305 w 680986"/>
                    <a:gd name="connsiteY6" fmla="*/ 97155 h 763905"/>
                    <a:gd name="connsiteX0" fmla="*/ 154305 w 680986"/>
                    <a:gd name="connsiteY0" fmla="*/ 97155 h 763905"/>
                    <a:gd name="connsiteX1" fmla="*/ 252729 w 680986"/>
                    <a:gd name="connsiteY1" fmla="*/ 0 h 763905"/>
                    <a:gd name="connsiteX2" fmla="*/ 622935 w 680986"/>
                    <a:gd name="connsiteY2" fmla="*/ 83820 h 763905"/>
                    <a:gd name="connsiteX3" fmla="*/ 666750 w 680986"/>
                    <a:gd name="connsiteY3" fmla="*/ 230505 h 763905"/>
                    <a:gd name="connsiteX4" fmla="*/ 662305 w 680986"/>
                    <a:gd name="connsiteY4" fmla="*/ 232410 h 763905"/>
                    <a:gd name="connsiteX5" fmla="*/ 472440 w 680986"/>
                    <a:gd name="connsiteY5" fmla="*/ 457200 h 763905"/>
                    <a:gd name="connsiteX6" fmla="*/ 0 w 680986"/>
                    <a:gd name="connsiteY6" fmla="*/ 763905 h 763905"/>
                    <a:gd name="connsiteX7" fmla="*/ 154305 w 680986"/>
                    <a:gd name="connsiteY7" fmla="*/ 97155 h 763905"/>
                    <a:gd name="connsiteX0" fmla="*/ 154305 w 923290"/>
                    <a:gd name="connsiteY0" fmla="*/ 97155 h 763905"/>
                    <a:gd name="connsiteX1" fmla="*/ 252729 w 923290"/>
                    <a:gd name="connsiteY1" fmla="*/ 0 h 763905"/>
                    <a:gd name="connsiteX2" fmla="*/ 622935 w 923290"/>
                    <a:gd name="connsiteY2" fmla="*/ 83820 h 763905"/>
                    <a:gd name="connsiteX3" fmla="*/ 666750 w 923290"/>
                    <a:gd name="connsiteY3" fmla="*/ 230505 h 763905"/>
                    <a:gd name="connsiteX4" fmla="*/ 923290 w 923290"/>
                    <a:gd name="connsiteY4" fmla="*/ 527685 h 763905"/>
                    <a:gd name="connsiteX5" fmla="*/ 472440 w 923290"/>
                    <a:gd name="connsiteY5" fmla="*/ 457200 h 763905"/>
                    <a:gd name="connsiteX6" fmla="*/ 0 w 923290"/>
                    <a:gd name="connsiteY6" fmla="*/ 763905 h 763905"/>
                    <a:gd name="connsiteX7" fmla="*/ 154305 w 923290"/>
                    <a:gd name="connsiteY7" fmla="*/ 97155 h 763905"/>
                    <a:gd name="connsiteX0" fmla="*/ 154305 w 923290"/>
                    <a:gd name="connsiteY0" fmla="*/ 97155 h 763905"/>
                    <a:gd name="connsiteX1" fmla="*/ 252729 w 923290"/>
                    <a:gd name="connsiteY1" fmla="*/ 0 h 763905"/>
                    <a:gd name="connsiteX2" fmla="*/ 622935 w 923290"/>
                    <a:gd name="connsiteY2" fmla="*/ 83820 h 763905"/>
                    <a:gd name="connsiteX3" fmla="*/ 666750 w 923290"/>
                    <a:gd name="connsiteY3" fmla="*/ 230505 h 763905"/>
                    <a:gd name="connsiteX4" fmla="*/ 923290 w 923290"/>
                    <a:gd name="connsiteY4" fmla="*/ 527685 h 763905"/>
                    <a:gd name="connsiteX5" fmla="*/ 923290 w 923290"/>
                    <a:gd name="connsiteY5" fmla="*/ 527685 h 763905"/>
                    <a:gd name="connsiteX6" fmla="*/ 472440 w 923290"/>
                    <a:gd name="connsiteY6" fmla="*/ 457200 h 763905"/>
                    <a:gd name="connsiteX7" fmla="*/ 0 w 923290"/>
                    <a:gd name="connsiteY7" fmla="*/ 763905 h 763905"/>
                    <a:gd name="connsiteX8" fmla="*/ 154305 w 923290"/>
                    <a:gd name="connsiteY8" fmla="*/ 97155 h 763905"/>
                    <a:gd name="connsiteX0" fmla="*/ 154305 w 1290955"/>
                    <a:gd name="connsiteY0" fmla="*/ 97155 h 763905"/>
                    <a:gd name="connsiteX1" fmla="*/ 252729 w 1290955"/>
                    <a:gd name="connsiteY1" fmla="*/ 0 h 763905"/>
                    <a:gd name="connsiteX2" fmla="*/ 622935 w 1290955"/>
                    <a:gd name="connsiteY2" fmla="*/ 83820 h 763905"/>
                    <a:gd name="connsiteX3" fmla="*/ 666750 w 1290955"/>
                    <a:gd name="connsiteY3" fmla="*/ 230505 h 763905"/>
                    <a:gd name="connsiteX4" fmla="*/ 923290 w 1290955"/>
                    <a:gd name="connsiteY4" fmla="*/ 527685 h 763905"/>
                    <a:gd name="connsiteX5" fmla="*/ 1290955 w 1290955"/>
                    <a:gd name="connsiteY5" fmla="*/ 634365 h 763905"/>
                    <a:gd name="connsiteX6" fmla="*/ 472440 w 1290955"/>
                    <a:gd name="connsiteY6" fmla="*/ 457200 h 763905"/>
                    <a:gd name="connsiteX7" fmla="*/ 0 w 1290955"/>
                    <a:gd name="connsiteY7" fmla="*/ 763905 h 763905"/>
                    <a:gd name="connsiteX8" fmla="*/ 154305 w 1290955"/>
                    <a:gd name="connsiteY8" fmla="*/ 97155 h 763905"/>
                    <a:gd name="connsiteX0" fmla="*/ 154305 w 1290955"/>
                    <a:gd name="connsiteY0" fmla="*/ 97155 h 763905"/>
                    <a:gd name="connsiteX1" fmla="*/ 252729 w 1290955"/>
                    <a:gd name="connsiteY1" fmla="*/ 0 h 763905"/>
                    <a:gd name="connsiteX2" fmla="*/ 622935 w 1290955"/>
                    <a:gd name="connsiteY2" fmla="*/ 83820 h 763905"/>
                    <a:gd name="connsiteX3" fmla="*/ 666750 w 1290955"/>
                    <a:gd name="connsiteY3" fmla="*/ 230505 h 763905"/>
                    <a:gd name="connsiteX4" fmla="*/ 923290 w 1290955"/>
                    <a:gd name="connsiteY4" fmla="*/ 527685 h 763905"/>
                    <a:gd name="connsiteX5" fmla="*/ 1290955 w 1290955"/>
                    <a:gd name="connsiteY5" fmla="*/ 634365 h 763905"/>
                    <a:gd name="connsiteX6" fmla="*/ 472440 w 1290955"/>
                    <a:gd name="connsiteY6" fmla="*/ 457200 h 763905"/>
                    <a:gd name="connsiteX7" fmla="*/ 0 w 1290955"/>
                    <a:gd name="connsiteY7" fmla="*/ 763905 h 763905"/>
                    <a:gd name="connsiteX8" fmla="*/ 154305 w 1290955"/>
                    <a:gd name="connsiteY8" fmla="*/ 97155 h 763905"/>
                    <a:gd name="connsiteX0" fmla="*/ 154305 w 1290955"/>
                    <a:gd name="connsiteY0" fmla="*/ 97155 h 763905"/>
                    <a:gd name="connsiteX1" fmla="*/ 252729 w 1290955"/>
                    <a:gd name="connsiteY1" fmla="*/ 0 h 763905"/>
                    <a:gd name="connsiteX2" fmla="*/ 622935 w 1290955"/>
                    <a:gd name="connsiteY2" fmla="*/ 83820 h 763905"/>
                    <a:gd name="connsiteX3" fmla="*/ 666750 w 1290955"/>
                    <a:gd name="connsiteY3" fmla="*/ 230505 h 763905"/>
                    <a:gd name="connsiteX4" fmla="*/ 923290 w 1290955"/>
                    <a:gd name="connsiteY4" fmla="*/ 527685 h 763905"/>
                    <a:gd name="connsiteX5" fmla="*/ 1290955 w 1290955"/>
                    <a:gd name="connsiteY5" fmla="*/ 634365 h 763905"/>
                    <a:gd name="connsiteX6" fmla="*/ 1290955 w 1290955"/>
                    <a:gd name="connsiteY6" fmla="*/ 626745 h 763905"/>
                    <a:gd name="connsiteX7" fmla="*/ 472440 w 1290955"/>
                    <a:gd name="connsiteY7" fmla="*/ 457200 h 763905"/>
                    <a:gd name="connsiteX8" fmla="*/ 0 w 1290955"/>
                    <a:gd name="connsiteY8" fmla="*/ 763905 h 763905"/>
                    <a:gd name="connsiteX9" fmla="*/ 154305 w 1290955"/>
                    <a:gd name="connsiteY9" fmla="*/ 97155 h 763905"/>
                    <a:gd name="connsiteX0" fmla="*/ 154305 w 1290955"/>
                    <a:gd name="connsiteY0" fmla="*/ 97155 h 843915"/>
                    <a:gd name="connsiteX1" fmla="*/ 252729 w 1290955"/>
                    <a:gd name="connsiteY1" fmla="*/ 0 h 843915"/>
                    <a:gd name="connsiteX2" fmla="*/ 622935 w 1290955"/>
                    <a:gd name="connsiteY2" fmla="*/ 83820 h 843915"/>
                    <a:gd name="connsiteX3" fmla="*/ 666750 w 1290955"/>
                    <a:gd name="connsiteY3" fmla="*/ 230505 h 843915"/>
                    <a:gd name="connsiteX4" fmla="*/ 923290 w 1290955"/>
                    <a:gd name="connsiteY4" fmla="*/ 527685 h 843915"/>
                    <a:gd name="connsiteX5" fmla="*/ 1290955 w 1290955"/>
                    <a:gd name="connsiteY5" fmla="*/ 634365 h 843915"/>
                    <a:gd name="connsiteX6" fmla="*/ 1138555 w 1290955"/>
                    <a:gd name="connsiteY6" fmla="*/ 843915 h 843915"/>
                    <a:gd name="connsiteX7" fmla="*/ 472440 w 1290955"/>
                    <a:gd name="connsiteY7" fmla="*/ 457200 h 843915"/>
                    <a:gd name="connsiteX8" fmla="*/ 0 w 1290955"/>
                    <a:gd name="connsiteY8" fmla="*/ 763905 h 843915"/>
                    <a:gd name="connsiteX9" fmla="*/ 154305 w 1290955"/>
                    <a:gd name="connsiteY9" fmla="*/ 97155 h 843915"/>
                    <a:gd name="connsiteX0" fmla="*/ 154305 w 1319735"/>
                    <a:gd name="connsiteY0" fmla="*/ 97155 h 843915"/>
                    <a:gd name="connsiteX1" fmla="*/ 252729 w 1319735"/>
                    <a:gd name="connsiteY1" fmla="*/ 0 h 843915"/>
                    <a:gd name="connsiteX2" fmla="*/ 622935 w 1319735"/>
                    <a:gd name="connsiteY2" fmla="*/ 83820 h 843915"/>
                    <a:gd name="connsiteX3" fmla="*/ 666750 w 1319735"/>
                    <a:gd name="connsiteY3" fmla="*/ 230505 h 843915"/>
                    <a:gd name="connsiteX4" fmla="*/ 923290 w 1319735"/>
                    <a:gd name="connsiteY4" fmla="*/ 527685 h 843915"/>
                    <a:gd name="connsiteX5" fmla="*/ 1290955 w 1319735"/>
                    <a:gd name="connsiteY5" fmla="*/ 634365 h 843915"/>
                    <a:gd name="connsiteX6" fmla="*/ 1138555 w 1319735"/>
                    <a:gd name="connsiteY6" fmla="*/ 843915 h 843915"/>
                    <a:gd name="connsiteX7" fmla="*/ 472440 w 1319735"/>
                    <a:gd name="connsiteY7" fmla="*/ 457200 h 843915"/>
                    <a:gd name="connsiteX8" fmla="*/ 0 w 1319735"/>
                    <a:gd name="connsiteY8" fmla="*/ 763905 h 843915"/>
                    <a:gd name="connsiteX9" fmla="*/ 154305 w 1319735"/>
                    <a:gd name="connsiteY9" fmla="*/ 97155 h 843915"/>
                    <a:gd name="connsiteX0" fmla="*/ 154305 w 1345660"/>
                    <a:gd name="connsiteY0" fmla="*/ 97155 h 858175"/>
                    <a:gd name="connsiteX1" fmla="*/ 252729 w 1345660"/>
                    <a:gd name="connsiteY1" fmla="*/ 0 h 858175"/>
                    <a:gd name="connsiteX2" fmla="*/ 622935 w 1345660"/>
                    <a:gd name="connsiteY2" fmla="*/ 83820 h 858175"/>
                    <a:gd name="connsiteX3" fmla="*/ 666750 w 1345660"/>
                    <a:gd name="connsiteY3" fmla="*/ 230505 h 858175"/>
                    <a:gd name="connsiteX4" fmla="*/ 923290 w 1345660"/>
                    <a:gd name="connsiteY4" fmla="*/ 527685 h 858175"/>
                    <a:gd name="connsiteX5" fmla="*/ 1290955 w 1345660"/>
                    <a:gd name="connsiteY5" fmla="*/ 634365 h 858175"/>
                    <a:gd name="connsiteX6" fmla="*/ 1138555 w 1345660"/>
                    <a:gd name="connsiteY6" fmla="*/ 843915 h 858175"/>
                    <a:gd name="connsiteX7" fmla="*/ 472440 w 1345660"/>
                    <a:gd name="connsiteY7" fmla="*/ 457200 h 858175"/>
                    <a:gd name="connsiteX8" fmla="*/ 0 w 1345660"/>
                    <a:gd name="connsiteY8" fmla="*/ 763905 h 858175"/>
                    <a:gd name="connsiteX9" fmla="*/ 154305 w 1345660"/>
                    <a:gd name="connsiteY9" fmla="*/ 97155 h 858175"/>
                    <a:gd name="connsiteX0" fmla="*/ 154305 w 1347351"/>
                    <a:gd name="connsiteY0" fmla="*/ 97155 h 857284"/>
                    <a:gd name="connsiteX1" fmla="*/ 252729 w 1347351"/>
                    <a:gd name="connsiteY1" fmla="*/ 0 h 857284"/>
                    <a:gd name="connsiteX2" fmla="*/ 622935 w 1347351"/>
                    <a:gd name="connsiteY2" fmla="*/ 83820 h 857284"/>
                    <a:gd name="connsiteX3" fmla="*/ 666750 w 1347351"/>
                    <a:gd name="connsiteY3" fmla="*/ 230505 h 857284"/>
                    <a:gd name="connsiteX4" fmla="*/ 923290 w 1347351"/>
                    <a:gd name="connsiteY4" fmla="*/ 527685 h 857284"/>
                    <a:gd name="connsiteX5" fmla="*/ 1290955 w 1347351"/>
                    <a:gd name="connsiteY5" fmla="*/ 634365 h 857284"/>
                    <a:gd name="connsiteX6" fmla="*/ 1138555 w 1347351"/>
                    <a:gd name="connsiteY6" fmla="*/ 843915 h 857284"/>
                    <a:gd name="connsiteX7" fmla="*/ 472440 w 1347351"/>
                    <a:gd name="connsiteY7" fmla="*/ 457200 h 857284"/>
                    <a:gd name="connsiteX8" fmla="*/ 0 w 1347351"/>
                    <a:gd name="connsiteY8" fmla="*/ 763905 h 857284"/>
                    <a:gd name="connsiteX9" fmla="*/ 154305 w 1347351"/>
                    <a:gd name="connsiteY9" fmla="*/ 97155 h 857284"/>
                    <a:gd name="connsiteX0" fmla="*/ 154305 w 1347351"/>
                    <a:gd name="connsiteY0" fmla="*/ 97155 h 857284"/>
                    <a:gd name="connsiteX1" fmla="*/ 252729 w 1347351"/>
                    <a:gd name="connsiteY1" fmla="*/ 0 h 857284"/>
                    <a:gd name="connsiteX2" fmla="*/ 622935 w 1347351"/>
                    <a:gd name="connsiteY2" fmla="*/ 83820 h 857284"/>
                    <a:gd name="connsiteX3" fmla="*/ 666750 w 1347351"/>
                    <a:gd name="connsiteY3" fmla="*/ 230505 h 857284"/>
                    <a:gd name="connsiteX4" fmla="*/ 923290 w 1347351"/>
                    <a:gd name="connsiteY4" fmla="*/ 527685 h 857284"/>
                    <a:gd name="connsiteX5" fmla="*/ 1290955 w 1347351"/>
                    <a:gd name="connsiteY5" fmla="*/ 634365 h 857284"/>
                    <a:gd name="connsiteX6" fmla="*/ 1138555 w 1347351"/>
                    <a:gd name="connsiteY6" fmla="*/ 843915 h 857284"/>
                    <a:gd name="connsiteX7" fmla="*/ 651510 w 1347351"/>
                    <a:gd name="connsiteY7" fmla="*/ 721995 h 857284"/>
                    <a:gd name="connsiteX8" fmla="*/ 0 w 1347351"/>
                    <a:gd name="connsiteY8" fmla="*/ 763905 h 857284"/>
                    <a:gd name="connsiteX9" fmla="*/ 154305 w 1347351"/>
                    <a:gd name="connsiteY9" fmla="*/ 97155 h 857284"/>
                    <a:gd name="connsiteX0" fmla="*/ 154305 w 1347351"/>
                    <a:gd name="connsiteY0" fmla="*/ 97155 h 802146"/>
                    <a:gd name="connsiteX1" fmla="*/ 252729 w 1347351"/>
                    <a:gd name="connsiteY1" fmla="*/ 0 h 802146"/>
                    <a:gd name="connsiteX2" fmla="*/ 622935 w 1347351"/>
                    <a:gd name="connsiteY2" fmla="*/ 83820 h 802146"/>
                    <a:gd name="connsiteX3" fmla="*/ 666750 w 1347351"/>
                    <a:gd name="connsiteY3" fmla="*/ 230505 h 802146"/>
                    <a:gd name="connsiteX4" fmla="*/ 923290 w 1347351"/>
                    <a:gd name="connsiteY4" fmla="*/ 527685 h 802146"/>
                    <a:gd name="connsiteX5" fmla="*/ 1290955 w 1347351"/>
                    <a:gd name="connsiteY5" fmla="*/ 634365 h 802146"/>
                    <a:gd name="connsiteX6" fmla="*/ 1138555 w 1347351"/>
                    <a:gd name="connsiteY6" fmla="*/ 784860 h 802146"/>
                    <a:gd name="connsiteX7" fmla="*/ 651510 w 1347351"/>
                    <a:gd name="connsiteY7" fmla="*/ 721995 h 802146"/>
                    <a:gd name="connsiteX8" fmla="*/ 0 w 1347351"/>
                    <a:gd name="connsiteY8" fmla="*/ 763905 h 802146"/>
                    <a:gd name="connsiteX9" fmla="*/ 154305 w 1347351"/>
                    <a:gd name="connsiteY9" fmla="*/ 97155 h 802146"/>
                    <a:gd name="connsiteX0" fmla="*/ 154305 w 1346306"/>
                    <a:gd name="connsiteY0" fmla="*/ 97155 h 853673"/>
                    <a:gd name="connsiteX1" fmla="*/ 252729 w 1346306"/>
                    <a:gd name="connsiteY1" fmla="*/ 0 h 853673"/>
                    <a:gd name="connsiteX2" fmla="*/ 622935 w 1346306"/>
                    <a:gd name="connsiteY2" fmla="*/ 83820 h 853673"/>
                    <a:gd name="connsiteX3" fmla="*/ 666750 w 1346306"/>
                    <a:gd name="connsiteY3" fmla="*/ 230505 h 853673"/>
                    <a:gd name="connsiteX4" fmla="*/ 923290 w 1346306"/>
                    <a:gd name="connsiteY4" fmla="*/ 527685 h 853673"/>
                    <a:gd name="connsiteX5" fmla="*/ 1290955 w 1346306"/>
                    <a:gd name="connsiteY5" fmla="*/ 634365 h 853673"/>
                    <a:gd name="connsiteX6" fmla="*/ 1134745 w 1346306"/>
                    <a:gd name="connsiteY6" fmla="*/ 840105 h 853673"/>
                    <a:gd name="connsiteX7" fmla="*/ 651510 w 1346306"/>
                    <a:gd name="connsiteY7" fmla="*/ 721995 h 853673"/>
                    <a:gd name="connsiteX8" fmla="*/ 0 w 1346306"/>
                    <a:gd name="connsiteY8" fmla="*/ 763905 h 853673"/>
                    <a:gd name="connsiteX9" fmla="*/ 154305 w 1346306"/>
                    <a:gd name="connsiteY9" fmla="*/ 97155 h 853673"/>
                    <a:gd name="connsiteX0" fmla="*/ 154305 w 1346306"/>
                    <a:gd name="connsiteY0" fmla="*/ 97155 h 855474"/>
                    <a:gd name="connsiteX1" fmla="*/ 252729 w 1346306"/>
                    <a:gd name="connsiteY1" fmla="*/ 0 h 855474"/>
                    <a:gd name="connsiteX2" fmla="*/ 622935 w 1346306"/>
                    <a:gd name="connsiteY2" fmla="*/ 83820 h 855474"/>
                    <a:gd name="connsiteX3" fmla="*/ 666750 w 1346306"/>
                    <a:gd name="connsiteY3" fmla="*/ 230505 h 855474"/>
                    <a:gd name="connsiteX4" fmla="*/ 923290 w 1346306"/>
                    <a:gd name="connsiteY4" fmla="*/ 527685 h 855474"/>
                    <a:gd name="connsiteX5" fmla="*/ 1290955 w 1346306"/>
                    <a:gd name="connsiteY5" fmla="*/ 634365 h 855474"/>
                    <a:gd name="connsiteX6" fmla="*/ 1134745 w 1346306"/>
                    <a:gd name="connsiteY6" fmla="*/ 840105 h 855474"/>
                    <a:gd name="connsiteX7" fmla="*/ 651510 w 1346306"/>
                    <a:gd name="connsiteY7" fmla="*/ 721995 h 855474"/>
                    <a:gd name="connsiteX8" fmla="*/ 0 w 1346306"/>
                    <a:gd name="connsiteY8" fmla="*/ 763905 h 855474"/>
                    <a:gd name="connsiteX9" fmla="*/ 154305 w 1346306"/>
                    <a:gd name="connsiteY9" fmla="*/ 97155 h 855474"/>
                    <a:gd name="connsiteX0" fmla="*/ 154305 w 1346306"/>
                    <a:gd name="connsiteY0" fmla="*/ 97155 h 855474"/>
                    <a:gd name="connsiteX1" fmla="*/ 252729 w 1346306"/>
                    <a:gd name="connsiteY1" fmla="*/ 0 h 855474"/>
                    <a:gd name="connsiteX2" fmla="*/ 622935 w 1346306"/>
                    <a:gd name="connsiteY2" fmla="*/ 83820 h 855474"/>
                    <a:gd name="connsiteX3" fmla="*/ 666750 w 1346306"/>
                    <a:gd name="connsiteY3" fmla="*/ 230505 h 855474"/>
                    <a:gd name="connsiteX4" fmla="*/ 923290 w 1346306"/>
                    <a:gd name="connsiteY4" fmla="*/ 527685 h 855474"/>
                    <a:gd name="connsiteX5" fmla="*/ 1290955 w 1346306"/>
                    <a:gd name="connsiteY5" fmla="*/ 634365 h 855474"/>
                    <a:gd name="connsiteX6" fmla="*/ 1134745 w 1346306"/>
                    <a:gd name="connsiteY6" fmla="*/ 840105 h 855474"/>
                    <a:gd name="connsiteX7" fmla="*/ 1061085 w 1346306"/>
                    <a:gd name="connsiteY7" fmla="*/ 847725 h 855474"/>
                    <a:gd name="connsiteX8" fmla="*/ 0 w 1346306"/>
                    <a:gd name="connsiteY8" fmla="*/ 763905 h 855474"/>
                    <a:gd name="connsiteX9" fmla="*/ 154305 w 1346306"/>
                    <a:gd name="connsiteY9" fmla="*/ 97155 h 855474"/>
                    <a:gd name="connsiteX0" fmla="*/ 154305 w 1346306"/>
                    <a:gd name="connsiteY0" fmla="*/ 97155 h 855474"/>
                    <a:gd name="connsiteX1" fmla="*/ 252729 w 1346306"/>
                    <a:gd name="connsiteY1" fmla="*/ 0 h 855474"/>
                    <a:gd name="connsiteX2" fmla="*/ 622935 w 1346306"/>
                    <a:gd name="connsiteY2" fmla="*/ 83820 h 855474"/>
                    <a:gd name="connsiteX3" fmla="*/ 666750 w 1346306"/>
                    <a:gd name="connsiteY3" fmla="*/ 230505 h 855474"/>
                    <a:gd name="connsiteX4" fmla="*/ 923290 w 1346306"/>
                    <a:gd name="connsiteY4" fmla="*/ 527685 h 855474"/>
                    <a:gd name="connsiteX5" fmla="*/ 1290955 w 1346306"/>
                    <a:gd name="connsiteY5" fmla="*/ 634365 h 855474"/>
                    <a:gd name="connsiteX6" fmla="*/ 1134745 w 1346306"/>
                    <a:gd name="connsiteY6" fmla="*/ 840105 h 855474"/>
                    <a:gd name="connsiteX7" fmla="*/ 1061085 w 1346306"/>
                    <a:gd name="connsiteY7" fmla="*/ 847725 h 855474"/>
                    <a:gd name="connsiteX8" fmla="*/ 1062354 w 1346306"/>
                    <a:gd name="connsiteY8" fmla="*/ 851534 h 855474"/>
                    <a:gd name="connsiteX9" fmla="*/ 0 w 1346306"/>
                    <a:gd name="connsiteY9" fmla="*/ 763905 h 855474"/>
                    <a:gd name="connsiteX10" fmla="*/ 154305 w 1346306"/>
                    <a:gd name="connsiteY10" fmla="*/ 97155 h 855474"/>
                    <a:gd name="connsiteX0" fmla="*/ 154305 w 1346306"/>
                    <a:gd name="connsiteY0" fmla="*/ 97155 h 855474"/>
                    <a:gd name="connsiteX1" fmla="*/ 252729 w 1346306"/>
                    <a:gd name="connsiteY1" fmla="*/ 0 h 855474"/>
                    <a:gd name="connsiteX2" fmla="*/ 622935 w 1346306"/>
                    <a:gd name="connsiteY2" fmla="*/ 83820 h 855474"/>
                    <a:gd name="connsiteX3" fmla="*/ 666750 w 1346306"/>
                    <a:gd name="connsiteY3" fmla="*/ 230505 h 855474"/>
                    <a:gd name="connsiteX4" fmla="*/ 923290 w 1346306"/>
                    <a:gd name="connsiteY4" fmla="*/ 527685 h 855474"/>
                    <a:gd name="connsiteX5" fmla="*/ 1290955 w 1346306"/>
                    <a:gd name="connsiteY5" fmla="*/ 634365 h 855474"/>
                    <a:gd name="connsiteX6" fmla="*/ 1134745 w 1346306"/>
                    <a:gd name="connsiteY6" fmla="*/ 840105 h 855474"/>
                    <a:gd name="connsiteX7" fmla="*/ 1061085 w 1346306"/>
                    <a:gd name="connsiteY7" fmla="*/ 847725 h 855474"/>
                    <a:gd name="connsiteX8" fmla="*/ 658494 w 1346306"/>
                    <a:gd name="connsiteY8" fmla="*/ 729614 h 855474"/>
                    <a:gd name="connsiteX9" fmla="*/ 0 w 1346306"/>
                    <a:gd name="connsiteY9" fmla="*/ 763905 h 855474"/>
                    <a:gd name="connsiteX10" fmla="*/ 154305 w 1346306"/>
                    <a:gd name="connsiteY10" fmla="*/ 97155 h 855474"/>
                    <a:gd name="connsiteX0" fmla="*/ 154305 w 1346306"/>
                    <a:gd name="connsiteY0" fmla="*/ 97155 h 855474"/>
                    <a:gd name="connsiteX1" fmla="*/ 252729 w 1346306"/>
                    <a:gd name="connsiteY1" fmla="*/ 0 h 855474"/>
                    <a:gd name="connsiteX2" fmla="*/ 622935 w 1346306"/>
                    <a:gd name="connsiteY2" fmla="*/ 83820 h 855474"/>
                    <a:gd name="connsiteX3" fmla="*/ 666750 w 1346306"/>
                    <a:gd name="connsiteY3" fmla="*/ 230505 h 855474"/>
                    <a:gd name="connsiteX4" fmla="*/ 923290 w 1346306"/>
                    <a:gd name="connsiteY4" fmla="*/ 527685 h 855474"/>
                    <a:gd name="connsiteX5" fmla="*/ 1290955 w 1346306"/>
                    <a:gd name="connsiteY5" fmla="*/ 634365 h 855474"/>
                    <a:gd name="connsiteX6" fmla="*/ 1134745 w 1346306"/>
                    <a:gd name="connsiteY6" fmla="*/ 840105 h 855474"/>
                    <a:gd name="connsiteX7" fmla="*/ 1061085 w 1346306"/>
                    <a:gd name="connsiteY7" fmla="*/ 847725 h 855474"/>
                    <a:gd name="connsiteX8" fmla="*/ 658494 w 1346306"/>
                    <a:gd name="connsiteY8" fmla="*/ 729614 h 855474"/>
                    <a:gd name="connsiteX9" fmla="*/ 654684 w 1346306"/>
                    <a:gd name="connsiteY9" fmla="*/ 727709 h 855474"/>
                    <a:gd name="connsiteX10" fmla="*/ 0 w 1346306"/>
                    <a:gd name="connsiteY10" fmla="*/ 763905 h 855474"/>
                    <a:gd name="connsiteX11" fmla="*/ 154305 w 1346306"/>
                    <a:gd name="connsiteY11" fmla="*/ 97155 h 855474"/>
                    <a:gd name="connsiteX0" fmla="*/ 154305 w 1346306"/>
                    <a:gd name="connsiteY0" fmla="*/ 97155 h 855474"/>
                    <a:gd name="connsiteX1" fmla="*/ 252729 w 1346306"/>
                    <a:gd name="connsiteY1" fmla="*/ 0 h 855474"/>
                    <a:gd name="connsiteX2" fmla="*/ 622935 w 1346306"/>
                    <a:gd name="connsiteY2" fmla="*/ 83820 h 855474"/>
                    <a:gd name="connsiteX3" fmla="*/ 666750 w 1346306"/>
                    <a:gd name="connsiteY3" fmla="*/ 230505 h 855474"/>
                    <a:gd name="connsiteX4" fmla="*/ 923290 w 1346306"/>
                    <a:gd name="connsiteY4" fmla="*/ 527685 h 855474"/>
                    <a:gd name="connsiteX5" fmla="*/ 1290955 w 1346306"/>
                    <a:gd name="connsiteY5" fmla="*/ 634365 h 855474"/>
                    <a:gd name="connsiteX6" fmla="*/ 1134745 w 1346306"/>
                    <a:gd name="connsiteY6" fmla="*/ 840105 h 855474"/>
                    <a:gd name="connsiteX7" fmla="*/ 1061085 w 1346306"/>
                    <a:gd name="connsiteY7" fmla="*/ 847725 h 855474"/>
                    <a:gd name="connsiteX8" fmla="*/ 658494 w 1346306"/>
                    <a:gd name="connsiteY8" fmla="*/ 729614 h 855474"/>
                    <a:gd name="connsiteX9" fmla="*/ 582294 w 1346306"/>
                    <a:gd name="connsiteY9" fmla="*/ 647699 h 855474"/>
                    <a:gd name="connsiteX10" fmla="*/ 0 w 1346306"/>
                    <a:gd name="connsiteY10" fmla="*/ 763905 h 855474"/>
                    <a:gd name="connsiteX11" fmla="*/ 154305 w 1346306"/>
                    <a:gd name="connsiteY11" fmla="*/ 97155 h 855474"/>
                    <a:gd name="connsiteX0" fmla="*/ 154305 w 1346306"/>
                    <a:gd name="connsiteY0" fmla="*/ 97155 h 855474"/>
                    <a:gd name="connsiteX1" fmla="*/ 252729 w 1346306"/>
                    <a:gd name="connsiteY1" fmla="*/ 0 h 855474"/>
                    <a:gd name="connsiteX2" fmla="*/ 622935 w 1346306"/>
                    <a:gd name="connsiteY2" fmla="*/ 83820 h 855474"/>
                    <a:gd name="connsiteX3" fmla="*/ 666750 w 1346306"/>
                    <a:gd name="connsiteY3" fmla="*/ 230505 h 855474"/>
                    <a:gd name="connsiteX4" fmla="*/ 923290 w 1346306"/>
                    <a:gd name="connsiteY4" fmla="*/ 527685 h 855474"/>
                    <a:gd name="connsiteX5" fmla="*/ 1290955 w 1346306"/>
                    <a:gd name="connsiteY5" fmla="*/ 634365 h 855474"/>
                    <a:gd name="connsiteX6" fmla="*/ 1134745 w 1346306"/>
                    <a:gd name="connsiteY6" fmla="*/ 840105 h 855474"/>
                    <a:gd name="connsiteX7" fmla="*/ 1061085 w 1346306"/>
                    <a:gd name="connsiteY7" fmla="*/ 847725 h 855474"/>
                    <a:gd name="connsiteX8" fmla="*/ 658494 w 1346306"/>
                    <a:gd name="connsiteY8" fmla="*/ 729614 h 855474"/>
                    <a:gd name="connsiteX9" fmla="*/ 582294 w 1346306"/>
                    <a:gd name="connsiteY9" fmla="*/ 647699 h 855474"/>
                    <a:gd name="connsiteX10" fmla="*/ 586104 w 1346306"/>
                    <a:gd name="connsiteY10" fmla="*/ 645794 h 855474"/>
                    <a:gd name="connsiteX11" fmla="*/ 0 w 1346306"/>
                    <a:gd name="connsiteY11" fmla="*/ 763905 h 855474"/>
                    <a:gd name="connsiteX12" fmla="*/ 154305 w 1346306"/>
                    <a:gd name="connsiteY12" fmla="*/ 97155 h 855474"/>
                    <a:gd name="connsiteX0" fmla="*/ 154305 w 1346306"/>
                    <a:gd name="connsiteY0" fmla="*/ 97155 h 941069"/>
                    <a:gd name="connsiteX1" fmla="*/ 252729 w 1346306"/>
                    <a:gd name="connsiteY1" fmla="*/ 0 h 941069"/>
                    <a:gd name="connsiteX2" fmla="*/ 622935 w 1346306"/>
                    <a:gd name="connsiteY2" fmla="*/ 83820 h 941069"/>
                    <a:gd name="connsiteX3" fmla="*/ 666750 w 1346306"/>
                    <a:gd name="connsiteY3" fmla="*/ 230505 h 941069"/>
                    <a:gd name="connsiteX4" fmla="*/ 923290 w 1346306"/>
                    <a:gd name="connsiteY4" fmla="*/ 527685 h 941069"/>
                    <a:gd name="connsiteX5" fmla="*/ 1290955 w 1346306"/>
                    <a:gd name="connsiteY5" fmla="*/ 634365 h 941069"/>
                    <a:gd name="connsiteX6" fmla="*/ 1134745 w 1346306"/>
                    <a:gd name="connsiteY6" fmla="*/ 840105 h 941069"/>
                    <a:gd name="connsiteX7" fmla="*/ 1061085 w 1346306"/>
                    <a:gd name="connsiteY7" fmla="*/ 847725 h 941069"/>
                    <a:gd name="connsiteX8" fmla="*/ 658494 w 1346306"/>
                    <a:gd name="connsiteY8" fmla="*/ 729614 h 941069"/>
                    <a:gd name="connsiteX9" fmla="*/ 582294 w 1346306"/>
                    <a:gd name="connsiteY9" fmla="*/ 647699 h 941069"/>
                    <a:gd name="connsiteX10" fmla="*/ 506094 w 1346306"/>
                    <a:gd name="connsiteY10" fmla="*/ 941069 h 941069"/>
                    <a:gd name="connsiteX11" fmla="*/ 0 w 1346306"/>
                    <a:gd name="connsiteY11" fmla="*/ 763905 h 941069"/>
                    <a:gd name="connsiteX12" fmla="*/ 154305 w 1346306"/>
                    <a:gd name="connsiteY12" fmla="*/ 97155 h 941069"/>
                    <a:gd name="connsiteX0" fmla="*/ 154305 w 1346306"/>
                    <a:gd name="connsiteY0" fmla="*/ 97155 h 941069"/>
                    <a:gd name="connsiteX1" fmla="*/ 252729 w 1346306"/>
                    <a:gd name="connsiteY1" fmla="*/ 0 h 941069"/>
                    <a:gd name="connsiteX2" fmla="*/ 622935 w 1346306"/>
                    <a:gd name="connsiteY2" fmla="*/ 83820 h 941069"/>
                    <a:gd name="connsiteX3" fmla="*/ 666750 w 1346306"/>
                    <a:gd name="connsiteY3" fmla="*/ 230505 h 941069"/>
                    <a:gd name="connsiteX4" fmla="*/ 923290 w 1346306"/>
                    <a:gd name="connsiteY4" fmla="*/ 527685 h 941069"/>
                    <a:gd name="connsiteX5" fmla="*/ 1290955 w 1346306"/>
                    <a:gd name="connsiteY5" fmla="*/ 634365 h 941069"/>
                    <a:gd name="connsiteX6" fmla="*/ 1134745 w 1346306"/>
                    <a:gd name="connsiteY6" fmla="*/ 840105 h 941069"/>
                    <a:gd name="connsiteX7" fmla="*/ 1061085 w 1346306"/>
                    <a:gd name="connsiteY7" fmla="*/ 847725 h 941069"/>
                    <a:gd name="connsiteX8" fmla="*/ 658494 w 1346306"/>
                    <a:gd name="connsiteY8" fmla="*/ 729614 h 941069"/>
                    <a:gd name="connsiteX9" fmla="*/ 572769 w 1346306"/>
                    <a:gd name="connsiteY9" fmla="*/ 645794 h 941069"/>
                    <a:gd name="connsiteX10" fmla="*/ 506094 w 1346306"/>
                    <a:gd name="connsiteY10" fmla="*/ 941069 h 941069"/>
                    <a:gd name="connsiteX11" fmla="*/ 0 w 1346306"/>
                    <a:gd name="connsiteY11" fmla="*/ 763905 h 941069"/>
                    <a:gd name="connsiteX12" fmla="*/ 154305 w 1346306"/>
                    <a:gd name="connsiteY12" fmla="*/ 97155 h 941069"/>
                    <a:gd name="connsiteX0" fmla="*/ 154305 w 1346306"/>
                    <a:gd name="connsiteY0" fmla="*/ 97155 h 941069"/>
                    <a:gd name="connsiteX1" fmla="*/ 252729 w 1346306"/>
                    <a:gd name="connsiteY1" fmla="*/ 0 h 941069"/>
                    <a:gd name="connsiteX2" fmla="*/ 622935 w 1346306"/>
                    <a:gd name="connsiteY2" fmla="*/ 83820 h 941069"/>
                    <a:gd name="connsiteX3" fmla="*/ 666750 w 1346306"/>
                    <a:gd name="connsiteY3" fmla="*/ 230505 h 941069"/>
                    <a:gd name="connsiteX4" fmla="*/ 923290 w 1346306"/>
                    <a:gd name="connsiteY4" fmla="*/ 527685 h 941069"/>
                    <a:gd name="connsiteX5" fmla="*/ 1290955 w 1346306"/>
                    <a:gd name="connsiteY5" fmla="*/ 634365 h 941069"/>
                    <a:gd name="connsiteX6" fmla="*/ 1134745 w 1346306"/>
                    <a:gd name="connsiteY6" fmla="*/ 840105 h 941069"/>
                    <a:gd name="connsiteX7" fmla="*/ 1061085 w 1346306"/>
                    <a:gd name="connsiteY7" fmla="*/ 847725 h 941069"/>
                    <a:gd name="connsiteX8" fmla="*/ 658494 w 1346306"/>
                    <a:gd name="connsiteY8" fmla="*/ 729614 h 941069"/>
                    <a:gd name="connsiteX9" fmla="*/ 572769 w 1346306"/>
                    <a:gd name="connsiteY9" fmla="*/ 626744 h 941069"/>
                    <a:gd name="connsiteX10" fmla="*/ 506094 w 1346306"/>
                    <a:gd name="connsiteY10" fmla="*/ 941069 h 941069"/>
                    <a:gd name="connsiteX11" fmla="*/ 0 w 1346306"/>
                    <a:gd name="connsiteY11" fmla="*/ 763905 h 941069"/>
                    <a:gd name="connsiteX12" fmla="*/ 154305 w 1346306"/>
                    <a:gd name="connsiteY12" fmla="*/ 97155 h 941069"/>
                    <a:gd name="connsiteX0" fmla="*/ 154305 w 1346306"/>
                    <a:gd name="connsiteY0" fmla="*/ 97155 h 941069"/>
                    <a:gd name="connsiteX1" fmla="*/ 252729 w 1346306"/>
                    <a:gd name="connsiteY1" fmla="*/ 0 h 941069"/>
                    <a:gd name="connsiteX2" fmla="*/ 622935 w 1346306"/>
                    <a:gd name="connsiteY2" fmla="*/ 83820 h 941069"/>
                    <a:gd name="connsiteX3" fmla="*/ 666750 w 1346306"/>
                    <a:gd name="connsiteY3" fmla="*/ 230505 h 941069"/>
                    <a:gd name="connsiteX4" fmla="*/ 923290 w 1346306"/>
                    <a:gd name="connsiteY4" fmla="*/ 527685 h 941069"/>
                    <a:gd name="connsiteX5" fmla="*/ 1290955 w 1346306"/>
                    <a:gd name="connsiteY5" fmla="*/ 634365 h 941069"/>
                    <a:gd name="connsiteX6" fmla="*/ 1134745 w 1346306"/>
                    <a:gd name="connsiteY6" fmla="*/ 840105 h 941069"/>
                    <a:gd name="connsiteX7" fmla="*/ 1061085 w 1346306"/>
                    <a:gd name="connsiteY7" fmla="*/ 847725 h 941069"/>
                    <a:gd name="connsiteX8" fmla="*/ 658494 w 1346306"/>
                    <a:gd name="connsiteY8" fmla="*/ 729614 h 941069"/>
                    <a:gd name="connsiteX9" fmla="*/ 574674 w 1346306"/>
                    <a:gd name="connsiteY9" fmla="*/ 641984 h 941069"/>
                    <a:gd name="connsiteX10" fmla="*/ 506094 w 1346306"/>
                    <a:gd name="connsiteY10" fmla="*/ 941069 h 941069"/>
                    <a:gd name="connsiteX11" fmla="*/ 0 w 1346306"/>
                    <a:gd name="connsiteY11" fmla="*/ 763905 h 941069"/>
                    <a:gd name="connsiteX12" fmla="*/ 154305 w 1346306"/>
                    <a:gd name="connsiteY12" fmla="*/ 97155 h 941069"/>
                    <a:gd name="connsiteX0" fmla="*/ 154305 w 1346306"/>
                    <a:gd name="connsiteY0" fmla="*/ 97155 h 941069"/>
                    <a:gd name="connsiteX1" fmla="*/ 252729 w 1346306"/>
                    <a:gd name="connsiteY1" fmla="*/ 0 h 941069"/>
                    <a:gd name="connsiteX2" fmla="*/ 622935 w 1346306"/>
                    <a:gd name="connsiteY2" fmla="*/ 83820 h 941069"/>
                    <a:gd name="connsiteX3" fmla="*/ 666750 w 1346306"/>
                    <a:gd name="connsiteY3" fmla="*/ 230505 h 941069"/>
                    <a:gd name="connsiteX4" fmla="*/ 923290 w 1346306"/>
                    <a:gd name="connsiteY4" fmla="*/ 527685 h 941069"/>
                    <a:gd name="connsiteX5" fmla="*/ 1290955 w 1346306"/>
                    <a:gd name="connsiteY5" fmla="*/ 634365 h 941069"/>
                    <a:gd name="connsiteX6" fmla="*/ 1134745 w 1346306"/>
                    <a:gd name="connsiteY6" fmla="*/ 840105 h 941069"/>
                    <a:gd name="connsiteX7" fmla="*/ 1061085 w 1346306"/>
                    <a:gd name="connsiteY7" fmla="*/ 847725 h 941069"/>
                    <a:gd name="connsiteX8" fmla="*/ 658494 w 1346306"/>
                    <a:gd name="connsiteY8" fmla="*/ 729614 h 941069"/>
                    <a:gd name="connsiteX9" fmla="*/ 574674 w 1346306"/>
                    <a:gd name="connsiteY9" fmla="*/ 641984 h 941069"/>
                    <a:gd name="connsiteX10" fmla="*/ 506094 w 1346306"/>
                    <a:gd name="connsiteY10" fmla="*/ 941069 h 941069"/>
                    <a:gd name="connsiteX11" fmla="*/ 509904 w 1346306"/>
                    <a:gd name="connsiteY11" fmla="*/ 939164 h 941069"/>
                    <a:gd name="connsiteX12" fmla="*/ 0 w 1346306"/>
                    <a:gd name="connsiteY12" fmla="*/ 763905 h 941069"/>
                    <a:gd name="connsiteX13" fmla="*/ 154305 w 1346306"/>
                    <a:gd name="connsiteY13" fmla="*/ 97155 h 941069"/>
                    <a:gd name="connsiteX0" fmla="*/ 154305 w 1346306"/>
                    <a:gd name="connsiteY0" fmla="*/ 97155 h 1383029"/>
                    <a:gd name="connsiteX1" fmla="*/ 252729 w 1346306"/>
                    <a:gd name="connsiteY1" fmla="*/ 0 h 1383029"/>
                    <a:gd name="connsiteX2" fmla="*/ 622935 w 1346306"/>
                    <a:gd name="connsiteY2" fmla="*/ 83820 h 1383029"/>
                    <a:gd name="connsiteX3" fmla="*/ 666750 w 1346306"/>
                    <a:gd name="connsiteY3" fmla="*/ 230505 h 1383029"/>
                    <a:gd name="connsiteX4" fmla="*/ 923290 w 1346306"/>
                    <a:gd name="connsiteY4" fmla="*/ 527685 h 1383029"/>
                    <a:gd name="connsiteX5" fmla="*/ 1290955 w 1346306"/>
                    <a:gd name="connsiteY5" fmla="*/ 634365 h 1383029"/>
                    <a:gd name="connsiteX6" fmla="*/ 1134745 w 1346306"/>
                    <a:gd name="connsiteY6" fmla="*/ 840105 h 1383029"/>
                    <a:gd name="connsiteX7" fmla="*/ 1061085 w 1346306"/>
                    <a:gd name="connsiteY7" fmla="*/ 847725 h 1383029"/>
                    <a:gd name="connsiteX8" fmla="*/ 658494 w 1346306"/>
                    <a:gd name="connsiteY8" fmla="*/ 729614 h 1383029"/>
                    <a:gd name="connsiteX9" fmla="*/ 574674 w 1346306"/>
                    <a:gd name="connsiteY9" fmla="*/ 641984 h 1383029"/>
                    <a:gd name="connsiteX10" fmla="*/ 506094 w 1346306"/>
                    <a:gd name="connsiteY10" fmla="*/ 941069 h 1383029"/>
                    <a:gd name="connsiteX11" fmla="*/ 768984 w 1346306"/>
                    <a:gd name="connsiteY11" fmla="*/ 1383029 h 1383029"/>
                    <a:gd name="connsiteX12" fmla="*/ 0 w 1346306"/>
                    <a:gd name="connsiteY12" fmla="*/ 763905 h 1383029"/>
                    <a:gd name="connsiteX13" fmla="*/ 154305 w 1346306"/>
                    <a:gd name="connsiteY13" fmla="*/ 97155 h 1383029"/>
                    <a:gd name="connsiteX0" fmla="*/ 154305 w 1346306"/>
                    <a:gd name="connsiteY0" fmla="*/ 97155 h 1383029"/>
                    <a:gd name="connsiteX1" fmla="*/ 252729 w 1346306"/>
                    <a:gd name="connsiteY1" fmla="*/ 0 h 1383029"/>
                    <a:gd name="connsiteX2" fmla="*/ 622935 w 1346306"/>
                    <a:gd name="connsiteY2" fmla="*/ 83820 h 1383029"/>
                    <a:gd name="connsiteX3" fmla="*/ 666750 w 1346306"/>
                    <a:gd name="connsiteY3" fmla="*/ 230505 h 1383029"/>
                    <a:gd name="connsiteX4" fmla="*/ 923290 w 1346306"/>
                    <a:gd name="connsiteY4" fmla="*/ 527685 h 1383029"/>
                    <a:gd name="connsiteX5" fmla="*/ 1290955 w 1346306"/>
                    <a:gd name="connsiteY5" fmla="*/ 634365 h 1383029"/>
                    <a:gd name="connsiteX6" fmla="*/ 1134745 w 1346306"/>
                    <a:gd name="connsiteY6" fmla="*/ 840105 h 1383029"/>
                    <a:gd name="connsiteX7" fmla="*/ 1061085 w 1346306"/>
                    <a:gd name="connsiteY7" fmla="*/ 847725 h 1383029"/>
                    <a:gd name="connsiteX8" fmla="*/ 658494 w 1346306"/>
                    <a:gd name="connsiteY8" fmla="*/ 729614 h 1383029"/>
                    <a:gd name="connsiteX9" fmla="*/ 574674 w 1346306"/>
                    <a:gd name="connsiteY9" fmla="*/ 641984 h 1383029"/>
                    <a:gd name="connsiteX10" fmla="*/ 506094 w 1346306"/>
                    <a:gd name="connsiteY10" fmla="*/ 941069 h 1383029"/>
                    <a:gd name="connsiteX11" fmla="*/ 768984 w 1346306"/>
                    <a:gd name="connsiteY11" fmla="*/ 1383029 h 1383029"/>
                    <a:gd name="connsiteX12" fmla="*/ 765174 w 1346306"/>
                    <a:gd name="connsiteY12" fmla="*/ 1379219 h 1383029"/>
                    <a:gd name="connsiteX13" fmla="*/ 0 w 1346306"/>
                    <a:gd name="connsiteY13" fmla="*/ 763905 h 1383029"/>
                    <a:gd name="connsiteX14" fmla="*/ 154305 w 1346306"/>
                    <a:gd name="connsiteY14" fmla="*/ 97155 h 1383029"/>
                    <a:gd name="connsiteX0" fmla="*/ 154305 w 1346306"/>
                    <a:gd name="connsiteY0" fmla="*/ 97155 h 1522094"/>
                    <a:gd name="connsiteX1" fmla="*/ 252729 w 1346306"/>
                    <a:gd name="connsiteY1" fmla="*/ 0 h 1522094"/>
                    <a:gd name="connsiteX2" fmla="*/ 622935 w 1346306"/>
                    <a:gd name="connsiteY2" fmla="*/ 83820 h 1522094"/>
                    <a:gd name="connsiteX3" fmla="*/ 666750 w 1346306"/>
                    <a:gd name="connsiteY3" fmla="*/ 230505 h 1522094"/>
                    <a:gd name="connsiteX4" fmla="*/ 923290 w 1346306"/>
                    <a:gd name="connsiteY4" fmla="*/ 527685 h 1522094"/>
                    <a:gd name="connsiteX5" fmla="*/ 1290955 w 1346306"/>
                    <a:gd name="connsiteY5" fmla="*/ 634365 h 1522094"/>
                    <a:gd name="connsiteX6" fmla="*/ 1134745 w 1346306"/>
                    <a:gd name="connsiteY6" fmla="*/ 840105 h 1522094"/>
                    <a:gd name="connsiteX7" fmla="*/ 1061085 w 1346306"/>
                    <a:gd name="connsiteY7" fmla="*/ 847725 h 1522094"/>
                    <a:gd name="connsiteX8" fmla="*/ 658494 w 1346306"/>
                    <a:gd name="connsiteY8" fmla="*/ 729614 h 1522094"/>
                    <a:gd name="connsiteX9" fmla="*/ 574674 w 1346306"/>
                    <a:gd name="connsiteY9" fmla="*/ 641984 h 1522094"/>
                    <a:gd name="connsiteX10" fmla="*/ 506094 w 1346306"/>
                    <a:gd name="connsiteY10" fmla="*/ 941069 h 1522094"/>
                    <a:gd name="connsiteX11" fmla="*/ 768984 w 1346306"/>
                    <a:gd name="connsiteY11" fmla="*/ 1383029 h 1522094"/>
                    <a:gd name="connsiteX12" fmla="*/ 734694 w 1346306"/>
                    <a:gd name="connsiteY12" fmla="*/ 1522094 h 1522094"/>
                    <a:gd name="connsiteX13" fmla="*/ 0 w 1346306"/>
                    <a:gd name="connsiteY13" fmla="*/ 763905 h 1522094"/>
                    <a:gd name="connsiteX14" fmla="*/ 154305 w 1346306"/>
                    <a:gd name="connsiteY14" fmla="*/ 97155 h 1522094"/>
                    <a:gd name="connsiteX0" fmla="*/ 154305 w 1346306"/>
                    <a:gd name="connsiteY0" fmla="*/ 97155 h 1522094"/>
                    <a:gd name="connsiteX1" fmla="*/ 252729 w 1346306"/>
                    <a:gd name="connsiteY1" fmla="*/ 0 h 1522094"/>
                    <a:gd name="connsiteX2" fmla="*/ 622935 w 1346306"/>
                    <a:gd name="connsiteY2" fmla="*/ 83820 h 1522094"/>
                    <a:gd name="connsiteX3" fmla="*/ 666750 w 1346306"/>
                    <a:gd name="connsiteY3" fmla="*/ 230505 h 1522094"/>
                    <a:gd name="connsiteX4" fmla="*/ 923290 w 1346306"/>
                    <a:gd name="connsiteY4" fmla="*/ 527685 h 1522094"/>
                    <a:gd name="connsiteX5" fmla="*/ 1290955 w 1346306"/>
                    <a:gd name="connsiteY5" fmla="*/ 634365 h 1522094"/>
                    <a:gd name="connsiteX6" fmla="*/ 1134745 w 1346306"/>
                    <a:gd name="connsiteY6" fmla="*/ 840105 h 1522094"/>
                    <a:gd name="connsiteX7" fmla="*/ 1061085 w 1346306"/>
                    <a:gd name="connsiteY7" fmla="*/ 847725 h 1522094"/>
                    <a:gd name="connsiteX8" fmla="*/ 658494 w 1346306"/>
                    <a:gd name="connsiteY8" fmla="*/ 729614 h 1522094"/>
                    <a:gd name="connsiteX9" fmla="*/ 574674 w 1346306"/>
                    <a:gd name="connsiteY9" fmla="*/ 641984 h 1522094"/>
                    <a:gd name="connsiteX10" fmla="*/ 506094 w 1346306"/>
                    <a:gd name="connsiteY10" fmla="*/ 941069 h 1522094"/>
                    <a:gd name="connsiteX11" fmla="*/ 768984 w 1346306"/>
                    <a:gd name="connsiteY11" fmla="*/ 1383029 h 1522094"/>
                    <a:gd name="connsiteX12" fmla="*/ 734694 w 1346306"/>
                    <a:gd name="connsiteY12" fmla="*/ 1522094 h 1522094"/>
                    <a:gd name="connsiteX13" fmla="*/ 0 w 1346306"/>
                    <a:gd name="connsiteY13" fmla="*/ 763905 h 1522094"/>
                    <a:gd name="connsiteX14" fmla="*/ 154305 w 1346306"/>
                    <a:gd name="connsiteY14" fmla="*/ 97155 h 1522094"/>
                    <a:gd name="connsiteX0" fmla="*/ 154305 w 1346306"/>
                    <a:gd name="connsiteY0" fmla="*/ 97155 h 1522094"/>
                    <a:gd name="connsiteX1" fmla="*/ 252729 w 1346306"/>
                    <a:gd name="connsiteY1" fmla="*/ 0 h 1522094"/>
                    <a:gd name="connsiteX2" fmla="*/ 622935 w 1346306"/>
                    <a:gd name="connsiteY2" fmla="*/ 83820 h 1522094"/>
                    <a:gd name="connsiteX3" fmla="*/ 666750 w 1346306"/>
                    <a:gd name="connsiteY3" fmla="*/ 230505 h 1522094"/>
                    <a:gd name="connsiteX4" fmla="*/ 923290 w 1346306"/>
                    <a:gd name="connsiteY4" fmla="*/ 527685 h 1522094"/>
                    <a:gd name="connsiteX5" fmla="*/ 1290955 w 1346306"/>
                    <a:gd name="connsiteY5" fmla="*/ 634365 h 1522094"/>
                    <a:gd name="connsiteX6" fmla="*/ 1134745 w 1346306"/>
                    <a:gd name="connsiteY6" fmla="*/ 840105 h 1522094"/>
                    <a:gd name="connsiteX7" fmla="*/ 1061085 w 1346306"/>
                    <a:gd name="connsiteY7" fmla="*/ 847725 h 1522094"/>
                    <a:gd name="connsiteX8" fmla="*/ 658494 w 1346306"/>
                    <a:gd name="connsiteY8" fmla="*/ 729614 h 1522094"/>
                    <a:gd name="connsiteX9" fmla="*/ 574674 w 1346306"/>
                    <a:gd name="connsiteY9" fmla="*/ 641984 h 1522094"/>
                    <a:gd name="connsiteX10" fmla="*/ 506094 w 1346306"/>
                    <a:gd name="connsiteY10" fmla="*/ 941069 h 1522094"/>
                    <a:gd name="connsiteX11" fmla="*/ 768984 w 1346306"/>
                    <a:gd name="connsiteY11" fmla="*/ 1383029 h 1522094"/>
                    <a:gd name="connsiteX12" fmla="*/ 734694 w 1346306"/>
                    <a:gd name="connsiteY12" fmla="*/ 1522094 h 1522094"/>
                    <a:gd name="connsiteX13" fmla="*/ 0 w 1346306"/>
                    <a:gd name="connsiteY13" fmla="*/ 763905 h 1522094"/>
                    <a:gd name="connsiteX14" fmla="*/ 154305 w 1346306"/>
                    <a:gd name="connsiteY14" fmla="*/ 97155 h 1522094"/>
                    <a:gd name="connsiteX0" fmla="*/ 154305 w 1346306"/>
                    <a:gd name="connsiteY0" fmla="*/ 97155 h 1529713"/>
                    <a:gd name="connsiteX1" fmla="*/ 252729 w 1346306"/>
                    <a:gd name="connsiteY1" fmla="*/ 0 h 1529713"/>
                    <a:gd name="connsiteX2" fmla="*/ 622935 w 1346306"/>
                    <a:gd name="connsiteY2" fmla="*/ 83820 h 1529713"/>
                    <a:gd name="connsiteX3" fmla="*/ 666750 w 1346306"/>
                    <a:gd name="connsiteY3" fmla="*/ 230505 h 1529713"/>
                    <a:gd name="connsiteX4" fmla="*/ 923290 w 1346306"/>
                    <a:gd name="connsiteY4" fmla="*/ 527685 h 1529713"/>
                    <a:gd name="connsiteX5" fmla="*/ 1290955 w 1346306"/>
                    <a:gd name="connsiteY5" fmla="*/ 634365 h 1529713"/>
                    <a:gd name="connsiteX6" fmla="*/ 1134745 w 1346306"/>
                    <a:gd name="connsiteY6" fmla="*/ 840105 h 1529713"/>
                    <a:gd name="connsiteX7" fmla="*/ 1061085 w 1346306"/>
                    <a:gd name="connsiteY7" fmla="*/ 847725 h 1529713"/>
                    <a:gd name="connsiteX8" fmla="*/ 658494 w 1346306"/>
                    <a:gd name="connsiteY8" fmla="*/ 729614 h 1529713"/>
                    <a:gd name="connsiteX9" fmla="*/ 574674 w 1346306"/>
                    <a:gd name="connsiteY9" fmla="*/ 641984 h 1529713"/>
                    <a:gd name="connsiteX10" fmla="*/ 506094 w 1346306"/>
                    <a:gd name="connsiteY10" fmla="*/ 941069 h 1529713"/>
                    <a:gd name="connsiteX11" fmla="*/ 768984 w 1346306"/>
                    <a:gd name="connsiteY11" fmla="*/ 1383029 h 1529713"/>
                    <a:gd name="connsiteX12" fmla="*/ 734694 w 1346306"/>
                    <a:gd name="connsiteY12" fmla="*/ 1522094 h 1529713"/>
                    <a:gd name="connsiteX13" fmla="*/ 734694 w 1346306"/>
                    <a:gd name="connsiteY13" fmla="*/ 1529713 h 1529713"/>
                    <a:gd name="connsiteX14" fmla="*/ 0 w 1346306"/>
                    <a:gd name="connsiteY14" fmla="*/ 763905 h 1529713"/>
                    <a:gd name="connsiteX15" fmla="*/ 154305 w 1346306"/>
                    <a:gd name="connsiteY15" fmla="*/ 97155 h 1529713"/>
                    <a:gd name="connsiteX0" fmla="*/ 154305 w 1346306"/>
                    <a:gd name="connsiteY0" fmla="*/ 97155 h 1864993"/>
                    <a:gd name="connsiteX1" fmla="*/ 252729 w 1346306"/>
                    <a:gd name="connsiteY1" fmla="*/ 0 h 1864993"/>
                    <a:gd name="connsiteX2" fmla="*/ 622935 w 1346306"/>
                    <a:gd name="connsiteY2" fmla="*/ 83820 h 1864993"/>
                    <a:gd name="connsiteX3" fmla="*/ 666750 w 1346306"/>
                    <a:gd name="connsiteY3" fmla="*/ 230505 h 1864993"/>
                    <a:gd name="connsiteX4" fmla="*/ 923290 w 1346306"/>
                    <a:gd name="connsiteY4" fmla="*/ 527685 h 1864993"/>
                    <a:gd name="connsiteX5" fmla="*/ 1290955 w 1346306"/>
                    <a:gd name="connsiteY5" fmla="*/ 634365 h 1864993"/>
                    <a:gd name="connsiteX6" fmla="*/ 1134745 w 1346306"/>
                    <a:gd name="connsiteY6" fmla="*/ 840105 h 1864993"/>
                    <a:gd name="connsiteX7" fmla="*/ 1061085 w 1346306"/>
                    <a:gd name="connsiteY7" fmla="*/ 847725 h 1864993"/>
                    <a:gd name="connsiteX8" fmla="*/ 658494 w 1346306"/>
                    <a:gd name="connsiteY8" fmla="*/ 729614 h 1864993"/>
                    <a:gd name="connsiteX9" fmla="*/ 574674 w 1346306"/>
                    <a:gd name="connsiteY9" fmla="*/ 641984 h 1864993"/>
                    <a:gd name="connsiteX10" fmla="*/ 506094 w 1346306"/>
                    <a:gd name="connsiteY10" fmla="*/ 941069 h 1864993"/>
                    <a:gd name="connsiteX11" fmla="*/ 768984 w 1346306"/>
                    <a:gd name="connsiteY11" fmla="*/ 1383029 h 1864993"/>
                    <a:gd name="connsiteX12" fmla="*/ 734694 w 1346306"/>
                    <a:gd name="connsiteY12" fmla="*/ 1522094 h 1864993"/>
                    <a:gd name="connsiteX13" fmla="*/ 506094 w 1346306"/>
                    <a:gd name="connsiteY13" fmla="*/ 1864993 h 1864993"/>
                    <a:gd name="connsiteX14" fmla="*/ 0 w 1346306"/>
                    <a:gd name="connsiteY14" fmla="*/ 763905 h 1864993"/>
                    <a:gd name="connsiteX15" fmla="*/ 154305 w 1346306"/>
                    <a:gd name="connsiteY15" fmla="*/ 97155 h 1864993"/>
                    <a:gd name="connsiteX0" fmla="*/ 154305 w 1346306"/>
                    <a:gd name="connsiteY0" fmla="*/ 97155 h 1979293"/>
                    <a:gd name="connsiteX1" fmla="*/ 252729 w 1346306"/>
                    <a:gd name="connsiteY1" fmla="*/ 0 h 1979293"/>
                    <a:gd name="connsiteX2" fmla="*/ 622935 w 1346306"/>
                    <a:gd name="connsiteY2" fmla="*/ 83820 h 1979293"/>
                    <a:gd name="connsiteX3" fmla="*/ 666750 w 1346306"/>
                    <a:gd name="connsiteY3" fmla="*/ 230505 h 1979293"/>
                    <a:gd name="connsiteX4" fmla="*/ 923290 w 1346306"/>
                    <a:gd name="connsiteY4" fmla="*/ 527685 h 1979293"/>
                    <a:gd name="connsiteX5" fmla="*/ 1290955 w 1346306"/>
                    <a:gd name="connsiteY5" fmla="*/ 634365 h 1979293"/>
                    <a:gd name="connsiteX6" fmla="*/ 1134745 w 1346306"/>
                    <a:gd name="connsiteY6" fmla="*/ 840105 h 1979293"/>
                    <a:gd name="connsiteX7" fmla="*/ 1061085 w 1346306"/>
                    <a:gd name="connsiteY7" fmla="*/ 847725 h 1979293"/>
                    <a:gd name="connsiteX8" fmla="*/ 658494 w 1346306"/>
                    <a:gd name="connsiteY8" fmla="*/ 729614 h 1979293"/>
                    <a:gd name="connsiteX9" fmla="*/ 574674 w 1346306"/>
                    <a:gd name="connsiteY9" fmla="*/ 641984 h 1979293"/>
                    <a:gd name="connsiteX10" fmla="*/ 506094 w 1346306"/>
                    <a:gd name="connsiteY10" fmla="*/ 941069 h 1979293"/>
                    <a:gd name="connsiteX11" fmla="*/ 768984 w 1346306"/>
                    <a:gd name="connsiteY11" fmla="*/ 1383029 h 1979293"/>
                    <a:gd name="connsiteX12" fmla="*/ 734694 w 1346306"/>
                    <a:gd name="connsiteY12" fmla="*/ 1522094 h 1979293"/>
                    <a:gd name="connsiteX13" fmla="*/ 363219 w 1346306"/>
                    <a:gd name="connsiteY13" fmla="*/ 1979293 h 1979293"/>
                    <a:gd name="connsiteX14" fmla="*/ 0 w 1346306"/>
                    <a:gd name="connsiteY14" fmla="*/ 763905 h 1979293"/>
                    <a:gd name="connsiteX15" fmla="*/ 154305 w 1346306"/>
                    <a:gd name="connsiteY15" fmla="*/ 97155 h 1979293"/>
                    <a:gd name="connsiteX0" fmla="*/ 154305 w 1346306"/>
                    <a:gd name="connsiteY0" fmla="*/ 97155 h 1983103"/>
                    <a:gd name="connsiteX1" fmla="*/ 252729 w 1346306"/>
                    <a:gd name="connsiteY1" fmla="*/ 0 h 1983103"/>
                    <a:gd name="connsiteX2" fmla="*/ 622935 w 1346306"/>
                    <a:gd name="connsiteY2" fmla="*/ 83820 h 1983103"/>
                    <a:gd name="connsiteX3" fmla="*/ 666750 w 1346306"/>
                    <a:gd name="connsiteY3" fmla="*/ 230505 h 1983103"/>
                    <a:gd name="connsiteX4" fmla="*/ 923290 w 1346306"/>
                    <a:gd name="connsiteY4" fmla="*/ 527685 h 1983103"/>
                    <a:gd name="connsiteX5" fmla="*/ 1290955 w 1346306"/>
                    <a:gd name="connsiteY5" fmla="*/ 634365 h 1983103"/>
                    <a:gd name="connsiteX6" fmla="*/ 1134745 w 1346306"/>
                    <a:gd name="connsiteY6" fmla="*/ 840105 h 1983103"/>
                    <a:gd name="connsiteX7" fmla="*/ 1061085 w 1346306"/>
                    <a:gd name="connsiteY7" fmla="*/ 847725 h 1983103"/>
                    <a:gd name="connsiteX8" fmla="*/ 658494 w 1346306"/>
                    <a:gd name="connsiteY8" fmla="*/ 729614 h 1983103"/>
                    <a:gd name="connsiteX9" fmla="*/ 574674 w 1346306"/>
                    <a:gd name="connsiteY9" fmla="*/ 641984 h 1983103"/>
                    <a:gd name="connsiteX10" fmla="*/ 506094 w 1346306"/>
                    <a:gd name="connsiteY10" fmla="*/ 941069 h 1983103"/>
                    <a:gd name="connsiteX11" fmla="*/ 768984 w 1346306"/>
                    <a:gd name="connsiteY11" fmla="*/ 1383029 h 1983103"/>
                    <a:gd name="connsiteX12" fmla="*/ 734694 w 1346306"/>
                    <a:gd name="connsiteY12" fmla="*/ 1522094 h 1983103"/>
                    <a:gd name="connsiteX13" fmla="*/ 363219 w 1346306"/>
                    <a:gd name="connsiteY13" fmla="*/ 1979293 h 1983103"/>
                    <a:gd name="connsiteX14" fmla="*/ 367029 w 1346306"/>
                    <a:gd name="connsiteY14" fmla="*/ 1983103 h 1983103"/>
                    <a:gd name="connsiteX15" fmla="*/ 0 w 1346306"/>
                    <a:gd name="connsiteY15" fmla="*/ 763905 h 1983103"/>
                    <a:gd name="connsiteX16" fmla="*/ 154305 w 1346306"/>
                    <a:gd name="connsiteY16" fmla="*/ 97155 h 1983103"/>
                    <a:gd name="connsiteX0" fmla="*/ 154305 w 1346306"/>
                    <a:gd name="connsiteY0" fmla="*/ 97155 h 1979293"/>
                    <a:gd name="connsiteX1" fmla="*/ 252729 w 1346306"/>
                    <a:gd name="connsiteY1" fmla="*/ 0 h 1979293"/>
                    <a:gd name="connsiteX2" fmla="*/ 622935 w 1346306"/>
                    <a:gd name="connsiteY2" fmla="*/ 83820 h 1979293"/>
                    <a:gd name="connsiteX3" fmla="*/ 666750 w 1346306"/>
                    <a:gd name="connsiteY3" fmla="*/ 230505 h 1979293"/>
                    <a:gd name="connsiteX4" fmla="*/ 923290 w 1346306"/>
                    <a:gd name="connsiteY4" fmla="*/ 527685 h 1979293"/>
                    <a:gd name="connsiteX5" fmla="*/ 1290955 w 1346306"/>
                    <a:gd name="connsiteY5" fmla="*/ 634365 h 1979293"/>
                    <a:gd name="connsiteX6" fmla="*/ 1134745 w 1346306"/>
                    <a:gd name="connsiteY6" fmla="*/ 840105 h 1979293"/>
                    <a:gd name="connsiteX7" fmla="*/ 1061085 w 1346306"/>
                    <a:gd name="connsiteY7" fmla="*/ 847725 h 1979293"/>
                    <a:gd name="connsiteX8" fmla="*/ 658494 w 1346306"/>
                    <a:gd name="connsiteY8" fmla="*/ 729614 h 1979293"/>
                    <a:gd name="connsiteX9" fmla="*/ 574674 w 1346306"/>
                    <a:gd name="connsiteY9" fmla="*/ 641984 h 1979293"/>
                    <a:gd name="connsiteX10" fmla="*/ 506094 w 1346306"/>
                    <a:gd name="connsiteY10" fmla="*/ 941069 h 1979293"/>
                    <a:gd name="connsiteX11" fmla="*/ 768984 w 1346306"/>
                    <a:gd name="connsiteY11" fmla="*/ 1383029 h 1979293"/>
                    <a:gd name="connsiteX12" fmla="*/ 734694 w 1346306"/>
                    <a:gd name="connsiteY12" fmla="*/ 1522094 h 1979293"/>
                    <a:gd name="connsiteX13" fmla="*/ 363219 w 1346306"/>
                    <a:gd name="connsiteY13" fmla="*/ 1979293 h 1979293"/>
                    <a:gd name="connsiteX14" fmla="*/ 187959 w 1346306"/>
                    <a:gd name="connsiteY14" fmla="*/ 1813558 h 1979293"/>
                    <a:gd name="connsiteX15" fmla="*/ 0 w 1346306"/>
                    <a:gd name="connsiteY15" fmla="*/ 763905 h 1979293"/>
                    <a:gd name="connsiteX16" fmla="*/ 154305 w 1346306"/>
                    <a:gd name="connsiteY16" fmla="*/ 97155 h 1979293"/>
                    <a:gd name="connsiteX0" fmla="*/ 154305 w 1346306"/>
                    <a:gd name="connsiteY0" fmla="*/ 97155 h 1979293"/>
                    <a:gd name="connsiteX1" fmla="*/ 252729 w 1346306"/>
                    <a:gd name="connsiteY1" fmla="*/ 0 h 1979293"/>
                    <a:gd name="connsiteX2" fmla="*/ 622935 w 1346306"/>
                    <a:gd name="connsiteY2" fmla="*/ 83820 h 1979293"/>
                    <a:gd name="connsiteX3" fmla="*/ 666750 w 1346306"/>
                    <a:gd name="connsiteY3" fmla="*/ 230505 h 1979293"/>
                    <a:gd name="connsiteX4" fmla="*/ 923290 w 1346306"/>
                    <a:gd name="connsiteY4" fmla="*/ 527685 h 1979293"/>
                    <a:gd name="connsiteX5" fmla="*/ 1290955 w 1346306"/>
                    <a:gd name="connsiteY5" fmla="*/ 634365 h 1979293"/>
                    <a:gd name="connsiteX6" fmla="*/ 1134745 w 1346306"/>
                    <a:gd name="connsiteY6" fmla="*/ 840105 h 1979293"/>
                    <a:gd name="connsiteX7" fmla="*/ 1061085 w 1346306"/>
                    <a:gd name="connsiteY7" fmla="*/ 847725 h 1979293"/>
                    <a:gd name="connsiteX8" fmla="*/ 658494 w 1346306"/>
                    <a:gd name="connsiteY8" fmla="*/ 729614 h 1979293"/>
                    <a:gd name="connsiteX9" fmla="*/ 574674 w 1346306"/>
                    <a:gd name="connsiteY9" fmla="*/ 641984 h 1979293"/>
                    <a:gd name="connsiteX10" fmla="*/ 506094 w 1346306"/>
                    <a:gd name="connsiteY10" fmla="*/ 941069 h 1979293"/>
                    <a:gd name="connsiteX11" fmla="*/ 768984 w 1346306"/>
                    <a:gd name="connsiteY11" fmla="*/ 1383029 h 1979293"/>
                    <a:gd name="connsiteX12" fmla="*/ 734694 w 1346306"/>
                    <a:gd name="connsiteY12" fmla="*/ 1522094 h 1979293"/>
                    <a:gd name="connsiteX13" fmla="*/ 363219 w 1346306"/>
                    <a:gd name="connsiteY13" fmla="*/ 1979293 h 1979293"/>
                    <a:gd name="connsiteX14" fmla="*/ 187959 w 1346306"/>
                    <a:gd name="connsiteY14" fmla="*/ 1813558 h 1979293"/>
                    <a:gd name="connsiteX15" fmla="*/ 0 w 1346306"/>
                    <a:gd name="connsiteY15" fmla="*/ 763905 h 1979293"/>
                    <a:gd name="connsiteX16" fmla="*/ 154305 w 1346306"/>
                    <a:gd name="connsiteY16" fmla="*/ 97155 h 1979293"/>
                    <a:gd name="connsiteX0" fmla="*/ 154305 w 1346306"/>
                    <a:gd name="connsiteY0" fmla="*/ 97155 h 2001010"/>
                    <a:gd name="connsiteX1" fmla="*/ 252729 w 1346306"/>
                    <a:gd name="connsiteY1" fmla="*/ 0 h 2001010"/>
                    <a:gd name="connsiteX2" fmla="*/ 622935 w 1346306"/>
                    <a:gd name="connsiteY2" fmla="*/ 83820 h 2001010"/>
                    <a:gd name="connsiteX3" fmla="*/ 666750 w 1346306"/>
                    <a:gd name="connsiteY3" fmla="*/ 230505 h 2001010"/>
                    <a:gd name="connsiteX4" fmla="*/ 923290 w 1346306"/>
                    <a:gd name="connsiteY4" fmla="*/ 527685 h 2001010"/>
                    <a:gd name="connsiteX5" fmla="*/ 1290955 w 1346306"/>
                    <a:gd name="connsiteY5" fmla="*/ 634365 h 2001010"/>
                    <a:gd name="connsiteX6" fmla="*/ 1134745 w 1346306"/>
                    <a:gd name="connsiteY6" fmla="*/ 840105 h 2001010"/>
                    <a:gd name="connsiteX7" fmla="*/ 1061085 w 1346306"/>
                    <a:gd name="connsiteY7" fmla="*/ 847725 h 2001010"/>
                    <a:gd name="connsiteX8" fmla="*/ 658494 w 1346306"/>
                    <a:gd name="connsiteY8" fmla="*/ 729614 h 2001010"/>
                    <a:gd name="connsiteX9" fmla="*/ 574674 w 1346306"/>
                    <a:gd name="connsiteY9" fmla="*/ 641984 h 2001010"/>
                    <a:gd name="connsiteX10" fmla="*/ 506094 w 1346306"/>
                    <a:gd name="connsiteY10" fmla="*/ 941069 h 2001010"/>
                    <a:gd name="connsiteX11" fmla="*/ 768984 w 1346306"/>
                    <a:gd name="connsiteY11" fmla="*/ 1383029 h 2001010"/>
                    <a:gd name="connsiteX12" fmla="*/ 734694 w 1346306"/>
                    <a:gd name="connsiteY12" fmla="*/ 1522094 h 2001010"/>
                    <a:gd name="connsiteX13" fmla="*/ 363219 w 1346306"/>
                    <a:gd name="connsiteY13" fmla="*/ 1979293 h 2001010"/>
                    <a:gd name="connsiteX14" fmla="*/ 187959 w 1346306"/>
                    <a:gd name="connsiteY14" fmla="*/ 1813558 h 2001010"/>
                    <a:gd name="connsiteX15" fmla="*/ 0 w 1346306"/>
                    <a:gd name="connsiteY15" fmla="*/ 763905 h 2001010"/>
                    <a:gd name="connsiteX16" fmla="*/ 154305 w 1346306"/>
                    <a:gd name="connsiteY16" fmla="*/ 97155 h 2001010"/>
                    <a:gd name="connsiteX0" fmla="*/ 154305 w 1346306"/>
                    <a:gd name="connsiteY0" fmla="*/ 97155 h 1999321"/>
                    <a:gd name="connsiteX1" fmla="*/ 252729 w 1346306"/>
                    <a:gd name="connsiteY1" fmla="*/ 0 h 1999321"/>
                    <a:gd name="connsiteX2" fmla="*/ 622935 w 1346306"/>
                    <a:gd name="connsiteY2" fmla="*/ 83820 h 1999321"/>
                    <a:gd name="connsiteX3" fmla="*/ 666750 w 1346306"/>
                    <a:gd name="connsiteY3" fmla="*/ 230505 h 1999321"/>
                    <a:gd name="connsiteX4" fmla="*/ 923290 w 1346306"/>
                    <a:gd name="connsiteY4" fmla="*/ 527685 h 1999321"/>
                    <a:gd name="connsiteX5" fmla="*/ 1290955 w 1346306"/>
                    <a:gd name="connsiteY5" fmla="*/ 634365 h 1999321"/>
                    <a:gd name="connsiteX6" fmla="*/ 1134745 w 1346306"/>
                    <a:gd name="connsiteY6" fmla="*/ 840105 h 1999321"/>
                    <a:gd name="connsiteX7" fmla="*/ 1061085 w 1346306"/>
                    <a:gd name="connsiteY7" fmla="*/ 847725 h 1999321"/>
                    <a:gd name="connsiteX8" fmla="*/ 658494 w 1346306"/>
                    <a:gd name="connsiteY8" fmla="*/ 729614 h 1999321"/>
                    <a:gd name="connsiteX9" fmla="*/ 574674 w 1346306"/>
                    <a:gd name="connsiteY9" fmla="*/ 641984 h 1999321"/>
                    <a:gd name="connsiteX10" fmla="*/ 506094 w 1346306"/>
                    <a:gd name="connsiteY10" fmla="*/ 941069 h 1999321"/>
                    <a:gd name="connsiteX11" fmla="*/ 768984 w 1346306"/>
                    <a:gd name="connsiteY11" fmla="*/ 1383029 h 1999321"/>
                    <a:gd name="connsiteX12" fmla="*/ 734694 w 1346306"/>
                    <a:gd name="connsiteY12" fmla="*/ 1522094 h 1999321"/>
                    <a:gd name="connsiteX13" fmla="*/ 363219 w 1346306"/>
                    <a:gd name="connsiteY13" fmla="*/ 1979293 h 1999321"/>
                    <a:gd name="connsiteX14" fmla="*/ 187959 w 1346306"/>
                    <a:gd name="connsiteY14" fmla="*/ 1813558 h 1999321"/>
                    <a:gd name="connsiteX15" fmla="*/ 0 w 1346306"/>
                    <a:gd name="connsiteY15" fmla="*/ 763905 h 1999321"/>
                    <a:gd name="connsiteX16" fmla="*/ 154305 w 1346306"/>
                    <a:gd name="connsiteY16" fmla="*/ 97155 h 1999321"/>
                    <a:gd name="connsiteX0" fmla="*/ 154305 w 1346306"/>
                    <a:gd name="connsiteY0" fmla="*/ 97155 h 1999321"/>
                    <a:gd name="connsiteX1" fmla="*/ 252729 w 1346306"/>
                    <a:gd name="connsiteY1" fmla="*/ 0 h 1999321"/>
                    <a:gd name="connsiteX2" fmla="*/ 622935 w 1346306"/>
                    <a:gd name="connsiteY2" fmla="*/ 83820 h 1999321"/>
                    <a:gd name="connsiteX3" fmla="*/ 666750 w 1346306"/>
                    <a:gd name="connsiteY3" fmla="*/ 230505 h 1999321"/>
                    <a:gd name="connsiteX4" fmla="*/ 923290 w 1346306"/>
                    <a:gd name="connsiteY4" fmla="*/ 527685 h 1999321"/>
                    <a:gd name="connsiteX5" fmla="*/ 1290955 w 1346306"/>
                    <a:gd name="connsiteY5" fmla="*/ 634365 h 1999321"/>
                    <a:gd name="connsiteX6" fmla="*/ 1134745 w 1346306"/>
                    <a:gd name="connsiteY6" fmla="*/ 840105 h 1999321"/>
                    <a:gd name="connsiteX7" fmla="*/ 1061085 w 1346306"/>
                    <a:gd name="connsiteY7" fmla="*/ 847725 h 1999321"/>
                    <a:gd name="connsiteX8" fmla="*/ 658494 w 1346306"/>
                    <a:gd name="connsiteY8" fmla="*/ 729614 h 1999321"/>
                    <a:gd name="connsiteX9" fmla="*/ 574674 w 1346306"/>
                    <a:gd name="connsiteY9" fmla="*/ 641984 h 1999321"/>
                    <a:gd name="connsiteX10" fmla="*/ 506094 w 1346306"/>
                    <a:gd name="connsiteY10" fmla="*/ 941069 h 1999321"/>
                    <a:gd name="connsiteX11" fmla="*/ 768984 w 1346306"/>
                    <a:gd name="connsiteY11" fmla="*/ 1383029 h 1999321"/>
                    <a:gd name="connsiteX12" fmla="*/ 734694 w 1346306"/>
                    <a:gd name="connsiteY12" fmla="*/ 1522094 h 1999321"/>
                    <a:gd name="connsiteX13" fmla="*/ 363219 w 1346306"/>
                    <a:gd name="connsiteY13" fmla="*/ 1979293 h 1999321"/>
                    <a:gd name="connsiteX14" fmla="*/ 187959 w 1346306"/>
                    <a:gd name="connsiteY14" fmla="*/ 1813558 h 1999321"/>
                    <a:gd name="connsiteX15" fmla="*/ 187959 w 1346306"/>
                    <a:gd name="connsiteY15" fmla="*/ 1805938 h 1999321"/>
                    <a:gd name="connsiteX16" fmla="*/ 0 w 1346306"/>
                    <a:gd name="connsiteY16" fmla="*/ 763905 h 1999321"/>
                    <a:gd name="connsiteX17" fmla="*/ 154305 w 1346306"/>
                    <a:gd name="connsiteY17" fmla="*/ 97155 h 1999321"/>
                    <a:gd name="connsiteX0" fmla="*/ 154305 w 1346306"/>
                    <a:gd name="connsiteY0" fmla="*/ 97155 h 1999321"/>
                    <a:gd name="connsiteX1" fmla="*/ 252729 w 1346306"/>
                    <a:gd name="connsiteY1" fmla="*/ 0 h 1999321"/>
                    <a:gd name="connsiteX2" fmla="*/ 622935 w 1346306"/>
                    <a:gd name="connsiteY2" fmla="*/ 83820 h 1999321"/>
                    <a:gd name="connsiteX3" fmla="*/ 666750 w 1346306"/>
                    <a:gd name="connsiteY3" fmla="*/ 230505 h 1999321"/>
                    <a:gd name="connsiteX4" fmla="*/ 923290 w 1346306"/>
                    <a:gd name="connsiteY4" fmla="*/ 527685 h 1999321"/>
                    <a:gd name="connsiteX5" fmla="*/ 1290955 w 1346306"/>
                    <a:gd name="connsiteY5" fmla="*/ 634365 h 1999321"/>
                    <a:gd name="connsiteX6" fmla="*/ 1134745 w 1346306"/>
                    <a:gd name="connsiteY6" fmla="*/ 840105 h 1999321"/>
                    <a:gd name="connsiteX7" fmla="*/ 1061085 w 1346306"/>
                    <a:gd name="connsiteY7" fmla="*/ 847725 h 1999321"/>
                    <a:gd name="connsiteX8" fmla="*/ 658494 w 1346306"/>
                    <a:gd name="connsiteY8" fmla="*/ 729614 h 1999321"/>
                    <a:gd name="connsiteX9" fmla="*/ 574674 w 1346306"/>
                    <a:gd name="connsiteY9" fmla="*/ 641984 h 1999321"/>
                    <a:gd name="connsiteX10" fmla="*/ 506094 w 1346306"/>
                    <a:gd name="connsiteY10" fmla="*/ 941069 h 1999321"/>
                    <a:gd name="connsiteX11" fmla="*/ 768984 w 1346306"/>
                    <a:gd name="connsiteY11" fmla="*/ 1383029 h 1999321"/>
                    <a:gd name="connsiteX12" fmla="*/ 734694 w 1346306"/>
                    <a:gd name="connsiteY12" fmla="*/ 1522094 h 1999321"/>
                    <a:gd name="connsiteX13" fmla="*/ 363219 w 1346306"/>
                    <a:gd name="connsiteY13" fmla="*/ 1979293 h 1999321"/>
                    <a:gd name="connsiteX14" fmla="*/ 187959 w 1346306"/>
                    <a:gd name="connsiteY14" fmla="*/ 1813558 h 1999321"/>
                    <a:gd name="connsiteX15" fmla="*/ 502284 w 1346306"/>
                    <a:gd name="connsiteY15" fmla="*/ 1423033 h 1999321"/>
                    <a:gd name="connsiteX16" fmla="*/ 0 w 1346306"/>
                    <a:gd name="connsiteY16" fmla="*/ 763905 h 1999321"/>
                    <a:gd name="connsiteX17" fmla="*/ 154305 w 1346306"/>
                    <a:gd name="connsiteY17" fmla="*/ 97155 h 1999321"/>
                    <a:gd name="connsiteX0" fmla="*/ 154305 w 1346306"/>
                    <a:gd name="connsiteY0" fmla="*/ 97155 h 1999321"/>
                    <a:gd name="connsiteX1" fmla="*/ 252729 w 1346306"/>
                    <a:gd name="connsiteY1" fmla="*/ 0 h 1999321"/>
                    <a:gd name="connsiteX2" fmla="*/ 622935 w 1346306"/>
                    <a:gd name="connsiteY2" fmla="*/ 83820 h 1999321"/>
                    <a:gd name="connsiteX3" fmla="*/ 666750 w 1346306"/>
                    <a:gd name="connsiteY3" fmla="*/ 230505 h 1999321"/>
                    <a:gd name="connsiteX4" fmla="*/ 923290 w 1346306"/>
                    <a:gd name="connsiteY4" fmla="*/ 527685 h 1999321"/>
                    <a:gd name="connsiteX5" fmla="*/ 1290955 w 1346306"/>
                    <a:gd name="connsiteY5" fmla="*/ 634365 h 1999321"/>
                    <a:gd name="connsiteX6" fmla="*/ 1134745 w 1346306"/>
                    <a:gd name="connsiteY6" fmla="*/ 840105 h 1999321"/>
                    <a:gd name="connsiteX7" fmla="*/ 1061085 w 1346306"/>
                    <a:gd name="connsiteY7" fmla="*/ 847725 h 1999321"/>
                    <a:gd name="connsiteX8" fmla="*/ 658494 w 1346306"/>
                    <a:gd name="connsiteY8" fmla="*/ 729614 h 1999321"/>
                    <a:gd name="connsiteX9" fmla="*/ 574674 w 1346306"/>
                    <a:gd name="connsiteY9" fmla="*/ 641984 h 1999321"/>
                    <a:gd name="connsiteX10" fmla="*/ 506094 w 1346306"/>
                    <a:gd name="connsiteY10" fmla="*/ 941069 h 1999321"/>
                    <a:gd name="connsiteX11" fmla="*/ 768984 w 1346306"/>
                    <a:gd name="connsiteY11" fmla="*/ 1383029 h 1999321"/>
                    <a:gd name="connsiteX12" fmla="*/ 734694 w 1346306"/>
                    <a:gd name="connsiteY12" fmla="*/ 1522094 h 1999321"/>
                    <a:gd name="connsiteX13" fmla="*/ 363219 w 1346306"/>
                    <a:gd name="connsiteY13" fmla="*/ 1979293 h 1999321"/>
                    <a:gd name="connsiteX14" fmla="*/ 187959 w 1346306"/>
                    <a:gd name="connsiteY14" fmla="*/ 1813558 h 1999321"/>
                    <a:gd name="connsiteX15" fmla="*/ 502284 w 1346306"/>
                    <a:gd name="connsiteY15" fmla="*/ 1423033 h 1999321"/>
                    <a:gd name="connsiteX16" fmla="*/ 498474 w 1346306"/>
                    <a:gd name="connsiteY16" fmla="*/ 1417318 h 1999321"/>
                    <a:gd name="connsiteX17" fmla="*/ 0 w 1346306"/>
                    <a:gd name="connsiteY17" fmla="*/ 763905 h 1999321"/>
                    <a:gd name="connsiteX18" fmla="*/ 154305 w 1346306"/>
                    <a:gd name="connsiteY18" fmla="*/ 97155 h 1999321"/>
                    <a:gd name="connsiteX0" fmla="*/ 154305 w 1346306"/>
                    <a:gd name="connsiteY0" fmla="*/ 97155 h 1999321"/>
                    <a:gd name="connsiteX1" fmla="*/ 252729 w 1346306"/>
                    <a:gd name="connsiteY1" fmla="*/ 0 h 1999321"/>
                    <a:gd name="connsiteX2" fmla="*/ 622935 w 1346306"/>
                    <a:gd name="connsiteY2" fmla="*/ 83820 h 1999321"/>
                    <a:gd name="connsiteX3" fmla="*/ 666750 w 1346306"/>
                    <a:gd name="connsiteY3" fmla="*/ 230505 h 1999321"/>
                    <a:gd name="connsiteX4" fmla="*/ 923290 w 1346306"/>
                    <a:gd name="connsiteY4" fmla="*/ 527685 h 1999321"/>
                    <a:gd name="connsiteX5" fmla="*/ 1290955 w 1346306"/>
                    <a:gd name="connsiteY5" fmla="*/ 634365 h 1999321"/>
                    <a:gd name="connsiteX6" fmla="*/ 1134745 w 1346306"/>
                    <a:gd name="connsiteY6" fmla="*/ 840105 h 1999321"/>
                    <a:gd name="connsiteX7" fmla="*/ 1061085 w 1346306"/>
                    <a:gd name="connsiteY7" fmla="*/ 847725 h 1999321"/>
                    <a:gd name="connsiteX8" fmla="*/ 658494 w 1346306"/>
                    <a:gd name="connsiteY8" fmla="*/ 729614 h 1999321"/>
                    <a:gd name="connsiteX9" fmla="*/ 574674 w 1346306"/>
                    <a:gd name="connsiteY9" fmla="*/ 641984 h 1999321"/>
                    <a:gd name="connsiteX10" fmla="*/ 506094 w 1346306"/>
                    <a:gd name="connsiteY10" fmla="*/ 941069 h 1999321"/>
                    <a:gd name="connsiteX11" fmla="*/ 768984 w 1346306"/>
                    <a:gd name="connsiteY11" fmla="*/ 1383029 h 1999321"/>
                    <a:gd name="connsiteX12" fmla="*/ 734694 w 1346306"/>
                    <a:gd name="connsiteY12" fmla="*/ 1522094 h 1999321"/>
                    <a:gd name="connsiteX13" fmla="*/ 363219 w 1346306"/>
                    <a:gd name="connsiteY13" fmla="*/ 1979293 h 1999321"/>
                    <a:gd name="connsiteX14" fmla="*/ 187959 w 1346306"/>
                    <a:gd name="connsiteY14" fmla="*/ 1813558 h 1999321"/>
                    <a:gd name="connsiteX15" fmla="*/ 502284 w 1346306"/>
                    <a:gd name="connsiteY15" fmla="*/ 1423033 h 1999321"/>
                    <a:gd name="connsiteX16" fmla="*/ 323214 w 1346306"/>
                    <a:gd name="connsiteY16" fmla="*/ 1108708 h 1999321"/>
                    <a:gd name="connsiteX17" fmla="*/ 0 w 1346306"/>
                    <a:gd name="connsiteY17" fmla="*/ 763905 h 1999321"/>
                    <a:gd name="connsiteX18" fmla="*/ 154305 w 1346306"/>
                    <a:gd name="connsiteY18" fmla="*/ 97155 h 1999321"/>
                    <a:gd name="connsiteX0" fmla="*/ 154305 w 1346306"/>
                    <a:gd name="connsiteY0" fmla="*/ 97155 h 1999321"/>
                    <a:gd name="connsiteX1" fmla="*/ 252729 w 1346306"/>
                    <a:gd name="connsiteY1" fmla="*/ 0 h 1999321"/>
                    <a:gd name="connsiteX2" fmla="*/ 622935 w 1346306"/>
                    <a:gd name="connsiteY2" fmla="*/ 83820 h 1999321"/>
                    <a:gd name="connsiteX3" fmla="*/ 666750 w 1346306"/>
                    <a:gd name="connsiteY3" fmla="*/ 230505 h 1999321"/>
                    <a:gd name="connsiteX4" fmla="*/ 923290 w 1346306"/>
                    <a:gd name="connsiteY4" fmla="*/ 527685 h 1999321"/>
                    <a:gd name="connsiteX5" fmla="*/ 1290955 w 1346306"/>
                    <a:gd name="connsiteY5" fmla="*/ 634365 h 1999321"/>
                    <a:gd name="connsiteX6" fmla="*/ 1134745 w 1346306"/>
                    <a:gd name="connsiteY6" fmla="*/ 840105 h 1999321"/>
                    <a:gd name="connsiteX7" fmla="*/ 1061085 w 1346306"/>
                    <a:gd name="connsiteY7" fmla="*/ 847725 h 1999321"/>
                    <a:gd name="connsiteX8" fmla="*/ 658494 w 1346306"/>
                    <a:gd name="connsiteY8" fmla="*/ 729614 h 1999321"/>
                    <a:gd name="connsiteX9" fmla="*/ 574674 w 1346306"/>
                    <a:gd name="connsiteY9" fmla="*/ 641984 h 1999321"/>
                    <a:gd name="connsiteX10" fmla="*/ 506094 w 1346306"/>
                    <a:gd name="connsiteY10" fmla="*/ 941069 h 1999321"/>
                    <a:gd name="connsiteX11" fmla="*/ 768984 w 1346306"/>
                    <a:gd name="connsiteY11" fmla="*/ 1383029 h 1999321"/>
                    <a:gd name="connsiteX12" fmla="*/ 734694 w 1346306"/>
                    <a:gd name="connsiteY12" fmla="*/ 1522094 h 1999321"/>
                    <a:gd name="connsiteX13" fmla="*/ 363219 w 1346306"/>
                    <a:gd name="connsiteY13" fmla="*/ 1979293 h 1999321"/>
                    <a:gd name="connsiteX14" fmla="*/ 187959 w 1346306"/>
                    <a:gd name="connsiteY14" fmla="*/ 1813558 h 1999321"/>
                    <a:gd name="connsiteX15" fmla="*/ 502284 w 1346306"/>
                    <a:gd name="connsiteY15" fmla="*/ 1423033 h 1999321"/>
                    <a:gd name="connsiteX16" fmla="*/ 323214 w 1346306"/>
                    <a:gd name="connsiteY16" fmla="*/ 1108708 h 1999321"/>
                    <a:gd name="connsiteX17" fmla="*/ 319404 w 1346306"/>
                    <a:gd name="connsiteY17" fmla="*/ 1114423 h 1999321"/>
                    <a:gd name="connsiteX18" fmla="*/ 0 w 1346306"/>
                    <a:gd name="connsiteY18" fmla="*/ 763905 h 1999321"/>
                    <a:gd name="connsiteX19" fmla="*/ 154305 w 1346306"/>
                    <a:gd name="connsiteY19" fmla="*/ 97155 h 1999321"/>
                    <a:gd name="connsiteX0" fmla="*/ 154305 w 1346306"/>
                    <a:gd name="connsiteY0" fmla="*/ 97155 h 1999321"/>
                    <a:gd name="connsiteX1" fmla="*/ 252729 w 1346306"/>
                    <a:gd name="connsiteY1" fmla="*/ 0 h 1999321"/>
                    <a:gd name="connsiteX2" fmla="*/ 622935 w 1346306"/>
                    <a:gd name="connsiteY2" fmla="*/ 83820 h 1999321"/>
                    <a:gd name="connsiteX3" fmla="*/ 666750 w 1346306"/>
                    <a:gd name="connsiteY3" fmla="*/ 230505 h 1999321"/>
                    <a:gd name="connsiteX4" fmla="*/ 923290 w 1346306"/>
                    <a:gd name="connsiteY4" fmla="*/ 527685 h 1999321"/>
                    <a:gd name="connsiteX5" fmla="*/ 1290955 w 1346306"/>
                    <a:gd name="connsiteY5" fmla="*/ 634365 h 1999321"/>
                    <a:gd name="connsiteX6" fmla="*/ 1134745 w 1346306"/>
                    <a:gd name="connsiteY6" fmla="*/ 840105 h 1999321"/>
                    <a:gd name="connsiteX7" fmla="*/ 1061085 w 1346306"/>
                    <a:gd name="connsiteY7" fmla="*/ 847725 h 1999321"/>
                    <a:gd name="connsiteX8" fmla="*/ 658494 w 1346306"/>
                    <a:gd name="connsiteY8" fmla="*/ 729614 h 1999321"/>
                    <a:gd name="connsiteX9" fmla="*/ 574674 w 1346306"/>
                    <a:gd name="connsiteY9" fmla="*/ 641984 h 1999321"/>
                    <a:gd name="connsiteX10" fmla="*/ 506094 w 1346306"/>
                    <a:gd name="connsiteY10" fmla="*/ 941069 h 1999321"/>
                    <a:gd name="connsiteX11" fmla="*/ 768984 w 1346306"/>
                    <a:gd name="connsiteY11" fmla="*/ 1383029 h 1999321"/>
                    <a:gd name="connsiteX12" fmla="*/ 734694 w 1346306"/>
                    <a:gd name="connsiteY12" fmla="*/ 1522094 h 1999321"/>
                    <a:gd name="connsiteX13" fmla="*/ 363219 w 1346306"/>
                    <a:gd name="connsiteY13" fmla="*/ 1979293 h 1999321"/>
                    <a:gd name="connsiteX14" fmla="*/ 187959 w 1346306"/>
                    <a:gd name="connsiteY14" fmla="*/ 1813558 h 1999321"/>
                    <a:gd name="connsiteX15" fmla="*/ 502284 w 1346306"/>
                    <a:gd name="connsiteY15" fmla="*/ 1423033 h 1999321"/>
                    <a:gd name="connsiteX16" fmla="*/ 323214 w 1346306"/>
                    <a:gd name="connsiteY16" fmla="*/ 1108708 h 1999321"/>
                    <a:gd name="connsiteX17" fmla="*/ 233679 w 1346306"/>
                    <a:gd name="connsiteY17" fmla="*/ 1097278 h 1999321"/>
                    <a:gd name="connsiteX18" fmla="*/ 0 w 1346306"/>
                    <a:gd name="connsiteY18" fmla="*/ 763905 h 1999321"/>
                    <a:gd name="connsiteX19" fmla="*/ 154305 w 1346306"/>
                    <a:gd name="connsiteY19" fmla="*/ 97155 h 1999321"/>
                    <a:gd name="connsiteX0" fmla="*/ 154305 w 1346306"/>
                    <a:gd name="connsiteY0" fmla="*/ 97155 h 1999321"/>
                    <a:gd name="connsiteX1" fmla="*/ 252729 w 1346306"/>
                    <a:gd name="connsiteY1" fmla="*/ 0 h 1999321"/>
                    <a:gd name="connsiteX2" fmla="*/ 622935 w 1346306"/>
                    <a:gd name="connsiteY2" fmla="*/ 83820 h 1999321"/>
                    <a:gd name="connsiteX3" fmla="*/ 666750 w 1346306"/>
                    <a:gd name="connsiteY3" fmla="*/ 230505 h 1999321"/>
                    <a:gd name="connsiteX4" fmla="*/ 923290 w 1346306"/>
                    <a:gd name="connsiteY4" fmla="*/ 527685 h 1999321"/>
                    <a:gd name="connsiteX5" fmla="*/ 1290955 w 1346306"/>
                    <a:gd name="connsiteY5" fmla="*/ 634365 h 1999321"/>
                    <a:gd name="connsiteX6" fmla="*/ 1134745 w 1346306"/>
                    <a:gd name="connsiteY6" fmla="*/ 840105 h 1999321"/>
                    <a:gd name="connsiteX7" fmla="*/ 1061085 w 1346306"/>
                    <a:gd name="connsiteY7" fmla="*/ 847725 h 1999321"/>
                    <a:gd name="connsiteX8" fmla="*/ 658494 w 1346306"/>
                    <a:gd name="connsiteY8" fmla="*/ 729614 h 1999321"/>
                    <a:gd name="connsiteX9" fmla="*/ 574674 w 1346306"/>
                    <a:gd name="connsiteY9" fmla="*/ 641984 h 1999321"/>
                    <a:gd name="connsiteX10" fmla="*/ 506094 w 1346306"/>
                    <a:gd name="connsiteY10" fmla="*/ 941069 h 1999321"/>
                    <a:gd name="connsiteX11" fmla="*/ 768984 w 1346306"/>
                    <a:gd name="connsiteY11" fmla="*/ 1383029 h 1999321"/>
                    <a:gd name="connsiteX12" fmla="*/ 734694 w 1346306"/>
                    <a:gd name="connsiteY12" fmla="*/ 1522094 h 1999321"/>
                    <a:gd name="connsiteX13" fmla="*/ 363219 w 1346306"/>
                    <a:gd name="connsiteY13" fmla="*/ 1979293 h 1999321"/>
                    <a:gd name="connsiteX14" fmla="*/ 187959 w 1346306"/>
                    <a:gd name="connsiteY14" fmla="*/ 1813558 h 1999321"/>
                    <a:gd name="connsiteX15" fmla="*/ 502284 w 1346306"/>
                    <a:gd name="connsiteY15" fmla="*/ 1423033 h 1999321"/>
                    <a:gd name="connsiteX16" fmla="*/ 323214 w 1346306"/>
                    <a:gd name="connsiteY16" fmla="*/ 1108708 h 1999321"/>
                    <a:gd name="connsiteX17" fmla="*/ 237489 w 1346306"/>
                    <a:gd name="connsiteY17" fmla="*/ 1085848 h 1999321"/>
                    <a:gd name="connsiteX18" fmla="*/ 0 w 1346306"/>
                    <a:gd name="connsiteY18" fmla="*/ 763905 h 1999321"/>
                    <a:gd name="connsiteX19" fmla="*/ 154305 w 1346306"/>
                    <a:gd name="connsiteY19" fmla="*/ 97155 h 1999321"/>
                    <a:gd name="connsiteX0" fmla="*/ 154305 w 1346306"/>
                    <a:gd name="connsiteY0" fmla="*/ 97155 h 1999321"/>
                    <a:gd name="connsiteX1" fmla="*/ 252729 w 1346306"/>
                    <a:gd name="connsiteY1" fmla="*/ 0 h 1999321"/>
                    <a:gd name="connsiteX2" fmla="*/ 622935 w 1346306"/>
                    <a:gd name="connsiteY2" fmla="*/ 83820 h 1999321"/>
                    <a:gd name="connsiteX3" fmla="*/ 666750 w 1346306"/>
                    <a:gd name="connsiteY3" fmla="*/ 230505 h 1999321"/>
                    <a:gd name="connsiteX4" fmla="*/ 923290 w 1346306"/>
                    <a:gd name="connsiteY4" fmla="*/ 527685 h 1999321"/>
                    <a:gd name="connsiteX5" fmla="*/ 1290955 w 1346306"/>
                    <a:gd name="connsiteY5" fmla="*/ 634365 h 1999321"/>
                    <a:gd name="connsiteX6" fmla="*/ 1134745 w 1346306"/>
                    <a:gd name="connsiteY6" fmla="*/ 840105 h 1999321"/>
                    <a:gd name="connsiteX7" fmla="*/ 1061085 w 1346306"/>
                    <a:gd name="connsiteY7" fmla="*/ 847725 h 1999321"/>
                    <a:gd name="connsiteX8" fmla="*/ 658494 w 1346306"/>
                    <a:gd name="connsiteY8" fmla="*/ 729614 h 1999321"/>
                    <a:gd name="connsiteX9" fmla="*/ 574674 w 1346306"/>
                    <a:gd name="connsiteY9" fmla="*/ 641984 h 1999321"/>
                    <a:gd name="connsiteX10" fmla="*/ 506094 w 1346306"/>
                    <a:gd name="connsiteY10" fmla="*/ 941069 h 1999321"/>
                    <a:gd name="connsiteX11" fmla="*/ 768984 w 1346306"/>
                    <a:gd name="connsiteY11" fmla="*/ 1383029 h 1999321"/>
                    <a:gd name="connsiteX12" fmla="*/ 734694 w 1346306"/>
                    <a:gd name="connsiteY12" fmla="*/ 1522094 h 1999321"/>
                    <a:gd name="connsiteX13" fmla="*/ 363219 w 1346306"/>
                    <a:gd name="connsiteY13" fmla="*/ 1979293 h 1999321"/>
                    <a:gd name="connsiteX14" fmla="*/ 187959 w 1346306"/>
                    <a:gd name="connsiteY14" fmla="*/ 1813558 h 1999321"/>
                    <a:gd name="connsiteX15" fmla="*/ 502284 w 1346306"/>
                    <a:gd name="connsiteY15" fmla="*/ 1423033 h 1999321"/>
                    <a:gd name="connsiteX16" fmla="*/ 323214 w 1346306"/>
                    <a:gd name="connsiteY16" fmla="*/ 1108708 h 1999321"/>
                    <a:gd name="connsiteX17" fmla="*/ 237489 w 1346306"/>
                    <a:gd name="connsiteY17" fmla="*/ 1095373 h 1999321"/>
                    <a:gd name="connsiteX18" fmla="*/ 0 w 1346306"/>
                    <a:gd name="connsiteY18" fmla="*/ 763905 h 1999321"/>
                    <a:gd name="connsiteX19" fmla="*/ 154305 w 1346306"/>
                    <a:gd name="connsiteY19" fmla="*/ 97155 h 1999321"/>
                    <a:gd name="connsiteX0" fmla="*/ 154305 w 1346306"/>
                    <a:gd name="connsiteY0" fmla="*/ 97155 h 1999321"/>
                    <a:gd name="connsiteX1" fmla="*/ 252729 w 1346306"/>
                    <a:gd name="connsiteY1" fmla="*/ 0 h 1999321"/>
                    <a:gd name="connsiteX2" fmla="*/ 622935 w 1346306"/>
                    <a:gd name="connsiteY2" fmla="*/ 83820 h 1999321"/>
                    <a:gd name="connsiteX3" fmla="*/ 666750 w 1346306"/>
                    <a:gd name="connsiteY3" fmla="*/ 230505 h 1999321"/>
                    <a:gd name="connsiteX4" fmla="*/ 923290 w 1346306"/>
                    <a:gd name="connsiteY4" fmla="*/ 527685 h 1999321"/>
                    <a:gd name="connsiteX5" fmla="*/ 1290955 w 1346306"/>
                    <a:gd name="connsiteY5" fmla="*/ 634365 h 1999321"/>
                    <a:gd name="connsiteX6" fmla="*/ 1134745 w 1346306"/>
                    <a:gd name="connsiteY6" fmla="*/ 840105 h 1999321"/>
                    <a:gd name="connsiteX7" fmla="*/ 1061085 w 1346306"/>
                    <a:gd name="connsiteY7" fmla="*/ 847725 h 1999321"/>
                    <a:gd name="connsiteX8" fmla="*/ 658494 w 1346306"/>
                    <a:gd name="connsiteY8" fmla="*/ 729614 h 1999321"/>
                    <a:gd name="connsiteX9" fmla="*/ 574674 w 1346306"/>
                    <a:gd name="connsiteY9" fmla="*/ 641984 h 1999321"/>
                    <a:gd name="connsiteX10" fmla="*/ 506094 w 1346306"/>
                    <a:gd name="connsiteY10" fmla="*/ 941069 h 1999321"/>
                    <a:gd name="connsiteX11" fmla="*/ 768984 w 1346306"/>
                    <a:gd name="connsiteY11" fmla="*/ 1383029 h 1999321"/>
                    <a:gd name="connsiteX12" fmla="*/ 734694 w 1346306"/>
                    <a:gd name="connsiteY12" fmla="*/ 1522094 h 1999321"/>
                    <a:gd name="connsiteX13" fmla="*/ 363219 w 1346306"/>
                    <a:gd name="connsiteY13" fmla="*/ 1979293 h 1999321"/>
                    <a:gd name="connsiteX14" fmla="*/ 187959 w 1346306"/>
                    <a:gd name="connsiteY14" fmla="*/ 1813558 h 1999321"/>
                    <a:gd name="connsiteX15" fmla="*/ 502284 w 1346306"/>
                    <a:gd name="connsiteY15" fmla="*/ 1423033 h 1999321"/>
                    <a:gd name="connsiteX16" fmla="*/ 323214 w 1346306"/>
                    <a:gd name="connsiteY16" fmla="*/ 1108708 h 1999321"/>
                    <a:gd name="connsiteX17" fmla="*/ 237489 w 1346306"/>
                    <a:gd name="connsiteY17" fmla="*/ 1095373 h 1999321"/>
                    <a:gd name="connsiteX18" fmla="*/ 235584 w 1346306"/>
                    <a:gd name="connsiteY18" fmla="*/ 1095373 h 1999321"/>
                    <a:gd name="connsiteX19" fmla="*/ 0 w 1346306"/>
                    <a:gd name="connsiteY19" fmla="*/ 763905 h 1999321"/>
                    <a:gd name="connsiteX20" fmla="*/ 154305 w 1346306"/>
                    <a:gd name="connsiteY20" fmla="*/ 97155 h 1999321"/>
                    <a:gd name="connsiteX0" fmla="*/ 154305 w 1346306"/>
                    <a:gd name="connsiteY0" fmla="*/ 97155 h 1999321"/>
                    <a:gd name="connsiteX1" fmla="*/ 252729 w 1346306"/>
                    <a:gd name="connsiteY1" fmla="*/ 0 h 1999321"/>
                    <a:gd name="connsiteX2" fmla="*/ 622935 w 1346306"/>
                    <a:gd name="connsiteY2" fmla="*/ 83820 h 1999321"/>
                    <a:gd name="connsiteX3" fmla="*/ 666750 w 1346306"/>
                    <a:gd name="connsiteY3" fmla="*/ 230505 h 1999321"/>
                    <a:gd name="connsiteX4" fmla="*/ 923290 w 1346306"/>
                    <a:gd name="connsiteY4" fmla="*/ 527685 h 1999321"/>
                    <a:gd name="connsiteX5" fmla="*/ 1290955 w 1346306"/>
                    <a:gd name="connsiteY5" fmla="*/ 634365 h 1999321"/>
                    <a:gd name="connsiteX6" fmla="*/ 1134745 w 1346306"/>
                    <a:gd name="connsiteY6" fmla="*/ 840105 h 1999321"/>
                    <a:gd name="connsiteX7" fmla="*/ 1061085 w 1346306"/>
                    <a:gd name="connsiteY7" fmla="*/ 847725 h 1999321"/>
                    <a:gd name="connsiteX8" fmla="*/ 658494 w 1346306"/>
                    <a:gd name="connsiteY8" fmla="*/ 729614 h 1999321"/>
                    <a:gd name="connsiteX9" fmla="*/ 574674 w 1346306"/>
                    <a:gd name="connsiteY9" fmla="*/ 641984 h 1999321"/>
                    <a:gd name="connsiteX10" fmla="*/ 506094 w 1346306"/>
                    <a:gd name="connsiteY10" fmla="*/ 941069 h 1999321"/>
                    <a:gd name="connsiteX11" fmla="*/ 768984 w 1346306"/>
                    <a:gd name="connsiteY11" fmla="*/ 1383029 h 1999321"/>
                    <a:gd name="connsiteX12" fmla="*/ 734694 w 1346306"/>
                    <a:gd name="connsiteY12" fmla="*/ 1522094 h 1999321"/>
                    <a:gd name="connsiteX13" fmla="*/ 363219 w 1346306"/>
                    <a:gd name="connsiteY13" fmla="*/ 1979293 h 1999321"/>
                    <a:gd name="connsiteX14" fmla="*/ 187959 w 1346306"/>
                    <a:gd name="connsiteY14" fmla="*/ 1813558 h 1999321"/>
                    <a:gd name="connsiteX15" fmla="*/ 502284 w 1346306"/>
                    <a:gd name="connsiteY15" fmla="*/ 1423033 h 1999321"/>
                    <a:gd name="connsiteX16" fmla="*/ 323214 w 1346306"/>
                    <a:gd name="connsiteY16" fmla="*/ 1108708 h 1999321"/>
                    <a:gd name="connsiteX17" fmla="*/ 237489 w 1346306"/>
                    <a:gd name="connsiteY17" fmla="*/ 1095373 h 1999321"/>
                    <a:gd name="connsiteX18" fmla="*/ 309879 w 1346306"/>
                    <a:gd name="connsiteY18" fmla="*/ 1384933 h 1999321"/>
                    <a:gd name="connsiteX19" fmla="*/ 0 w 1346306"/>
                    <a:gd name="connsiteY19" fmla="*/ 763905 h 1999321"/>
                    <a:gd name="connsiteX20" fmla="*/ 154305 w 1346306"/>
                    <a:gd name="connsiteY20" fmla="*/ 97155 h 1999321"/>
                    <a:gd name="connsiteX0" fmla="*/ 154305 w 1346306"/>
                    <a:gd name="connsiteY0" fmla="*/ 97155 h 1999321"/>
                    <a:gd name="connsiteX1" fmla="*/ 252729 w 1346306"/>
                    <a:gd name="connsiteY1" fmla="*/ 0 h 1999321"/>
                    <a:gd name="connsiteX2" fmla="*/ 622935 w 1346306"/>
                    <a:gd name="connsiteY2" fmla="*/ 83820 h 1999321"/>
                    <a:gd name="connsiteX3" fmla="*/ 666750 w 1346306"/>
                    <a:gd name="connsiteY3" fmla="*/ 230505 h 1999321"/>
                    <a:gd name="connsiteX4" fmla="*/ 923290 w 1346306"/>
                    <a:gd name="connsiteY4" fmla="*/ 527685 h 1999321"/>
                    <a:gd name="connsiteX5" fmla="*/ 1290955 w 1346306"/>
                    <a:gd name="connsiteY5" fmla="*/ 634365 h 1999321"/>
                    <a:gd name="connsiteX6" fmla="*/ 1134745 w 1346306"/>
                    <a:gd name="connsiteY6" fmla="*/ 840105 h 1999321"/>
                    <a:gd name="connsiteX7" fmla="*/ 1061085 w 1346306"/>
                    <a:gd name="connsiteY7" fmla="*/ 847725 h 1999321"/>
                    <a:gd name="connsiteX8" fmla="*/ 658494 w 1346306"/>
                    <a:gd name="connsiteY8" fmla="*/ 729614 h 1999321"/>
                    <a:gd name="connsiteX9" fmla="*/ 574674 w 1346306"/>
                    <a:gd name="connsiteY9" fmla="*/ 641984 h 1999321"/>
                    <a:gd name="connsiteX10" fmla="*/ 506094 w 1346306"/>
                    <a:gd name="connsiteY10" fmla="*/ 941069 h 1999321"/>
                    <a:gd name="connsiteX11" fmla="*/ 768984 w 1346306"/>
                    <a:gd name="connsiteY11" fmla="*/ 1383029 h 1999321"/>
                    <a:gd name="connsiteX12" fmla="*/ 734694 w 1346306"/>
                    <a:gd name="connsiteY12" fmla="*/ 1522094 h 1999321"/>
                    <a:gd name="connsiteX13" fmla="*/ 363219 w 1346306"/>
                    <a:gd name="connsiteY13" fmla="*/ 1979293 h 1999321"/>
                    <a:gd name="connsiteX14" fmla="*/ 187959 w 1346306"/>
                    <a:gd name="connsiteY14" fmla="*/ 1813558 h 1999321"/>
                    <a:gd name="connsiteX15" fmla="*/ 502284 w 1346306"/>
                    <a:gd name="connsiteY15" fmla="*/ 1423033 h 1999321"/>
                    <a:gd name="connsiteX16" fmla="*/ 323214 w 1346306"/>
                    <a:gd name="connsiteY16" fmla="*/ 1108708 h 1999321"/>
                    <a:gd name="connsiteX17" fmla="*/ 237489 w 1346306"/>
                    <a:gd name="connsiteY17" fmla="*/ 1095373 h 1999321"/>
                    <a:gd name="connsiteX18" fmla="*/ 309879 w 1346306"/>
                    <a:gd name="connsiteY18" fmla="*/ 1384933 h 1999321"/>
                    <a:gd name="connsiteX19" fmla="*/ 302259 w 1346306"/>
                    <a:gd name="connsiteY19" fmla="*/ 1384933 h 1999321"/>
                    <a:gd name="connsiteX20" fmla="*/ 0 w 1346306"/>
                    <a:gd name="connsiteY20" fmla="*/ 763905 h 1999321"/>
                    <a:gd name="connsiteX21" fmla="*/ 154305 w 1346306"/>
                    <a:gd name="connsiteY21" fmla="*/ 97155 h 1999321"/>
                    <a:gd name="connsiteX0" fmla="*/ 154305 w 1346306"/>
                    <a:gd name="connsiteY0" fmla="*/ 97155 h 1999321"/>
                    <a:gd name="connsiteX1" fmla="*/ 252729 w 1346306"/>
                    <a:gd name="connsiteY1" fmla="*/ 0 h 1999321"/>
                    <a:gd name="connsiteX2" fmla="*/ 622935 w 1346306"/>
                    <a:gd name="connsiteY2" fmla="*/ 83820 h 1999321"/>
                    <a:gd name="connsiteX3" fmla="*/ 666750 w 1346306"/>
                    <a:gd name="connsiteY3" fmla="*/ 230505 h 1999321"/>
                    <a:gd name="connsiteX4" fmla="*/ 923290 w 1346306"/>
                    <a:gd name="connsiteY4" fmla="*/ 527685 h 1999321"/>
                    <a:gd name="connsiteX5" fmla="*/ 1290955 w 1346306"/>
                    <a:gd name="connsiteY5" fmla="*/ 634365 h 1999321"/>
                    <a:gd name="connsiteX6" fmla="*/ 1134745 w 1346306"/>
                    <a:gd name="connsiteY6" fmla="*/ 840105 h 1999321"/>
                    <a:gd name="connsiteX7" fmla="*/ 1061085 w 1346306"/>
                    <a:gd name="connsiteY7" fmla="*/ 847725 h 1999321"/>
                    <a:gd name="connsiteX8" fmla="*/ 658494 w 1346306"/>
                    <a:gd name="connsiteY8" fmla="*/ 729614 h 1999321"/>
                    <a:gd name="connsiteX9" fmla="*/ 574674 w 1346306"/>
                    <a:gd name="connsiteY9" fmla="*/ 641984 h 1999321"/>
                    <a:gd name="connsiteX10" fmla="*/ 506094 w 1346306"/>
                    <a:gd name="connsiteY10" fmla="*/ 941069 h 1999321"/>
                    <a:gd name="connsiteX11" fmla="*/ 768984 w 1346306"/>
                    <a:gd name="connsiteY11" fmla="*/ 1383029 h 1999321"/>
                    <a:gd name="connsiteX12" fmla="*/ 734694 w 1346306"/>
                    <a:gd name="connsiteY12" fmla="*/ 1522094 h 1999321"/>
                    <a:gd name="connsiteX13" fmla="*/ 363219 w 1346306"/>
                    <a:gd name="connsiteY13" fmla="*/ 1979293 h 1999321"/>
                    <a:gd name="connsiteX14" fmla="*/ 187959 w 1346306"/>
                    <a:gd name="connsiteY14" fmla="*/ 1813558 h 1999321"/>
                    <a:gd name="connsiteX15" fmla="*/ 502284 w 1346306"/>
                    <a:gd name="connsiteY15" fmla="*/ 1423033 h 1999321"/>
                    <a:gd name="connsiteX16" fmla="*/ 323214 w 1346306"/>
                    <a:gd name="connsiteY16" fmla="*/ 1108708 h 1999321"/>
                    <a:gd name="connsiteX17" fmla="*/ 237489 w 1346306"/>
                    <a:gd name="connsiteY17" fmla="*/ 1095373 h 1999321"/>
                    <a:gd name="connsiteX18" fmla="*/ 309879 w 1346306"/>
                    <a:gd name="connsiteY18" fmla="*/ 1384933 h 1999321"/>
                    <a:gd name="connsiteX19" fmla="*/ 302259 w 1346306"/>
                    <a:gd name="connsiteY19" fmla="*/ 1463038 h 1999321"/>
                    <a:gd name="connsiteX20" fmla="*/ 0 w 1346306"/>
                    <a:gd name="connsiteY20" fmla="*/ 763905 h 1999321"/>
                    <a:gd name="connsiteX21" fmla="*/ 154305 w 1346306"/>
                    <a:gd name="connsiteY21" fmla="*/ 97155 h 1999321"/>
                    <a:gd name="connsiteX0" fmla="*/ 154305 w 1346306"/>
                    <a:gd name="connsiteY0" fmla="*/ 97155 h 1999321"/>
                    <a:gd name="connsiteX1" fmla="*/ 252729 w 1346306"/>
                    <a:gd name="connsiteY1" fmla="*/ 0 h 1999321"/>
                    <a:gd name="connsiteX2" fmla="*/ 622935 w 1346306"/>
                    <a:gd name="connsiteY2" fmla="*/ 83820 h 1999321"/>
                    <a:gd name="connsiteX3" fmla="*/ 666750 w 1346306"/>
                    <a:gd name="connsiteY3" fmla="*/ 230505 h 1999321"/>
                    <a:gd name="connsiteX4" fmla="*/ 923290 w 1346306"/>
                    <a:gd name="connsiteY4" fmla="*/ 527685 h 1999321"/>
                    <a:gd name="connsiteX5" fmla="*/ 1290955 w 1346306"/>
                    <a:gd name="connsiteY5" fmla="*/ 634365 h 1999321"/>
                    <a:gd name="connsiteX6" fmla="*/ 1134745 w 1346306"/>
                    <a:gd name="connsiteY6" fmla="*/ 840105 h 1999321"/>
                    <a:gd name="connsiteX7" fmla="*/ 1061085 w 1346306"/>
                    <a:gd name="connsiteY7" fmla="*/ 847725 h 1999321"/>
                    <a:gd name="connsiteX8" fmla="*/ 658494 w 1346306"/>
                    <a:gd name="connsiteY8" fmla="*/ 729614 h 1999321"/>
                    <a:gd name="connsiteX9" fmla="*/ 574674 w 1346306"/>
                    <a:gd name="connsiteY9" fmla="*/ 641984 h 1999321"/>
                    <a:gd name="connsiteX10" fmla="*/ 506094 w 1346306"/>
                    <a:gd name="connsiteY10" fmla="*/ 941069 h 1999321"/>
                    <a:gd name="connsiteX11" fmla="*/ 768984 w 1346306"/>
                    <a:gd name="connsiteY11" fmla="*/ 1383029 h 1999321"/>
                    <a:gd name="connsiteX12" fmla="*/ 734694 w 1346306"/>
                    <a:gd name="connsiteY12" fmla="*/ 1522094 h 1999321"/>
                    <a:gd name="connsiteX13" fmla="*/ 363219 w 1346306"/>
                    <a:gd name="connsiteY13" fmla="*/ 1979293 h 1999321"/>
                    <a:gd name="connsiteX14" fmla="*/ 187959 w 1346306"/>
                    <a:gd name="connsiteY14" fmla="*/ 1813558 h 1999321"/>
                    <a:gd name="connsiteX15" fmla="*/ 502284 w 1346306"/>
                    <a:gd name="connsiteY15" fmla="*/ 1423033 h 1999321"/>
                    <a:gd name="connsiteX16" fmla="*/ 323214 w 1346306"/>
                    <a:gd name="connsiteY16" fmla="*/ 1108708 h 1999321"/>
                    <a:gd name="connsiteX17" fmla="*/ 237489 w 1346306"/>
                    <a:gd name="connsiteY17" fmla="*/ 1095373 h 1999321"/>
                    <a:gd name="connsiteX18" fmla="*/ 309879 w 1346306"/>
                    <a:gd name="connsiteY18" fmla="*/ 1384933 h 1999321"/>
                    <a:gd name="connsiteX19" fmla="*/ 448944 w 1346306"/>
                    <a:gd name="connsiteY19" fmla="*/ 1360168 h 1999321"/>
                    <a:gd name="connsiteX20" fmla="*/ 0 w 1346306"/>
                    <a:gd name="connsiteY20" fmla="*/ 763905 h 1999321"/>
                    <a:gd name="connsiteX21" fmla="*/ 154305 w 1346306"/>
                    <a:gd name="connsiteY21" fmla="*/ 97155 h 1999321"/>
                    <a:gd name="connsiteX0" fmla="*/ 154305 w 1346306"/>
                    <a:gd name="connsiteY0" fmla="*/ 97155 h 1999321"/>
                    <a:gd name="connsiteX1" fmla="*/ 252729 w 1346306"/>
                    <a:gd name="connsiteY1" fmla="*/ 0 h 1999321"/>
                    <a:gd name="connsiteX2" fmla="*/ 622935 w 1346306"/>
                    <a:gd name="connsiteY2" fmla="*/ 83820 h 1999321"/>
                    <a:gd name="connsiteX3" fmla="*/ 666750 w 1346306"/>
                    <a:gd name="connsiteY3" fmla="*/ 230505 h 1999321"/>
                    <a:gd name="connsiteX4" fmla="*/ 923290 w 1346306"/>
                    <a:gd name="connsiteY4" fmla="*/ 527685 h 1999321"/>
                    <a:gd name="connsiteX5" fmla="*/ 1290955 w 1346306"/>
                    <a:gd name="connsiteY5" fmla="*/ 634365 h 1999321"/>
                    <a:gd name="connsiteX6" fmla="*/ 1134745 w 1346306"/>
                    <a:gd name="connsiteY6" fmla="*/ 840105 h 1999321"/>
                    <a:gd name="connsiteX7" fmla="*/ 1061085 w 1346306"/>
                    <a:gd name="connsiteY7" fmla="*/ 847725 h 1999321"/>
                    <a:gd name="connsiteX8" fmla="*/ 658494 w 1346306"/>
                    <a:gd name="connsiteY8" fmla="*/ 729614 h 1999321"/>
                    <a:gd name="connsiteX9" fmla="*/ 574674 w 1346306"/>
                    <a:gd name="connsiteY9" fmla="*/ 641984 h 1999321"/>
                    <a:gd name="connsiteX10" fmla="*/ 506094 w 1346306"/>
                    <a:gd name="connsiteY10" fmla="*/ 941069 h 1999321"/>
                    <a:gd name="connsiteX11" fmla="*/ 768984 w 1346306"/>
                    <a:gd name="connsiteY11" fmla="*/ 1383029 h 1999321"/>
                    <a:gd name="connsiteX12" fmla="*/ 734694 w 1346306"/>
                    <a:gd name="connsiteY12" fmla="*/ 1522094 h 1999321"/>
                    <a:gd name="connsiteX13" fmla="*/ 363219 w 1346306"/>
                    <a:gd name="connsiteY13" fmla="*/ 1979293 h 1999321"/>
                    <a:gd name="connsiteX14" fmla="*/ 187959 w 1346306"/>
                    <a:gd name="connsiteY14" fmla="*/ 1813558 h 1999321"/>
                    <a:gd name="connsiteX15" fmla="*/ 502284 w 1346306"/>
                    <a:gd name="connsiteY15" fmla="*/ 1423033 h 1999321"/>
                    <a:gd name="connsiteX16" fmla="*/ 323214 w 1346306"/>
                    <a:gd name="connsiteY16" fmla="*/ 1108708 h 1999321"/>
                    <a:gd name="connsiteX17" fmla="*/ 237489 w 1346306"/>
                    <a:gd name="connsiteY17" fmla="*/ 1095373 h 1999321"/>
                    <a:gd name="connsiteX18" fmla="*/ 309879 w 1346306"/>
                    <a:gd name="connsiteY18" fmla="*/ 1384933 h 1999321"/>
                    <a:gd name="connsiteX19" fmla="*/ 307974 w 1346306"/>
                    <a:gd name="connsiteY19" fmla="*/ 1470658 h 1999321"/>
                    <a:gd name="connsiteX20" fmla="*/ 0 w 1346306"/>
                    <a:gd name="connsiteY20" fmla="*/ 763905 h 1999321"/>
                    <a:gd name="connsiteX21" fmla="*/ 154305 w 1346306"/>
                    <a:gd name="connsiteY21" fmla="*/ 97155 h 1999321"/>
                    <a:gd name="connsiteX0" fmla="*/ 154305 w 1346306"/>
                    <a:gd name="connsiteY0" fmla="*/ 97155 h 1999321"/>
                    <a:gd name="connsiteX1" fmla="*/ 252729 w 1346306"/>
                    <a:gd name="connsiteY1" fmla="*/ 0 h 1999321"/>
                    <a:gd name="connsiteX2" fmla="*/ 622935 w 1346306"/>
                    <a:gd name="connsiteY2" fmla="*/ 83820 h 1999321"/>
                    <a:gd name="connsiteX3" fmla="*/ 666750 w 1346306"/>
                    <a:gd name="connsiteY3" fmla="*/ 230505 h 1999321"/>
                    <a:gd name="connsiteX4" fmla="*/ 923290 w 1346306"/>
                    <a:gd name="connsiteY4" fmla="*/ 527685 h 1999321"/>
                    <a:gd name="connsiteX5" fmla="*/ 1290955 w 1346306"/>
                    <a:gd name="connsiteY5" fmla="*/ 634365 h 1999321"/>
                    <a:gd name="connsiteX6" fmla="*/ 1134745 w 1346306"/>
                    <a:gd name="connsiteY6" fmla="*/ 840105 h 1999321"/>
                    <a:gd name="connsiteX7" fmla="*/ 1061085 w 1346306"/>
                    <a:gd name="connsiteY7" fmla="*/ 847725 h 1999321"/>
                    <a:gd name="connsiteX8" fmla="*/ 658494 w 1346306"/>
                    <a:gd name="connsiteY8" fmla="*/ 729614 h 1999321"/>
                    <a:gd name="connsiteX9" fmla="*/ 574674 w 1346306"/>
                    <a:gd name="connsiteY9" fmla="*/ 641984 h 1999321"/>
                    <a:gd name="connsiteX10" fmla="*/ 506094 w 1346306"/>
                    <a:gd name="connsiteY10" fmla="*/ 941069 h 1999321"/>
                    <a:gd name="connsiteX11" fmla="*/ 768984 w 1346306"/>
                    <a:gd name="connsiteY11" fmla="*/ 1383029 h 1999321"/>
                    <a:gd name="connsiteX12" fmla="*/ 734694 w 1346306"/>
                    <a:gd name="connsiteY12" fmla="*/ 1522094 h 1999321"/>
                    <a:gd name="connsiteX13" fmla="*/ 363219 w 1346306"/>
                    <a:gd name="connsiteY13" fmla="*/ 1979293 h 1999321"/>
                    <a:gd name="connsiteX14" fmla="*/ 187959 w 1346306"/>
                    <a:gd name="connsiteY14" fmla="*/ 1813558 h 1999321"/>
                    <a:gd name="connsiteX15" fmla="*/ 502284 w 1346306"/>
                    <a:gd name="connsiteY15" fmla="*/ 1423033 h 1999321"/>
                    <a:gd name="connsiteX16" fmla="*/ 323214 w 1346306"/>
                    <a:gd name="connsiteY16" fmla="*/ 1108708 h 1999321"/>
                    <a:gd name="connsiteX17" fmla="*/ 237489 w 1346306"/>
                    <a:gd name="connsiteY17" fmla="*/ 1095373 h 1999321"/>
                    <a:gd name="connsiteX18" fmla="*/ 309879 w 1346306"/>
                    <a:gd name="connsiteY18" fmla="*/ 1384933 h 1999321"/>
                    <a:gd name="connsiteX19" fmla="*/ 307974 w 1346306"/>
                    <a:gd name="connsiteY19" fmla="*/ 1470658 h 1999321"/>
                    <a:gd name="connsiteX20" fmla="*/ 0 w 1346306"/>
                    <a:gd name="connsiteY20" fmla="*/ 763905 h 1999321"/>
                    <a:gd name="connsiteX21" fmla="*/ 154305 w 1346306"/>
                    <a:gd name="connsiteY21" fmla="*/ 97155 h 1999321"/>
                    <a:gd name="connsiteX0" fmla="*/ 154305 w 1346306"/>
                    <a:gd name="connsiteY0" fmla="*/ 97155 h 1999321"/>
                    <a:gd name="connsiteX1" fmla="*/ 252729 w 1346306"/>
                    <a:gd name="connsiteY1" fmla="*/ 0 h 1999321"/>
                    <a:gd name="connsiteX2" fmla="*/ 622935 w 1346306"/>
                    <a:gd name="connsiteY2" fmla="*/ 83820 h 1999321"/>
                    <a:gd name="connsiteX3" fmla="*/ 666750 w 1346306"/>
                    <a:gd name="connsiteY3" fmla="*/ 230505 h 1999321"/>
                    <a:gd name="connsiteX4" fmla="*/ 923290 w 1346306"/>
                    <a:gd name="connsiteY4" fmla="*/ 527685 h 1999321"/>
                    <a:gd name="connsiteX5" fmla="*/ 1290955 w 1346306"/>
                    <a:gd name="connsiteY5" fmla="*/ 634365 h 1999321"/>
                    <a:gd name="connsiteX6" fmla="*/ 1134745 w 1346306"/>
                    <a:gd name="connsiteY6" fmla="*/ 840105 h 1999321"/>
                    <a:gd name="connsiteX7" fmla="*/ 1061085 w 1346306"/>
                    <a:gd name="connsiteY7" fmla="*/ 847725 h 1999321"/>
                    <a:gd name="connsiteX8" fmla="*/ 658494 w 1346306"/>
                    <a:gd name="connsiteY8" fmla="*/ 729614 h 1999321"/>
                    <a:gd name="connsiteX9" fmla="*/ 574674 w 1346306"/>
                    <a:gd name="connsiteY9" fmla="*/ 641984 h 1999321"/>
                    <a:gd name="connsiteX10" fmla="*/ 506094 w 1346306"/>
                    <a:gd name="connsiteY10" fmla="*/ 941069 h 1999321"/>
                    <a:gd name="connsiteX11" fmla="*/ 768984 w 1346306"/>
                    <a:gd name="connsiteY11" fmla="*/ 1383029 h 1999321"/>
                    <a:gd name="connsiteX12" fmla="*/ 734694 w 1346306"/>
                    <a:gd name="connsiteY12" fmla="*/ 1522094 h 1999321"/>
                    <a:gd name="connsiteX13" fmla="*/ 363219 w 1346306"/>
                    <a:gd name="connsiteY13" fmla="*/ 1979293 h 1999321"/>
                    <a:gd name="connsiteX14" fmla="*/ 187959 w 1346306"/>
                    <a:gd name="connsiteY14" fmla="*/ 1813558 h 1999321"/>
                    <a:gd name="connsiteX15" fmla="*/ 502284 w 1346306"/>
                    <a:gd name="connsiteY15" fmla="*/ 1423033 h 1999321"/>
                    <a:gd name="connsiteX16" fmla="*/ 323214 w 1346306"/>
                    <a:gd name="connsiteY16" fmla="*/ 1108708 h 1999321"/>
                    <a:gd name="connsiteX17" fmla="*/ 237489 w 1346306"/>
                    <a:gd name="connsiteY17" fmla="*/ 1095373 h 1999321"/>
                    <a:gd name="connsiteX18" fmla="*/ 309879 w 1346306"/>
                    <a:gd name="connsiteY18" fmla="*/ 1384933 h 1999321"/>
                    <a:gd name="connsiteX19" fmla="*/ 307974 w 1346306"/>
                    <a:gd name="connsiteY19" fmla="*/ 1470658 h 1999321"/>
                    <a:gd name="connsiteX20" fmla="*/ 0 w 1346306"/>
                    <a:gd name="connsiteY20" fmla="*/ 763905 h 1999321"/>
                    <a:gd name="connsiteX21" fmla="*/ 154305 w 1346306"/>
                    <a:gd name="connsiteY21" fmla="*/ 97155 h 1999321"/>
                    <a:gd name="connsiteX0" fmla="*/ 154305 w 1346306"/>
                    <a:gd name="connsiteY0" fmla="*/ 97155 h 1999321"/>
                    <a:gd name="connsiteX1" fmla="*/ 252729 w 1346306"/>
                    <a:gd name="connsiteY1" fmla="*/ 0 h 1999321"/>
                    <a:gd name="connsiteX2" fmla="*/ 622935 w 1346306"/>
                    <a:gd name="connsiteY2" fmla="*/ 83820 h 1999321"/>
                    <a:gd name="connsiteX3" fmla="*/ 666750 w 1346306"/>
                    <a:gd name="connsiteY3" fmla="*/ 230505 h 1999321"/>
                    <a:gd name="connsiteX4" fmla="*/ 923290 w 1346306"/>
                    <a:gd name="connsiteY4" fmla="*/ 527685 h 1999321"/>
                    <a:gd name="connsiteX5" fmla="*/ 1290955 w 1346306"/>
                    <a:gd name="connsiteY5" fmla="*/ 634365 h 1999321"/>
                    <a:gd name="connsiteX6" fmla="*/ 1134745 w 1346306"/>
                    <a:gd name="connsiteY6" fmla="*/ 840105 h 1999321"/>
                    <a:gd name="connsiteX7" fmla="*/ 1061085 w 1346306"/>
                    <a:gd name="connsiteY7" fmla="*/ 847725 h 1999321"/>
                    <a:gd name="connsiteX8" fmla="*/ 658494 w 1346306"/>
                    <a:gd name="connsiteY8" fmla="*/ 729614 h 1999321"/>
                    <a:gd name="connsiteX9" fmla="*/ 574674 w 1346306"/>
                    <a:gd name="connsiteY9" fmla="*/ 641984 h 1999321"/>
                    <a:gd name="connsiteX10" fmla="*/ 506094 w 1346306"/>
                    <a:gd name="connsiteY10" fmla="*/ 941069 h 1999321"/>
                    <a:gd name="connsiteX11" fmla="*/ 768984 w 1346306"/>
                    <a:gd name="connsiteY11" fmla="*/ 1383029 h 1999321"/>
                    <a:gd name="connsiteX12" fmla="*/ 734694 w 1346306"/>
                    <a:gd name="connsiteY12" fmla="*/ 1522094 h 1999321"/>
                    <a:gd name="connsiteX13" fmla="*/ 363219 w 1346306"/>
                    <a:gd name="connsiteY13" fmla="*/ 1979293 h 1999321"/>
                    <a:gd name="connsiteX14" fmla="*/ 187959 w 1346306"/>
                    <a:gd name="connsiteY14" fmla="*/ 1813558 h 1999321"/>
                    <a:gd name="connsiteX15" fmla="*/ 502284 w 1346306"/>
                    <a:gd name="connsiteY15" fmla="*/ 1423033 h 1999321"/>
                    <a:gd name="connsiteX16" fmla="*/ 323214 w 1346306"/>
                    <a:gd name="connsiteY16" fmla="*/ 1108708 h 1999321"/>
                    <a:gd name="connsiteX17" fmla="*/ 237489 w 1346306"/>
                    <a:gd name="connsiteY17" fmla="*/ 1095373 h 1999321"/>
                    <a:gd name="connsiteX18" fmla="*/ 309879 w 1346306"/>
                    <a:gd name="connsiteY18" fmla="*/ 1384933 h 1999321"/>
                    <a:gd name="connsiteX19" fmla="*/ 307974 w 1346306"/>
                    <a:gd name="connsiteY19" fmla="*/ 1470658 h 1999321"/>
                    <a:gd name="connsiteX20" fmla="*/ 0 w 1346306"/>
                    <a:gd name="connsiteY20" fmla="*/ 763905 h 1999321"/>
                    <a:gd name="connsiteX21" fmla="*/ 154305 w 1346306"/>
                    <a:gd name="connsiteY21" fmla="*/ 97155 h 1999321"/>
                    <a:gd name="connsiteX0" fmla="*/ 154305 w 1346306"/>
                    <a:gd name="connsiteY0" fmla="*/ 97155 h 1999321"/>
                    <a:gd name="connsiteX1" fmla="*/ 252729 w 1346306"/>
                    <a:gd name="connsiteY1" fmla="*/ 0 h 1999321"/>
                    <a:gd name="connsiteX2" fmla="*/ 622935 w 1346306"/>
                    <a:gd name="connsiteY2" fmla="*/ 83820 h 1999321"/>
                    <a:gd name="connsiteX3" fmla="*/ 666750 w 1346306"/>
                    <a:gd name="connsiteY3" fmla="*/ 230505 h 1999321"/>
                    <a:gd name="connsiteX4" fmla="*/ 923290 w 1346306"/>
                    <a:gd name="connsiteY4" fmla="*/ 527685 h 1999321"/>
                    <a:gd name="connsiteX5" fmla="*/ 1290955 w 1346306"/>
                    <a:gd name="connsiteY5" fmla="*/ 634365 h 1999321"/>
                    <a:gd name="connsiteX6" fmla="*/ 1134745 w 1346306"/>
                    <a:gd name="connsiteY6" fmla="*/ 840105 h 1999321"/>
                    <a:gd name="connsiteX7" fmla="*/ 1061085 w 1346306"/>
                    <a:gd name="connsiteY7" fmla="*/ 847725 h 1999321"/>
                    <a:gd name="connsiteX8" fmla="*/ 658494 w 1346306"/>
                    <a:gd name="connsiteY8" fmla="*/ 729614 h 1999321"/>
                    <a:gd name="connsiteX9" fmla="*/ 574674 w 1346306"/>
                    <a:gd name="connsiteY9" fmla="*/ 641984 h 1999321"/>
                    <a:gd name="connsiteX10" fmla="*/ 506094 w 1346306"/>
                    <a:gd name="connsiteY10" fmla="*/ 941069 h 1999321"/>
                    <a:gd name="connsiteX11" fmla="*/ 768984 w 1346306"/>
                    <a:gd name="connsiteY11" fmla="*/ 1383029 h 1999321"/>
                    <a:gd name="connsiteX12" fmla="*/ 734694 w 1346306"/>
                    <a:gd name="connsiteY12" fmla="*/ 1522094 h 1999321"/>
                    <a:gd name="connsiteX13" fmla="*/ 363219 w 1346306"/>
                    <a:gd name="connsiteY13" fmla="*/ 1979293 h 1999321"/>
                    <a:gd name="connsiteX14" fmla="*/ 187959 w 1346306"/>
                    <a:gd name="connsiteY14" fmla="*/ 1813558 h 1999321"/>
                    <a:gd name="connsiteX15" fmla="*/ 502284 w 1346306"/>
                    <a:gd name="connsiteY15" fmla="*/ 1423033 h 1999321"/>
                    <a:gd name="connsiteX16" fmla="*/ 323214 w 1346306"/>
                    <a:gd name="connsiteY16" fmla="*/ 1108708 h 1999321"/>
                    <a:gd name="connsiteX17" fmla="*/ 237489 w 1346306"/>
                    <a:gd name="connsiteY17" fmla="*/ 1095373 h 1999321"/>
                    <a:gd name="connsiteX18" fmla="*/ 309879 w 1346306"/>
                    <a:gd name="connsiteY18" fmla="*/ 1384933 h 1999321"/>
                    <a:gd name="connsiteX19" fmla="*/ 307974 w 1346306"/>
                    <a:gd name="connsiteY19" fmla="*/ 1470658 h 1999321"/>
                    <a:gd name="connsiteX20" fmla="*/ 0 w 1346306"/>
                    <a:gd name="connsiteY20" fmla="*/ 763905 h 1999321"/>
                    <a:gd name="connsiteX21" fmla="*/ 154305 w 1346306"/>
                    <a:gd name="connsiteY21" fmla="*/ 97155 h 1999321"/>
                    <a:gd name="connsiteX0" fmla="*/ 154305 w 1346306"/>
                    <a:gd name="connsiteY0" fmla="*/ 97155 h 1999321"/>
                    <a:gd name="connsiteX1" fmla="*/ 252729 w 1346306"/>
                    <a:gd name="connsiteY1" fmla="*/ 0 h 1999321"/>
                    <a:gd name="connsiteX2" fmla="*/ 622935 w 1346306"/>
                    <a:gd name="connsiteY2" fmla="*/ 83820 h 1999321"/>
                    <a:gd name="connsiteX3" fmla="*/ 666750 w 1346306"/>
                    <a:gd name="connsiteY3" fmla="*/ 230505 h 1999321"/>
                    <a:gd name="connsiteX4" fmla="*/ 923290 w 1346306"/>
                    <a:gd name="connsiteY4" fmla="*/ 527685 h 1999321"/>
                    <a:gd name="connsiteX5" fmla="*/ 1290955 w 1346306"/>
                    <a:gd name="connsiteY5" fmla="*/ 634365 h 1999321"/>
                    <a:gd name="connsiteX6" fmla="*/ 1134745 w 1346306"/>
                    <a:gd name="connsiteY6" fmla="*/ 840105 h 1999321"/>
                    <a:gd name="connsiteX7" fmla="*/ 1061085 w 1346306"/>
                    <a:gd name="connsiteY7" fmla="*/ 847725 h 1999321"/>
                    <a:gd name="connsiteX8" fmla="*/ 658494 w 1346306"/>
                    <a:gd name="connsiteY8" fmla="*/ 729614 h 1999321"/>
                    <a:gd name="connsiteX9" fmla="*/ 574674 w 1346306"/>
                    <a:gd name="connsiteY9" fmla="*/ 641984 h 1999321"/>
                    <a:gd name="connsiteX10" fmla="*/ 506094 w 1346306"/>
                    <a:gd name="connsiteY10" fmla="*/ 941069 h 1999321"/>
                    <a:gd name="connsiteX11" fmla="*/ 768984 w 1346306"/>
                    <a:gd name="connsiteY11" fmla="*/ 1383029 h 1999321"/>
                    <a:gd name="connsiteX12" fmla="*/ 734694 w 1346306"/>
                    <a:gd name="connsiteY12" fmla="*/ 1522094 h 1999321"/>
                    <a:gd name="connsiteX13" fmla="*/ 363219 w 1346306"/>
                    <a:gd name="connsiteY13" fmla="*/ 1979293 h 1999321"/>
                    <a:gd name="connsiteX14" fmla="*/ 187959 w 1346306"/>
                    <a:gd name="connsiteY14" fmla="*/ 1813558 h 1999321"/>
                    <a:gd name="connsiteX15" fmla="*/ 502284 w 1346306"/>
                    <a:gd name="connsiteY15" fmla="*/ 1423033 h 1999321"/>
                    <a:gd name="connsiteX16" fmla="*/ 323214 w 1346306"/>
                    <a:gd name="connsiteY16" fmla="*/ 1108708 h 1999321"/>
                    <a:gd name="connsiteX17" fmla="*/ 237489 w 1346306"/>
                    <a:gd name="connsiteY17" fmla="*/ 1095373 h 1999321"/>
                    <a:gd name="connsiteX18" fmla="*/ 309879 w 1346306"/>
                    <a:gd name="connsiteY18" fmla="*/ 1384933 h 1999321"/>
                    <a:gd name="connsiteX19" fmla="*/ 307974 w 1346306"/>
                    <a:gd name="connsiteY19" fmla="*/ 1470658 h 1999321"/>
                    <a:gd name="connsiteX20" fmla="*/ 0 w 1346306"/>
                    <a:gd name="connsiteY20" fmla="*/ 763905 h 1999321"/>
                    <a:gd name="connsiteX21" fmla="*/ 154305 w 1346306"/>
                    <a:gd name="connsiteY21" fmla="*/ 97155 h 1999321"/>
                    <a:gd name="connsiteX0" fmla="*/ 154305 w 1346306"/>
                    <a:gd name="connsiteY0" fmla="*/ 97155 h 1999321"/>
                    <a:gd name="connsiteX1" fmla="*/ 252729 w 1346306"/>
                    <a:gd name="connsiteY1" fmla="*/ 0 h 1999321"/>
                    <a:gd name="connsiteX2" fmla="*/ 622935 w 1346306"/>
                    <a:gd name="connsiteY2" fmla="*/ 83820 h 1999321"/>
                    <a:gd name="connsiteX3" fmla="*/ 666750 w 1346306"/>
                    <a:gd name="connsiteY3" fmla="*/ 230505 h 1999321"/>
                    <a:gd name="connsiteX4" fmla="*/ 923290 w 1346306"/>
                    <a:gd name="connsiteY4" fmla="*/ 527685 h 1999321"/>
                    <a:gd name="connsiteX5" fmla="*/ 1290955 w 1346306"/>
                    <a:gd name="connsiteY5" fmla="*/ 634365 h 1999321"/>
                    <a:gd name="connsiteX6" fmla="*/ 1134745 w 1346306"/>
                    <a:gd name="connsiteY6" fmla="*/ 840105 h 1999321"/>
                    <a:gd name="connsiteX7" fmla="*/ 1061085 w 1346306"/>
                    <a:gd name="connsiteY7" fmla="*/ 847725 h 1999321"/>
                    <a:gd name="connsiteX8" fmla="*/ 658494 w 1346306"/>
                    <a:gd name="connsiteY8" fmla="*/ 729614 h 1999321"/>
                    <a:gd name="connsiteX9" fmla="*/ 574674 w 1346306"/>
                    <a:gd name="connsiteY9" fmla="*/ 641984 h 1999321"/>
                    <a:gd name="connsiteX10" fmla="*/ 506094 w 1346306"/>
                    <a:gd name="connsiteY10" fmla="*/ 941069 h 1999321"/>
                    <a:gd name="connsiteX11" fmla="*/ 768984 w 1346306"/>
                    <a:gd name="connsiteY11" fmla="*/ 1383029 h 1999321"/>
                    <a:gd name="connsiteX12" fmla="*/ 734694 w 1346306"/>
                    <a:gd name="connsiteY12" fmla="*/ 1522094 h 1999321"/>
                    <a:gd name="connsiteX13" fmla="*/ 363219 w 1346306"/>
                    <a:gd name="connsiteY13" fmla="*/ 1979293 h 1999321"/>
                    <a:gd name="connsiteX14" fmla="*/ 187959 w 1346306"/>
                    <a:gd name="connsiteY14" fmla="*/ 1813558 h 1999321"/>
                    <a:gd name="connsiteX15" fmla="*/ 502284 w 1346306"/>
                    <a:gd name="connsiteY15" fmla="*/ 1423033 h 1999321"/>
                    <a:gd name="connsiteX16" fmla="*/ 323214 w 1346306"/>
                    <a:gd name="connsiteY16" fmla="*/ 1108708 h 1999321"/>
                    <a:gd name="connsiteX17" fmla="*/ 237489 w 1346306"/>
                    <a:gd name="connsiteY17" fmla="*/ 1095373 h 1999321"/>
                    <a:gd name="connsiteX18" fmla="*/ 309879 w 1346306"/>
                    <a:gd name="connsiteY18" fmla="*/ 1384933 h 1999321"/>
                    <a:gd name="connsiteX19" fmla="*/ 307974 w 1346306"/>
                    <a:gd name="connsiteY19" fmla="*/ 1470658 h 1999321"/>
                    <a:gd name="connsiteX20" fmla="*/ 0 w 1346306"/>
                    <a:gd name="connsiteY20" fmla="*/ 763905 h 1999321"/>
                    <a:gd name="connsiteX21" fmla="*/ 154305 w 1346306"/>
                    <a:gd name="connsiteY21" fmla="*/ 97155 h 1999321"/>
                    <a:gd name="connsiteX0" fmla="*/ 154305 w 1346306"/>
                    <a:gd name="connsiteY0" fmla="*/ 97155 h 1999321"/>
                    <a:gd name="connsiteX1" fmla="*/ 252729 w 1346306"/>
                    <a:gd name="connsiteY1" fmla="*/ 0 h 1999321"/>
                    <a:gd name="connsiteX2" fmla="*/ 622935 w 1346306"/>
                    <a:gd name="connsiteY2" fmla="*/ 83820 h 1999321"/>
                    <a:gd name="connsiteX3" fmla="*/ 666750 w 1346306"/>
                    <a:gd name="connsiteY3" fmla="*/ 230505 h 1999321"/>
                    <a:gd name="connsiteX4" fmla="*/ 923290 w 1346306"/>
                    <a:gd name="connsiteY4" fmla="*/ 527685 h 1999321"/>
                    <a:gd name="connsiteX5" fmla="*/ 1290955 w 1346306"/>
                    <a:gd name="connsiteY5" fmla="*/ 634365 h 1999321"/>
                    <a:gd name="connsiteX6" fmla="*/ 1134745 w 1346306"/>
                    <a:gd name="connsiteY6" fmla="*/ 840105 h 1999321"/>
                    <a:gd name="connsiteX7" fmla="*/ 1061085 w 1346306"/>
                    <a:gd name="connsiteY7" fmla="*/ 847725 h 1999321"/>
                    <a:gd name="connsiteX8" fmla="*/ 658494 w 1346306"/>
                    <a:gd name="connsiteY8" fmla="*/ 729614 h 1999321"/>
                    <a:gd name="connsiteX9" fmla="*/ 574674 w 1346306"/>
                    <a:gd name="connsiteY9" fmla="*/ 641984 h 1999321"/>
                    <a:gd name="connsiteX10" fmla="*/ 506094 w 1346306"/>
                    <a:gd name="connsiteY10" fmla="*/ 941069 h 1999321"/>
                    <a:gd name="connsiteX11" fmla="*/ 768984 w 1346306"/>
                    <a:gd name="connsiteY11" fmla="*/ 1383029 h 1999321"/>
                    <a:gd name="connsiteX12" fmla="*/ 734694 w 1346306"/>
                    <a:gd name="connsiteY12" fmla="*/ 1522094 h 1999321"/>
                    <a:gd name="connsiteX13" fmla="*/ 363219 w 1346306"/>
                    <a:gd name="connsiteY13" fmla="*/ 1979293 h 1999321"/>
                    <a:gd name="connsiteX14" fmla="*/ 187959 w 1346306"/>
                    <a:gd name="connsiteY14" fmla="*/ 1813558 h 1999321"/>
                    <a:gd name="connsiteX15" fmla="*/ 502284 w 1346306"/>
                    <a:gd name="connsiteY15" fmla="*/ 1423033 h 1999321"/>
                    <a:gd name="connsiteX16" fmla="*/ 323214 w 1346306"/>
                    <a:gd name="connsiteY16" fmla="*/ 1108708 h 1999321"/>
                    <a:gd name="connsiteX17" fmla="*/ 237489 w 1346306"/>
                    <a:gd name="connsiteY17" fmla="*/ 1095373 h 1999321"/>
                    <a:gd name="connsiteX18" fmla="*/ 309879 w 1346306"/>
                    <a:gd name="connsiteY18" fmla="*/ 1384933 h 1999321"/>
                    <a:gd name="connsiteX19" fmla="*/ 307974 w 1346306"/>
                    <a:gd name="connsiteY19" fmla="*/ 1470658 h 1999321"/>
                    <a:gd name="connsiteX20" fmla="*/ 307974 w 1346306"/>
                    <a:gd name="connsiteY20" fmla="*/ 1470658 h 1999321"/>
                    <a:gd name="connsiteX21" fmla="*/ 0 w 1346306"/>
                    <a:gd name="connsiteY21" fmla="*/ 763905 h 1999321"/>
                    <a:gd name="connsiteX22" fmla="*/ 154305 w 1346306"/>
                    <a:gd name="connsiteY22" fmla="*/ 97155 h 1999321"/>
                    <a:gd name="connsiteX0" fmla="*/ 154305 w 1346306"/>
                    <a:gd name="connsiteY0" fmla="*/ 97155 h 1999321"/>
                    <a:gd name="connsiteX1" fmla="*/ 252729 w 1346306"/>
                    <a:gd name="connsiteY1" fmla="*/ 0 h 1999321"/>
                    <a:gd name="connsiteX2" fmla="*/ 622935 w 1346306"/>
                    <a:gd name="connsiteY2" fmla="*/ 83820 h 1999321"/>
                    <a:gd name="connsiteX3" fmla="*/ 666750 w 1346306"/>
                    <a:gd name="connsiteY3" fmla="*/ 230505 h 1999321"/>
                    <a:gd name="connsiteX4" fmla="*/ 923290 w 1346306"/>
                    <a:gd name="connsiteY4" fmla="*/ 527685 h 1999321"/>
                    <a:gd name="connsiteX5" fmla="*/ 1290955 w 1346306"/>
                    <a:gd name="connsiteY5" fmla="*/ 634365 h 1999321"/>
                    <a:gd name="connsiteX6" fmla="*/ 1134745 w 1346306"/>
                    <a:gd name="connsiteY6" fmla="*/ 840105 h 1999321"/>
                    <a:gd name="connsiteX7" fmla="*/ 1061085 w 1346306"/>
                    <a:gd name="connsiteY7" fmla="*/ 847725 h 1999321"/>
                    <a:gd name="connsiteX8" fmla="*/ 658494 w 1346306"/>
                    <a:gd name="connsiteY8" fmla="*/ 729614 h 1999321"/>
                    <a:gd name="connsiteX9" fmla="*/ 574674 w 1346306"/>
                    <a:gd name="connsiteY9" fmla="*/ 641984 h 1999321"/>
                    <a:gd name="connsiteX10" fmla="*/ 506094 w 1346306"/>
                    <a:gd name="connsiteY10" fmla="*/ 941069 h 1999321"/>
                    <a:gd name="connsiteX11" fmla="*/ 768984 w 1346306"/>
                    <a:gd name="connsiteY11" fmla="*/ 1383029 h 1999321"/>
                    <a:gd name="connsiteX12" fmla="*/ 734694 w 1346306"/>
                    <a:gd name="connsiteY12" fmla="*/ 1522094 h 1999321"/>
                    <a:gd name="connsiteX13" fmla="*/ 363219 w 1346306"/>
                    <a:gd name="connsiteY13" fmla="*/ 1979293 h 1999321"/>
                    <a:gd name="connsiteX14" fmla="*/ 187959 w 1346306"/>
                    <a:gd name="connsiteY14" fmla="*/ 1813558 h 1999321"/>
                    <a:gd name="connsiteX15" fmla="*/ 502284 w 1346306"/>
                    <a:gd name="connsiteY15" fmla="*/ 1423033 h 1999321"/>
                    <a:gd name="connsiteX16" fmla="*/ 323214 w 1346306"/>
                    <a:gd name="connsiteY16" fmla="*/ 1108708 h 1999321"/>
                    <a:gd name="connsiteX17" fmla="*/ 237489 w 1346306"/>
                    <a:gd name="connsiteY17" fmla="*/ 1095373 h 1999321"/>
                    <a:gd name="connsiteX18" fmla="*/ 309879 w 1346306"/>
                    <a:gd name="connsiteY18" fmla="*/ 1384933 h 1999321"/>
                    <a:gd name="connsiteX19" fmla="*/ 307974 w 1346306"/>
                    <a:gd name="connsiteY19" fmla="*/ 1470658 h 1999321"/>
                    <a:gd name="connsiteX20" fmla="*/ 307974 w 1346306"/>
                    <a:gd name="connsiteY20" fmla="*/ 1470658 h 1999321"/>
                    <a:gd name="connsiteX21" fmla="*/ 313689 w 1346306"/>
                    <a:gd name="connsiteY21" fmla="*/ 1468753 h 1999321"/>
                    <a:gd name="connsiteX22" fmla="*/ 0 w 1346306"/>
                    <a:gd name="connsiteY22" fmla="*/ 763905 h 1999321"/>
                    <a:gd name="connsiteX23" fmla="*/ 154305 w 1346306"/>
                    <a:gd name="connsiteY23" fmla="*/ 97155 h 1999321"/>
                    <a:gd name="connsiteX0" fmla="*/ 154305 w 1346306"/>
                    <a:gd name="connsiteY0" fmla="*/ 97155 h 1999321"/>
                    <a:gd name="connsiteX1" fmla="*/ 252729 w 1346306"/>
                    <a:gd name="connsiteY1" fmla="*/ 0 h 1999321"/>
                    <a:gd name="connsiteX2" fmla="*/ 622935 w 1346306"/>
                    <a:gd name="connsiteY2" fmla="*/ 83820 h 1999321"/>
                    <a:gd name="connsiteX3" fmla="*/ 666750 w 1346306"/>
                    <a:gd name="connsiteY3" fmla="*/ 230505 h 1999321"/>
                    <a:gd name="connsiteX4" fmla="*/ 923290 w 1346306"/>
                    <a:gd name="connsiteY4" fmla="*/ 527685 h 1999321"/>
                    <a:gd name="connsiteX5" fmla="*/ 1290955 w 1346306"/>
                    <a:gd name="connsiteY5" fmla="*/ 634365 h 1999321"/>
                    <a:gd name="connsiteX6" fmla="*/ 1134745 w 1346306"/>
                    <a:gd name="connsiteY6" fmla="*/ 840105 h 1999321"/>
                    <a:gd name="connsiteX7" fmla="*/ 1061085 w 1346306"/>
                    <a:gd name="connsiteY7" fmla="*/ 847725 h 1999321"/>
                    <a:gd name="connsiteX8" fmla="*/ 658494 w 1346306"/>
                    <a:gd name="connsiteY8" fmla="*/ 729614 h 1999321"/>
                    <a:gd name="connsiteX9" fmla="*/ 574674 w 1346306"/>
                    <a:gd name="connsiteY9" fmla="*/ 641984 h 1999321"/>
                    <a:gd name="connsiteX10" fmla="*/ 506094 w 1346306"/>
                    <a:gd name="connsiteY10" fmla="*/ 941069 h 1999321"/>
                    <a:gd name="connsiteX11" fmla="*/ 768984 w 1346306"/>
                    <a:gd name="connsiteY11" fmla="*/ 1383029 h 1999321"/>
                    <a:gd name="connsiteX12" fmla="*/ 734694 w 1346306"/>
                    <a:gd name="connsiteY12" fmla="*/ 1522094 h 1999321"/>
                    <a:gd name="connsiteX13" fmla="*/ 363219 w 1346306"/>
                    <a:gd name="connsiteY13" fmla="*/ 1979293 h 1999321"/>
                    <a:gd name="connsiteX14" fmla="*/ 187959 w 1346306"/>
                    <a:gd name="connsiteY14" fmla="*/ 1813558 h 1999321"/>
                    <a:gd name="connsiteX15" fmla="*/ 502284 w 1346306"/>
                    <a:gd name="connsiteY15" fmla="*/ 1423033 h 1999321"/>
                    <a:gd name="connsiteX16" fmla="*/ 323214 w 1346306"/>
                    <a:gd name="connsiteY16" fmla="*/ 1108708 h 1999321"/>
                    <a:gd name="connsiteX17" fmla="*/ 237489 w 1346306"/>
                    <a:gd name="connsiteY17" fmla="*/ 1095373 h 1999321"/>
                    <a:gd name="connsiteX18" fmla="*/ 309879 w 1346306"/>
                    <a:gd name="connsiteY18" fmla="*/ 1384933 h 1999321"/>
                    <a:gd name="connsiteX19" fmla="*/ 307974 w 1346306"/>
                    <a:gd name="connsiteY19" fmla="*/ 1470658 h 1999321"/>
                    <a:gd name="connsiteX20" fmla="*/ 307974 w 1346306"/>
                    <a:gd name="connsiteY20" fmla="*/ 1470658 h 1999321"/>
                    <a:gd name="connsiteX21" fmla="*/ 3174 w 1346306"/>
                    <a:gd name="connsiteY21" fmla="*/ 1712593 h 1999321"/>
                    <a:gd name="connsiteX22" fmla="*/ 0 w 1346306"/>
                    <a:gd name="connsiteY22" fmla="*/ 763905 h 1999321"/>
                    <a:gd name="connsiteX23" fmla="*/ 154305 w 1346306"/>
                    <a:gd name="connsiteY23" fmla="*/ 97155 h 1999321"/>
                    <a:gd name="connsiteX0" fmla="*/ 154305 w 1346306"/>
                    <a:gd name="connsiteY0" fmla="*/ 97155 h 1999321"/>
                    <a:gd name="connsiteX1" fmla="*/ 252729 w 1346306"/>
                    <a:gd name="connsiteY1" fmla="*/ 0 h 1999321"/>
                    <a:gd name="connsiteX2" fmla="*/ 622935 w 1346306"/>
                    <a:gd name="connsiteY2" fmla="*/ 83820 h 1999321"/>
                    <a:gd name="connsiteX3" fmla="*/ 666750 w 1346306"/>
                    <a:gd name="connsiteY3" fmla="*/ 230505 h 1999321"/>
                    <a:gd name="connsiteX4" fmla="*/ 923290 w 1346306"/>
                    <a:gd name="connsiteY4" fmla="*/ 527685 h 1999321"/>
                    <a:gd name="connsiteX5" fmla="*/ 1290955 w 1346306"/>
                    <a:gd name="connsiteY5" fmla="*/ 634365 h 1999321"/>
                    <a:gd name="connsiteX6" fmla="*/ 1134745 w 1346306"/>
                    <a:gd name="connsiteY6" fmla="*/ 840105 h 1999321"/>
                    <a:gd name="connsiteX7" fmla="*/ 1061085 w 1346306"/>
                    <a:gd name="connsiteY7" fmla="*/ 847725 h 1999321"/>
                    <a:gd name="connsiteX8" fmla="*/ 658494 w 1346306"/>
                    <a:gd name="connsiteY8" fmla="*/ 729614 h 1999321"/>
                    <a:gd name="connsiteX9" fmla="*/ 574674 w 1346306"/>
                    <a:gd name="connsiteY9" fmla="*/ 641984 h 1999321"/>
                    <a:gd name="connsiteX10" fmla="*/ 506094 w 1346306"/>
                    <a:gd name="connsiteY10" fmla="*/ 941069 h 1999321"/>
                    <a:gd name="connsiteX11" fmla="*/ 768984 w 1346306"/>
                    <a:gd name="connsiteY11" fmla="*/ 1383029 h 1999321"/>
                    <a:gd name="connsiteX12" fmla="*/ 734694 w 1346306"/>
                    <a:gd name="connsiteY12" fmla="*/ 1522094 h 1999321"/>
                    <a:gd name="connsiteX13" fmla="*/ 363219 w 1346306"/>
                    <a:gd name="connsiteY13" fmla="*/ 1979293 h 1999321"/>
                    <a:gd name="connsiteX14" fmla="*/ 187959 w 1346306"/>
                    <a:gd name="connsiteY14" fmla="*/ 1813558 h 1999321"/>
                    <a:gd name="connsiteX15" fmla="*/ 502284 w 1346306"/>
                    <a:gd name="connsiteY15" fmla="*/ 1423033 h 1999321"/>
                    <a:gd name="connsiteX16" fmla="*/ 323214 w 1346306"/>
                    <a:gd name="connsiteY16" fmla="*/ 1108708 h 1999321"/>
                    <a:gd name="connsiteX17" fmla="*/ 237489 w 1346306"/>
                    <a:gd name="connsiteY17" fmla="*/ 1095373 h 1999321"/>
                    <a:gd name="connsiteX18" fmla="*/ 309879 w 1346306"/>
                    <a:gd name="connsiteY18" fmla="*/ 1384933 h 1999321"/>
                    <a:gd name="connsiteX19" fmla="*/ 307974 w 1346306"/>
                    <a:gd name="connsiteY19" fmla="*/ 1470658 h 1999321"/>
                    <a:gd name="connsiteX20" fmla="*/ 258444 w 1346306"/>
                    <a:gd name="connsiteY20" fmla="*/ 1630678 h 1999321"/>
                    <a:gd name="connsiteX21" fmla="*/ 3174 w 1346306"/>
                    <a:gd name="connsiteY21" fmla="*/ 1712593 h 1999321"/>
                    <a:gd name="connsiteX22" fmla="*/ 0 w 1346306"/>
                    <a:gd name="connsiteY22" fmla="*/ 763905 h 1999321"/>
                    <a:gd name="connsiteX23" fmla="*/ 154305 w 1346306"/>
                    <a:gd name="connsiteY23" fmla="*/ 97155 h 1999321"/>
                    <a:gd name="connsiteX0" fmla="*/ 154305 w 1346306"/>
                    <a:gd name="connsiteY0" fmla="*/ 97155 h 1999321"/>
                    <a:gd name="connsiteX1" fmla="*/ 252729 w 1346306"/>
                    <a:gd name="connsiteY1" fmla="*/ 0 h 1999321"/>
                    <a:gd name="connsiteX2" fmla="*/ 622935 w 1346306"/>
                    <a:gd name="connsiteY2" fmla="*/ 83820 h 1999321"/>
                    <a:gd name="connsiteX3" fmla="*/ 666750 w 1346306"/>
                    <a:gd name="connsiteY3" fmla="*/ 230505 h 1999321"/>
                    <a:gd name="connsiteX4" fmla="*/ 923290 w 1346306"/>
                    <a:gd name="connsiteY4" fmla="*/ 527685 h 1999321"/>
                    <a:gd name="connsiteX5" fmla="*/ 1290955 w 1346306"/>
                    <a:gd name="connsiteY5" fmla="*/ 634365 h 1999321"/>
                    <a:gd name="connsiteX6" fmla="*/ 1134745 w 1346306"/>
                    <a:gd name="connsiteY6" fmla="*/ 840105 h 1999321"/>
                    <a:gd name="connsiteX7" fmla="*/ 1061085 w 1346306"/>
                    <a:gd name="connsiteY7" fmla="*/ 847725 h 1999321"/>
                    <a:gd name="connsiteX8" fmla="*/ 658494 w 1346306"/>
                    <a:gd name="connsiteY8" fmla="*/ 729614 h 1999321"/>
                    <a:gd name="connsiteX9" fmla="*/ 574674 w 1346306"/>
                    <a:gd name="connsiteY9" fmla="*/ 641984 h 1999321"/>
                    <a:gd name="connsiteX10" fmla="*/ 506094 w 1346306"/>
                    <a:gd name="connsiteY10" fmla="*/ 941069 h 1999321"/>
                    <a:gd name="connsiteX11" fmla="*/ 768984 w 1346306"/>
                    <a:gd name="connsiteY11" fmla="*/ 1383029 h 1999321"/>
                    <a:gd name="connsiteX12" fmla="*/ 734694 w 1346306"/>
                    <a:gd name="connsiteY12" fmla="*/ 1522094 h 1999321"/>
                    <a:gd name="connsiteX13" fmla="*/ 363219 w 1346306"/>
                    <a:gd name="connsiteY13" fmla="*/ 1979293 h 1999321"/>
                    <a:gd name="connsiteX14" fmla="*/ 187959 w 1346306"/>
                    <a:gd name="connsiteY14" fmla="*/ 1813558 h 1999321"/>
                    <a:gd name="connsiteX15" fmla="*/ 502284 w 1346306"/>
                    <a:gd name="connsiteY15" fmla="*/ 1423033 h 1999321"/>
                    <a:gd name="connsiteX16" fmla="*/ 323214 w 1346306"/>
                    <a:gd name="connsiteY16" fmla="*/ 1108708 h 1999321"/>
                    <a:gd name="connsiteX17" fmla="*/ 237489 w 1346306"/>
                    <a:gd name="connsiteY17" fmla="*/ 1095373 h 1999321"/>
                    <a:gd name="connsiteX18" fmla="*/ 309879 w 1346306"/>
                    <a:gd name="connsiteY18" fmla="*/ 1384933 h 1999321"/>
                    <a:gd name="connsiteX19" fmla="*/ 307974 w 1346306"/>
                    <a:gd name="connsiteY19" fmla="*/ 1470658 h 1999321"/>
                    <a:gd name="connsiteX20" fmla="*/ 121284 w 1346306"/>
                    <a:gd name="connsiteY20" fmla="*/ 1760218 h 1999321"/>
                    <a:gd name="connsiteX21" fmla="*/ 3174 w 1346306"/>
                    <a:gd name="connsiteY21" fmla="*/ 1712593 h 1999321"/>
                    <a:gd name="connsiteX22" fmla="*/ 0 w 1346306"/>
                    <a:gd name="connsiteY22" fmla="*/ 763905 h 1999321"/>
                    <a:gd name="connsiteX23" fmla="*/ 154305 w 1346306"/>
                    <a:gd name="connsiteY23" fmla="*/ 97155 h 1999321"/>
                    <a:gd name="connsiteX0" fmla="*/ 242571 w 1434572"/>
                    <a:gd name="connsiteY0" fmla="*/ 97155 h 1999321"/>
                    <a:gd name="connsiteX1" fmla="*/ 340995 w 1434572"/>
                    <a:gd name="connsiteY1" fmla="*/ 0 h 1999321"/>
                    <a:gd name="connsiteX2" fmla="*/ 711201 w 1434572"/>
                    <a:gd name="connsiteY2" fmla="*/ 83820 h 1999321"/>
                    <a:gd name="connsiteX3" fmla="*/ 755016 w 1434572"/>
                    <a:gd name="connsiteY3" fmla="*/ 230505 h 1999321"/>
                    <a:gd name="connsiteX4" fmla="*/ 1011556 w 1434572"/>
                    <a:gd name="connsiteY4" fmla="*/ 527685 h 1999321"/>
                    <a:gd name="connsiteX5" fmla="*/ 1379221 w 1434572"/>
                    <a:gd name="connsiteY5" fmla="*/ 634365 h 1999321"/>
                    <a:gd name="connsiteX6" fmla="*/ 1223011 w 1434572"/>
                    <a:gd name="connsiteY6" fmla="*/ 840105 h 1999321"/>
                    <a:gd name="connsiteX7" fmla="*/ 1149351 w 1434572"/>
                    <a:gd name="connsiteY7" fmla="*/ 847725 h 1999321"/>
                    <a:gd name="connsiteX8" fmla="*/ 746760 w 1434572"/>
                    <a:gd name="connsiteY8" fmla="*/ 729614 h 1999321"/>
                    <a:gd name="connsiteX9" fmla="*/ 662940 w 1434572"/>
                    <a:gd name="connsiteY9" fmla="*/ 641984 h 1999321"/>
                    <a:gd name="connsiteX10" fmla="*/ 594360 w 1434572"/>
                    <a:gd name="connsiteY10" fmla="*/ 941069 h 1999321"/>
                    <a:gd name="connsiteX11" fmla="*/ 857250 w 1434572"/>
                    <a:gd name="connsiteY11" fmla="*/ 1383029 h 1999321"/>
                    <a:gd name="connsiteX12" fmla="*/ 822960 w 1434572"/>
                    <a:gd name="connsiteY12" fmla="*/ 1522094 h 1999321"/>
                    <a:gd name="connsiteX13" fmla="*/ 451485 w 1434572"/>
                    <a:gd name="connsiteY13" fmla="*/ 1979293 h 1999321"/>
                    <a:gd name="connsiteX14" fmla="*/ 276225 w 1434572"/>
                    <a:gd name="connsiteY14" fmla="*/ 1813558 h 1999321"/>
                    <a:gd name="connsiteX15" fmla="*/ 590550 w 1434572"/>
                    <a:gd name="connsiteY15" fmla="*/ 1423033 h 1999321"/>
                    <a:gd name="connsiteX16" fmla="*/ 411480 w 1434572"/>
                    <a:gd name="connsiteY16" fmla="*/ 1108708 h 1999321"/>
                    <a:gd name="connsiteX17" fmla="*/ 325755 w 1434572"/>
                    <a:gd name="connsiteY17" fmla="*/ 1095373 h 1999321"/>
                    <a:gd name="connsiteX18" fmla="*/ 398145 w 1434572"/>
                    <a:gd name="connsiteY18" fmla="*/ 1384933 h 1999321"/>
                    <a:gd name="connsiteX19" fmla="*/ 396240 w 1434572"/>
                    <a:gd name="connsiteY19" fmla="*/ 1470658 h 1999321"/>
                    <a:gd name="connsiteX20" fmla="*/ 0 w 1434572"/>
                    <a:gd name="connsiteY20" fmla="*/ 1967863 h 1999321"/>
                    <a:gd name="connsiteX21" fmla="*/ 91440 w 1434572"/>
                    <a:gd name="connsiteY21" fmla="*/ 1712593 h 1999321"/>
                    <a:gd name="connsiteX22" fmla="*/ 88266 w 1434572"/>
                    <a:gd name="connsiteY22" fmla="*/ 763905 h 1999321"/>
                    <a:gd name="connsiteX23" fmla="*/ 242571 w 1434572"/>
                    <a:gd name="connsiteY23" fmla="*/ 97155 h 1999321"/>
                    <a:gd name="connsiteX0" fmla="*/ 410211 w 1602212"/>
                    <a:gd name="connsiteY0" fmla="*/ 97155 h 1999321"/>
                    <a:gd name="connsiteX1" fmla="*/ 508635 w 1602212"/>
                    <a:gd name="connsiteY1" fmla="*/ 0 h 1999321"/>
                    <a:gd name="connsiteX2" fmla="*/ 878841 w 1602212"/>
                    <a:gd name="connsiteY2" fmla="*/ 83820 h 1999321"/>
                    <a:gd name="connsiteX3" fmla="*/ 922656 w 1602212"/>
                    <a:gd name="connsiteY3" fmla="*/ 230505 h 1999321"/>
                    <a:gd name="connsiteX4" fmla="*/ 1179196 w 1602212"/>
                    <a:gd name="connsiteY4" fmla="*/ 527685 h 1999321"/>
                    <a:gd name="connsiteX5" fmla="*/ 1546861 w 1602212"/>
                    <a:gd name="connsiteY5" fmla="*/ 634365 h 1999321"/>
                    <a:gd name="connsiteX6" fmla="*/ 1390651 w 1602212"/>
                    <a:gd name="connsiteY6" fmla="*/ 840105 h 1999321"/>
                    <a:gd name="connsiteX7" fmla="*/ 1316991 w 1602212"/>
                    <a:gd name="connsiteY7" fmla="*/ 847725 h 1999321"/>
                    <a:gd name="connsiteX8" fmla="*/ 914400 w 1602212"/>
                    <a:gd name="connsiteY8" fmla="*/ 729614 h 1999321"/>
                    <a:gd name="connsiteX9" fmla="*/ 830580 w 1602212"/>
                    <a:gd name="connsiteY9" fmla="*/ 641984 h 1999321"/>
                    <a:gd name="connsiteX10" fmla="*/ 762000 w 1602212"/>
                    <a:gd name="connsiteY10" fmla="*/ 941069 h 1999321"/>
                    <a:gd name="connsiteX11" fmla="*/ 1024890 w 1602212"/>
                    <a:gd name="connsiteY11" fmla="*/ 1383029 h 1999321"/>
                    <a:gd name="connsiteX12" fmla="*/ 990600 w 1602212"/>
                    <a:gd name="connsiteY12" fmla="*/ 1522094 h 1999321"/>
                    <a:gd name="connsiteX13" fmla="*/ 619125 w 1602212"/>
                    <a:gd name="connsiteY13" fmla="*/ 1979293 h 1999321"/>
                    <a:gd name="connsiteX14" fmla="*/ 443865 w 1602212"/>
                    <a:gd name="connsiteY14" fmla="*/ 1813558 h 1999321"/>
                    <a:gd name="connsiteX15" fmla="*/ 758190 w 1602212"/>
                    <a:gd name="connsiteY15" fmla="*/ 1423033 h 1999321"/>
                    <a:gd name="connsiteX16" fmla="*/ 579120 w 1602212"/>
                    <a:gd name="connsiteY16" fmla="*/ 1108708 h 1999321"/>
                    <a:gd name="connsiteX17" fmla="*/ 493395 w 1602212"/>
                    <a:gd name="connsiteY17" fmla="*/ 1095373 h 1999321"/>
                    <a:gd name="connsiteX18" fmla="*/ 565785 w 1602212"/>
                    <a:gd name="connsiteY18" fmla="*/ 1384933 h 1999321"/>
                    <a:gd name="connsiteX19" fmla="*/ 563880 w 1602212"/>
                    <a:gd name="connsiteY19" fmla="*/ 1470658 h 1999321"/>
                    <a:gd name="connsiteX20" fmla="*/ 167640 w 1602212"/>
                    <a:gd name="connsiteY20" fmla="*/ 1967863 h 1999321"/>
                    <a:gd name="connsiteX21" fmla="*/ 0 w 1602212"/>
                    <a:gd name="connsiteY21" fmla="*/ 1794508 h 1999321"/>
                    <a:gd name="connsiteX22" fmla="*/ 255906 w 1602212"/>
                    <a:gd name="connsiteY22" fmla="*/ 763905 h 1999321"/>
                    <a:gd name="connsiteX23" fmla="*/ 410211 w 1602212"/>
                    <a:gd name="connsiteY23" fmla="*/ 97155 h 1999321"/>
                    <a:gd name="connsiteX0" fmla="*/ 430572 w 1622573"/>
                    <a:gd name="connsiteY0" fmla="*/ 97155 h 1999321"/>
                    <a:gd name="connsiteX1" fmla="*/ 528996 w 1622573"/>
                    <a:gd name="connsiteY1" fmla="*/ 0 h 1999321"/>
                    <a:gd name="connsiteX2" fmla="*/ 899202 w 1622573"/>
                    <a:gd name="connsiteY2" fmla="*/ 83820 h 1999321"/>
                    <a:gd name="connsiteX3" fmla="*/ 943017 w 1622573"/>
                    <a:gd name="connsiteY3" fmla="*/ 230505 h 1999321"/>
                    <a:gd name="connsiteX4" fmla="*/ 1199557 w 1622573"/>
                    <a:gd name="connsiteY4" fmla="*/ 527685 h 1999321"/>
                    <a:gd name="connsiteX5" fmla="*/ 1567222 w 1622573"/>
                    <a:gd name="connsiteY5" fmla="*/ 634365 h 1999321"/>
                    <a:gd name="connsiteX6" fmla="*/ 1411012 w 1622573"/>
                    <a:gd name="connsiteY6" fmla="*/ 840105 h 1999321"/>
                    <a:gd name="connsiteX7" fmla="*/ 1337352 w 1622573"/>
                    <a:gd name="connsiteY7" fmla="*/ 847725 h 1999321"/>
                    <a:gd name="connsiteX8" fmla="*/ 934761 w 1622573"/>
                    <a:gd name="connsiteY8" fmla="*/ 729614 h 1999321"/>
                    <a:gd name="connsiteX9" fmla="*/ 850941 w 1622573"/>
                    <a:gd name="connsiteY9" fmla="*/ 641984 h 1999321"/>
                    <a:gd name="connsiteX10" fmla="*/ 782361 w 1622573"/>
                    <a:gd name="connsiteY10" fmla="*/ 941069 h 1999321"/>
                    <a:gd name="connsiteX11" fmla="*/ 1045251 w 1622573"/>
                    <a:gd name="connsiteY11" fmla="*/ 1383029 h 1999321"/>
                    <a:gd name="connsiteX12" fmla="*/ 1010961 w 1622573"/>
                    <a:gd name="connsiteY12" fmla="*/ 1522094 h 1999321"/>
                    <a:gd name="connsiteX13" fmla="*/ 639486 w 1622573"/>
                    <a:gd name="connsiteY13" fmla="*/ 1979293 h 1999321"/>
                    <a:gd name="connsiteX14" fmla="*/ 464226 w 1622573"/>
                    <a:gd name="connsiteY14" fmla="*/ 1813558 h 1999321"/>
                    <a:gd name="connsiteX15" fmla="*/ 778551 w 1622573"/>
                    <a:gd name="connsiteY15" fmla="*/ 1423033 h 1999321"/>
                    <a:gd name="connsiteX16" fmla="*/ 599481 w 1622573"/>
                    <a:gd name="connsiteY16" fmla="*/ 1108708 h 1999321"/>
                    <a:gd name="connsiteX17" fmla="*/ 513756 w 1622573"/>
                    <a:gd name="connsiteY17" fmla="*/ 1095373 h 1999321"/>
                    <a:gd name="connsiteX18" fmla="*/ 586146 w 1622573"/>
                    <a:gd name="connsiteY18" fmla="*/ 1384933 h 1999321"/>
                    <a:gd name="connsiteX19" fmla="*/ 584241 w 1622573"/>
                    <a:gd name="connsiteY19" fmla="*/ 1470658 h 1999321"/>
                    <a:gd name="connsiteX20" fmla="*/ 188001 w 1622573"/>
                    <a:gd name="connsiteY20" fmla="*/ 1967863 h 1999321"/>
                    <a:gd name="connsiteX21" fmla="*/ 20361 w 1622573"/>
                    <a:gd name="connsiteY21" fmla="*/ 1794508 h 1999321"/>
                    <a:gd name="connsiteX22" fmla="*/ 276267 w 1622573"/>
                    <a:gd name="connsiteY22" fmla="*/ 763905 h 1999321"/>
                    <a:gd name="connsiteX23" fmla="*/ 430572 w 1622573"/>
                    <a:gd name="connsiteY23" fmla="*/ 97155 h 1999321"/>
                    <a:gd name="connsiteX0" fmla="*/ 437624 w 1629625"/>
                    <a:gd name="connsiteY0" fmla="*/ 97155 h 1999321"/>
                    <a:gd name="connsiteX1" fmla="*/ 536048 w 1629625"/>
                    <a:gd name="connsiteY1" fmla="*/ 0 h 1999321"/>
                    <a:gd name="connsiteX2" fmla="*/ 906254 w 1629625"/>
                    <a:gd name="connsiteY2" fmla="*/ 83820 h 1999321"/>
                    <a:gd name="connsiteX3" fmla="*/ 950069 w 1629625"/>
                    <a:gd name="connsiteY3" fmla="*/ 230505 h 1999321"/>
                    <a:gd name="connsiteX4" fmla="*/ 1206609 w 1629625"/>
                    <a:gd name="connsiteY4" fmla="*/ 527685 h 1999321"/>
                    <a:gd name="connsiteX5" fmla="*/ 1574274 w 1629625"/>
                    <a:gd name="connsiteY5" fmla="*/ 634365 h 1999321"/>
                    <a:gd name="connsiteX6" fmla="*/ 1418064 w 1629625"/>
                    <a:gd name="connsiteY6" fmla="*/ 840105 h 1999321"/>
                    <a:gd name="connsiteX7" fmla="*/ 1344404 w 1629625"/>
                    <a:gd name="connsiteY7" fmla="*/ 847725 h 1999321"/>
                    <a:gd name="connsiteX8" fmla="*/ 941813 w 1629625"/>
                    <a:gd name="connsiteY8" fmla="*/ 729614 h 1999321"/>
                    <a:gd name="connsiteX9" fmla="*/ 857993 w 1629625"/>
                    <a:gd name="connsiteY9" fmla="*/ 641984 h 1999321"/>
                    <a:gd name="connsiteX10" fmla="*/ 789413 w 1629625"/>
                    <a:gd name="connsiteY10" fmla="*/ 941069 h 1999321"/>
                    <a:gd name="connsiteX11" fmla="*/ 1052303 w 1629625"/>
                    <a:gd name="connsiteY11" fmla="*/ 1383029 h 1999321"/>
                    <a:gd name="connsiteX12" fmla="*/ 1018013 w 1629625"/>
                    <a:gd name="connsiteY12" fmla="*/ 1522094 h 1999321"/>
                    <a:gd name="connsiteX13" fmla="*/ 646538 w 1629625"/>
                    <a:gd name="connsiteY13" fmla="*/ 1979293 h 1999321"/>
                    <a:gd name="connsiteX14" fmla="*/ 471278 w 1629625"/>
                    <a:gd name="connsiteY14" fmla="*/ 1813558 h 1999321"/>
                    <a:gd name="connsiteX15" fmla="*/ 785603 w 1629625"/>
                    <a:gd name="connsiteY15" fmla="*/ 1423033 h 1999321"/>
                    <a:gd name="connsiteX16" fmla="*/ 606533 w 1629625"/>
                    <a:gd name="connsiteY16" fmla="*/ 1108708 h 1999321"/>
                    <a:gd name="connsiteX17" fmla="*/ 520808 w 1629625"/>
                    <a:gd name="connsiteY17" fmla="*/ 1095373 h 1999321"/>
                    <a:gd name="connsiteX18" fmla="*/ 593198 w 1629625"/>
                    <a:gd name="connsiteY18" fmla="*/ 1384933 h 1999321"/>
                    <a:gd name="connsiteX19" fmla="*/ 591293 w 1629625"/>
                    <a:gd name="connsiteY19" fmla="*/ 1470658 h 1999321"/>
                    <a:gd name="connsiteX20" fmla="*/ 195053 w 1629625"/>
                    <a:gd name="connsiteY20" fmla="*/ 1967863 h 1999321"/>
                    <a:gd name="connsiteX21" fmla="*/ 27413 w 1629625"/>
                    <a:gd name="connsiteY21" fmla="*/ 1794508 h 1999321"/>
                    <a:gd name="connsiteX22" fmla="*/ 283319 w 1629625"/>
                    <a:gd name="connsiteY22" fmla="*/ 763905 h 1999321"/>
                    <a:gd name="connsiteX23" fmla="*/ 437624 w 1629625"/>
                    <a:gd name="connsiteY23" fmla="*/ 97155 h 1999321"/>
                    <a:gd name="connsiteX0" fmla="*/ 437395 w 1629396"/>
                    <a:gd name="connsiteY0" fmla="*/ 97155 h 1999321"/>
                    <a:gd name="connsiteX1" fmla="*/ 535819 w 1629396"/>
                    <a:gd name="connsiteY1" fmla="*/ 0 h 1999321"/>
                    <a:gd name="connsiteX2" fmla="*/ 906025 w 1629396"/>
                    <a:gd name="connsiteY2" fmla="*/ 83820 h 1999321"/>
                    <a:gd name="connsiteX3" fmla="*/ 949840 w 1629396"/>
                    <a:gd name="connsiteY3" fmla="*/ 230505 h 1999321"/>
                    <a:gd name="connsiteX4" fmla="*/ 1206380 w 1629396"/>
                    <a:gd name="connsiteY4" fmla="*/ 527685 h 1999321"/>
                    <a:gd name="connsiteX5" fmla="*/ 1574045 w 1629396"/>
                    <a:gd name="connsiteY5" fmla="*/ 634365 h 1999321"/>
                    <a:gd name="connsiteX6" fmla="*/ 1417835 w 1629396"/>
                    <a:gd name="connsiteY6" fmla="*/ 840105 h 1999321"/>
                    <a:gd name="connsiteX7" fmla="*/ 1344175 w 1629396"/>
                    <a:gd name="connsiteY7" fmla="*/ 847725 h 1999321"/>
                    <a:gd name="connsiteX8" fmla="*/ 941584 w 1629396"/>
                    <a:gd name="connsiteY8" fmla="*/ 729614 h 1999321"/>
                    <a:gd name="connsiteX9" fmla="*/ 857764 w 1629396"/>
                    <a:gd name="connsiteY9" fmla="*/ 641984 h 1999321"/>
                    <a:gd name="connsiteX10" fmla="*/ 789184 w 1629396"/>
                    <a:gd name="connsiteY10" fmla="*/ 941069 h 1999321"/>
                    <a:gd name="connsiteX11" fmla="*/ 1052074 w 1629396"/>
                    <a:gd name="connsiteY11" fmla="*/ 1383029 h 1999321"/>
                    <a:gd name="connsiteX12" fmla="*/ 1017784 w 1629396"/>
                    <a:gd name="connsiteY12" fmla="*/ 1522094 h 1999321"/>
                    <a:gd name="connsiteX13" fmla="*/ 646309 w 1629396"/>
                    <a:gd name="connsiteY13" fmla="*/ 1979293 h 1999321"/>
                    <a:gd name="connsiteX14" fmla="*/ 471049 w 1629396"/>
                    <a:gd name="connsiteY14" fmla="*/ 1813558 h 1999321"/>
                    <a:gd name="connsiteX15" fmla="*/ 785374 w 1629396"/>
                    <a:gd name="connsiteY15" fmla="*/ 1423033 h 1999321"/>
                    <a:gd name="connsiteX16" fmla="*/ 606304 w 1629396"/>
                    <a:gd name="connsiteY16" fmla="*/ 1108708 h 1999321"/>
                    <a:gd name="connsiteX17" fmla="*/ 520579 w 1629396"/>
                    <a:gd name="connsiteY17" fmla="*/ 1095373 h 1999321"/>
                    <a:gd name="connsiteX18" fmla="*/ 592969 w 1629396"/>
                    <a:gd name="connsiteY18" fmla="*/ 1384933 h 1999321"/>
                    <a:gd name="connsiteX19" fmla="*/ 591064 w 1629396"/>
                    <a:gd name="connsiteY19" fmla="*/ 1470658 h 1999321"/>
                    <a:gd name="connsiteX20" fmla="*/ 194824 w 1629396"/>
                    <a:gd name="connsiteY20" fmla="*/ 1967863 h 1999321"/>
                    <a:gd name="connsiteX21" fmla="*/ 27184 w 1629396"/>
                    <a:gd name="connsiteY21" fmla="*/ 1794508 h 1999321"/>
                    <a:gd name="connsiteX22" fmla="*/ 283090 w 1629396"/>
                    <a:gd name="connsiteY22" fmla="*/ 763905 h 1999321"/>
                    <a:gd name="connsiteX23" fmla="*/ 437395 w 1629396"/>
                    <a:gd name="connsiteY23" fmla="*/ 97155 h 1999321"/>
                    <a:gd name="connsiteX0" fmla="*/ 442869 w 1634870"/>
                    <a:gd name="connsiteY0" fmla="*/ 97155 h 1999321"/>
                    <a:gd name="connsiteX1" fmla="*/ 541293 w 1634870"/>
                    <a:gd name="connsiteY1" fmla="*/ 0 h 1999321"/>
                    <a:gd name="connsiteX2" fmla="*/ 911499 w 1634870"/>
                    <a:gd name="connsiteY2" fmla="*/ 83820 h 1999321"/>
                    <a:gd name="connsiteX3" fmla="*/ 955314 w 1634870"/>
                    <a:gd name="connsiteY3" fmla="*/ 230505 h 1999321"/>
                    <a:gd name="connsiteX4" fmla="*/ 1211854 w 1634870"/>
                    <a:gd name="connsiteY4" fmla="*/ 527685 h 1999321"/>
                    <a:gd name="connsiteX5" fmla="*/ 1579519 w 1634870"/>
                    <a:gd name="connsiteY5" fmla="*/ 634365 h 1999321"/>
                    <a:gd name="connsiteX6" fmla="*/ 1423309 w 1634870"/>
                    <a:gd name="connsiteY6" fmla="*/ 840105 h 1999321"/>
                    <a:gd name="connsiteX7" fmla="*/ 1349649 w 1634870"/>
                    <a:gd name="connsiteY7" fmla="*/ 847725 h 1999321"/>
                    <a:gd name="connsiteX8" fmla="*/ 947058 w 1634870"/>
                    <a:gd name="connsiteY8" fmla="*/ 729614 h 1999321"/>
                    <a:gd name="connsiteX9" fmla="*/ 863238 w 1634870"/>
                    <a:gd name="connsiteY9" fmla="*/ 641984 h 1999321"/>
                    <a:gd name="connsiteX10" fmla="*/ 794658 w 1634870"/>
                    <a:gd name="connsiteY10" fmla="*/ 941069 h 1999321"/>
                    <a:gd name="connsiteX11" fmla="*/ 1057548 w 1634870"/>
                    <a:gd name="connsiteY11" fmla="*/ 1383029 h 1999321"/>
                    <a:gd name="connsiteX12" fmla="*/ 1023258 w 1634870"/>
                    <a:gd name="connsiteY12" fmla="*/ 1522094 h 1999321"/>
                    <a:gd name="connsiteX13" fmla="*/ 651783 w 1634870"/>
                    <a:gd name="connsiteY13" fmla="*/ 1979293 h 1999321"/>
                    <a:gd name="connsiteX14" fmla="*/ 476523 w 1634870"/>
                    <a:gd name="connsiteY14" fmla="*/ 1813558 h 1999321"/>
                    <a:gd name="connsiteX15" fmla="*/ 790848 w 1634870"/>
                    <a:gd name="connsiteY15" fmla="*/ 1423033 h 1999321"/>
                    <a:gd name="connsiteX16" fmla="*/ 611778 w 1634870"/>
                    <a:gd name="connsiteY16" fmla="*/ 1108708 h 1999321"/>
                    <a:gd name="connsiteX17" fmla="*/ 526053 w 1634870"/>
                    <a:gd name="connsiteY17" fmla="*/ 1095373 h 1999321"/>
                    <a:gd name="connsiteX18" fmla="*/ 598443 w 1634870"/>
                    <a:gd name="connsiteY18" fmla="*/ 1384933 h 1999321"/>
                    <a:gd name="connsiteX19" fmla="*/ 596538 w 1634870"/>
                    <a:gd name="connsiteY19" fmla="*/ 1470658 h 1999321"/>
                    <a:gd name="connsiteX20" fmla="*/ 200298 w 1634870"/>
                    <a:gd name="connsiteY20" fmla="*/ 1967863 h 1999321"/>
                    <a:gd name="connsiteX21" fmla="*/ 32658 w 1634870"/>
                    <a:gd name="connsiteY21" fmla="*/ 1794508 h 1999321"/>
                    <a:gd name="connsiteX22" fmla="*/ 288564 w 1634870"/>
                    <a:gd name="connsiteY22" fmla="*/ 763905 h 1999321"/>
                    <a:gd name="connsiteX23" fmla="*/ 442869 w 1634870"/>
                    <a:gd name="connsiteY23" fmla="*/ 97155 h 1999321"/>
                    <a:gd name="connsiteX0" fmla="*/ 442869 w 1634870"/>
                    <a:gd name="connsiteY0" fmla="*/ 97155 h 1999321"/>
                    <a:gd name="connsiteX1" fmla="*/ 541293 w 1634870"/>
                    <a:gd name="connsiteY1" fmla="*/ 0 h 1999321"/>
                    <a:gd name="connsiteX2" fmla="*/ 911499 w 1634870"/>
                    <a:gd name="connsiteY2" fmla="*/ 83820 h 1999321"/>
                    <a:gd name="connsiteX3" fmla="*/ 955314 w 1634870"/>
                    <a:gd name="connsiteY3" fmla="*/ 230505 h 1999321"/>
                    <a:gd name="connsiteX4" fmla="*/ 1211854 w 1634870"/>
                    <a:gd name="connsiteY4" fmla="*/ 527685 h 1999321"/>
                    <a:gd name="connsiteX5" fmla="*/ 1579519 w 1634870"/>
                    <a:gd name="connsiteY5" fmla="*/ 634365 h 1999321"/>
                    <a:gd name="connsiteX6" fmla="*/ 1423309 w 1634870"/>
                    <a:gd name="connsiteY6" fmla="*/ 840105 h 1999321"/>
                    <a:gd name="connsiteX7" fmla="*/ 1349649 w 1634870"/>
                    <a:gd name="connsiteY7" fmla="*/ 847725 h 1999321"/>
                    <a:gd name="connsiteX8" fmla="*/ 947058 w 1634870"/>
                    <a:gd name="connsiteY8" fmla="*/ 729614 h 1999321"/>
                    <a:gd name="connsiteX9" fmla="*/ 863238 w 1634870"/>
                    <a:gd name="connsiteY9" fmla="*/ 641984 h 1999321"/>
                    <a:gd name="connsiteX10" fmla="*/ 794658 w 1634870"/>
                    <a:gd name="connsiteY10" fmla="*/ 941069 h 1999321"/>
                    <a:gd name="connsiteX11" fmla="*/ 1057548 w 1634870"/>
                    <a:gd name="connsiteY11" fmla="*/ 1383029 h 1999321"/>
                    <a:gd name="connsiteX12" fmla="*/ 1023258 w 1634870"/>
                    <a:gd name="connsiteY12" fmla="*/ 1522094 h 1999321"/>
                    <a:gd name="connsiteX13" fmla="*/ 651783 w 1634870"/>
                    <a:gd name="connsiteY13" fmla="*/ 1979293 h 1999321"/>
                    <a:gd name="connsiteX14" fmla="*/ 476523 w 1634870"/>
                    <a:gd name="connsiteY14" fmla="*/ 1813558 h 1999321"/>
                    <a:gd name="connsiteX15" fmla="*/ 790848 w 1634870"/>
                    <a:gd name="connsiteY15" fmla="*/ 1423033 h 1999321"/>
                    <a:gd name="connsiteX16" fmla="*/ 611778 w 1634870"/>
                    <a:gd name="connsiteY16" fmla="*/ 1108708 h 1999321"/>
                    <a:gd name="connsiteX17" fmla="*/ 526053 w 1634870"/>
                    <a:gd name="connsiteY17" fmla="*/ 1095373 h 1999321"/>
                    <a:gd name="connsiteX18" fmla="*/ 598443 w 1634870"/>
                    <a:gd name="connsiteY18" fmla="*/ 1384933 h 1999321"/>
                    <a:gd name="connsiteX19" fmla="*/ 596538 w 1634870"/>
                    <a:gd name="connsiteY19" fmla="*/ 1470658 h 1999321"/>
                    <a:gd name="connsiteX20" fmla="*/ 200298 w 1634870"/>
                    <a:gd name="connsiteY20" fmla="*/ 1967863 h 1999321"/>
                    <a:gd name="connsiteX21" fmla="*/ 32658 w 1634870"/>
                    <a:gd name="connsiteY21" fmla="*/ 1794508 h 1999321"/>
                    <a:gd name="connsiteX22" fmla="*/ 288564 w 1634870"/>
                    <a:gd name="connsiteY22" fmla="*/ 763905 h 1999321"/>
                    <a:gd name="connsiteX23" fmla="*/ 286023 w 1634870"/>
                    <a:gd name="connsiteY23" fmla="*/ 769618 h 1999321"/>
                    <a:gd name="connsiteX24" fmla="*/ 442869 w 1634870"/>
                    <a:gd name="connsiteY24" fmla="*/ 97155 h 1999321"/>
                    <a:gd name="connsiteX0" fmla="*/ 442869 w 1634870"/>
                    <a:gd name="connsiteY0" fmla="*/ 97155 h 1999321"/>
                    <a:gd name="connsiteX1" fmla="*/ 541293 w 1634870"/>
                    <a:gd name="connsiteY1" fmla="*/ 0 h 1999321"/>
                    <a:gd name="connsiteX2" fmla="*/ 911499 w 1634870"/>
                    <a:gd name="connsiteY2" fmla="*/ 83820 h 1999321"/>
                    <a:gd name="connsiteX3" fmla="*/ 955314 w 1634870"/>
                    <a:gd name="connsiteY3" fmla="*/ 230505 h 1999321"/>
                    <a:gd name="connsiteX4" fmla="*/ 1211854 w 1634870"/>
                    <a:gd name="connsiteY4" fmla="*/ 527685 h 1999321"/>
                    <a:gd name="connsiteX5" fmla="*/ 1579519 w 1634870"/>
                    <a:gd name="connsiteY5" fmla="*/ 634365 h 1999321"/>
                    <a:gd name="connsiteX6" fmla="*/ 1423309 w 1634870"/>
                    <a:gd name="connsiteY6" fmla="*/ 840105 h 1999321"/>
                    <a:gd name="connsiteX7" fmla="*/ 1349649 w 1634870"/>
                    <a:gd name="connsiteY7" fmla="*/ 847725 h 1999321"/>
                    <a:gd name="connsiteX8" fmla="*/ 947058 w 1634870"/>
                    <a:gd name="connsiteY8" fmla="*/ 729614 h 1999321"/>
                    <a:gd name="connsiteX9" fmla="*/ 863238 w 1634870"/>
                    <a:gd name="connsiteY9" fmla="*/ 641984 h 1999321"/>
                    <a:gd name="connsiteX10" fmla="*/ 794658 w 1634870"/>
                    <a:gd name="connsiteY10" fmla="*/ 941069 h 1999321"/>
                    <a:gd name="connsiteX11" fmla="*/ 1057548 w 1634870"/>
                    <a:gd name="connsiteY11" fmla="*/ 1383029 h 1999321"/>
                    <a:gd name="connsiteX12" fmla="*/ 1023258 w 1634870"/>
                    <a:gd name="connsiteY12" fmla="*/ 1522094 h 1999321"/>
                    <a:gd name="connsiteX13" fmla="*/ 651783 w 1634870"/>
                    <a:gd name="connsiteY13" fmla="*/ 1979293 h 1999321"/>
                    <a:gd name="connsiteX14" fmla="*/ 476523 w 1634870"/>
                    <a:gd name="connsiteY14" fmla="*/ 1813558 h 1999321"/>
                    <a:gd name="connsiteX15" fmla="*/ 790848 w 1634870"/>
                    <a:gd name="connsiteY15" fmla="*/ 1423033 h 1999321"/>
                    <a:gd name="connsiteX16" fmla="*/ 611778 w 1634870"/>
                    <a:gd name="connsiteY16" fmla="*/ 1108708 h 1999321"/>
                    <a:gd name="connsiteX17" fmla="*/ 526053 w 1634870"/>
                    <a:gd name="connsiteY17" fmla="*/ 1095373 h 1999321"/>
                    <a:gd name="connsiteX18" fmla="*/ 598443 w 1634870"/>
                    <a:gd name="connsiteY18" fmla="*/ 1384933 h 1999321"/>
                    <a:gd name="connsiteX19" fmla="*/ 596538 w 1634870"/>
                    <a:gd name="connsiteY19" fmla="*/ 1470658 h 1999321"/>
                    <a:gd name="connsiteX20" fmla="*/ 200298 w 1634870"/>
                    <a:gd name="connsiteY20" fmla="*/ 1967863 h 1999321"/>
                    <a:gd name="connsiteX21" fmla="*/ 32658 w 1634870"/>
                    <a:gd name="connsiteY21" fmla="*/ 1794508 h 1999321"/>
                    <a:gd name="connsiteX22" fmla="*/ 288564 w 1634870"/>
                    <a:gd name="connsiteY22" fmla="*/ 763905 h 1999321"/>
                    <a:gd name="connsiteX23" fmla="*/ 295548 w 1634870"/>
                    <a:gd name="connsiteY23" fmla="*/ 739138 h 1999321"/>
                    <a:gd name="connsiteX24" fmla="*/ 442869 w 1634870"/>
                    <a:gd name="connsiteY24" fmla="*/ 97155 h 1999321"/>
                    <a:gd name="connsiteX0" fmla="*/ 442869 w 1634870"/>
                    <a:gd name="connsiteY0" fmla="*/ 97155 h 1999321"/>
                    <a:gd name="connsiteX1" fmla="*/ 541293 w 1634870"/>
                    <a:gd name="connsiteY1" fmla="*/ 0 h 1999321"/>
                    <a:gd name="connsiteX2" fmla="*/ 911499 w 1634870"/>
                    <a:gd name="connsiteY2" fmla="*/ 83820 h 1999321"/>
                    <a:gd name="connsiteX3" fmla="*/ 955314 w 1634870"/>
                    <a:gd name="connsiteY3" fmla="*/ 230505 h 1999321"/>
                    <a:gd name="connsiteX4" fmla="*/ 1211854 w 1634870"/>
                    <a:gd name="connsiteY4" fmla="*/ 527685 h 1999321"/>
                    <a:gd name="connsiteX5" fmla="*/ 1579519 w 1634870"/>
                    <a:gd name="connsiteY5" fmla="*/ 634365 h 1999321"/>
                    <a:gd name="connsiteX6" fmla="*/ 1423309 w 1634870"/>
                    <a:gd name="connsiteY6" fmla="*/ 840105 h 1999321"/>
                    <a:gd name="connsiteX7" fmla="*/ 1349649 w 1634870"/>
                    <a:gd name="connsiteY7" fmla="*/ 847725 h 1999321"/>
                    <a:gd name="connsiteX8" fmla="*/ 947058 w 1634870"/>
                    <a:gd name="connsiteY8" fmla="*/ 729614 h 1999321"/>
                    <a:gd name="connsiteX9" fmla="*/ 863238 w 1634870"/>
                    <a:gd name="connsiteY9" fmla="*/ 641984 h 1999321"/>
                    <a:gd name="connsiteX10" fmla="*/ 794658 w 1634870"/>
                    <a:gd name="connsiteY10" fmla="*/ 941069 h 1999321"/>
                    <a:gd name="connsiteX11" fmla="*/ 1057548 w 1634870"/>
                    <a:gd name="connsiteY11" fmla="*/ 1383029 h 1999321"/>
                    <a:gd name="connsiteX12" fmla="*/ 1023258 w 1634870"/>
                    <a:gd name="connsiteY12" fmla="*/ 1522094 h 1999321"/>
                    <a:gd name="connsiteX13" fmla="*/ 651783 w 1634870"/>
                    <a:gd name="connsiteY13" fmla="*/ 1979293 h 1999321"/>
                    <a:gd name="connsiteX14" fmla="*/ 476523 w 1634870"/>
                    <a:gd name="connsiteY14" fmla="*/ 1813558 h 1999321"/>
                    <a:gd name="connsiteX15" fmla="*/ 790848 w 1634870"/>
                    <a:gd name="connsiteY15" fmla="*/ 1423033 h 1999321"/>
                    <a:gd name="connsiteX16" fmla="*/ 611778 w 1634870"/>
                    <a:gd name="connsiteY16" fmla="*/ 1108708 h 1999321"/>
                    <a:gd name="connsiteX17" fmla="*/ 526053 w 1634870"/>
                    <a:gd name="connsiteY17" fmla="*/ 1095373 h 1999321"/>
                    <a:gd name="connsiteX18" fmla="*/ 598443 w 1634870"/>
                    <a:gd name="connsiteY18" fmla="*/ 1384933 h 1999321"/>
                    <a:gd name="connsiteX19" fmla="*/ 596538 w 1634870"/>
                    <a:gd name="connsiteY19" fmla="*/ 1470658 h 1999321"/>
                    <a:gd name="connsiteX20" fmla="*/ 200298 w 1634870"/>
                    <a:gd name="connsiteY20" fmla="*/ 1967863 h 1999321"/>
                    <a:gd name="connsiteX21" fmla="*/ 32658 w 1634870"/>
                    <a:gd name="connsiteY21" fmla="*/ 1794508 h 1999321"/>
                    <a:gd name="connsiteX22" fmla="*/ 345714 w 1634870"/>
                    <a:gd name="connsiteY22" fmla="*/ 1396365 h 1999321"/>
                    <a:gd name="connsiteX23" fmla="*/ 295548 w 1634870"/>
                    <a:gd name="connsiteY23" fmla="*/ 739138 h 1999321"/>
                    <a:gd name="connsiteX24" fmla="*/ 442869 w 1634870"/>
                    <a:gd name="connsiteY24" fmla="*/ 97155 h 1999321"/>
                    <a:gd name="connsiteX0" fmla="*/ 442869 w 1634870"/>
                    <a:gd name="connsiteY0" fmla="*/ 97155 h 1999321"/>
                    <a:gd name="connsiteX1" fmla="*/ 541293 w 1634870"/>
                    <a:gd name="connsiteY1" fmla="*/ 0 h 1999321"/>
                    <a:gd name="connsiteX2" fmla="*/ 911499 w 1634870"/>
                    <a:gd name="connsiteY2" fmla="*/ 83820 h 1999321"/>
                    <a:gd name="connsiteX3" fmla="*/ 955314 w 1634870"/>
                    <a:gd name="connsiteY3" fmla="*/ 230505 h 1999321"/>
                    <a:gd name="connsiteX4" fmla="*/ 1211854 w 1634870"/>
                    <a:gd name="connsiteY4" fmla="*/ 527685 h 1999321"/>
                    <a:gd name="connsiteX5" fmla="*/ 1579519 w 1634870"/>
                    <a:gd name="connsiteY5" fmla="*/ 634365 h 1999321"/>
                    <a:gd name="connsiteX6" fmla="*/ 1423309 w 1634870"/>
                    <a:gd name="connsiteY6" fmla="*/ 840105 h 1999321"/>
                    <a:gd name="connsiteX7" fmla="*/ 1349649 w 1634870"/>
                    <a:gd name="connsiteY7" fmla="*/ 847725 h 1999321"/>
                    <a:gd name="connsiteX8" fmla="*/ 947058 w 1634870"/>
                    <a:gd name="connsiteY8" fmla="*/ 729614 h 1999321"/>
                    <a:gd name="connsiteX9" fmla="*/ 863238 w 1634870"/>
                    <a:gd name="connsiteY9" fmla="*/ 641984 h 1999321"/>
                    <a:gd name="connsiteX10" fmla="*/ 794658 w 1634870"/>
                    <a:gd name="connsiteY10" fmla="*/ 941069 h 1999321"/>
                    <a:gd name="connsiteX11" fmla="*/ 1057548 w 1634870"/>
                    <a:gd name="connsiteY11" fmla="*/ 1383029 h 1999321"/>
                    <a:gd name="connsiteX12" fmla="*/ 1023258 w 1634870"/>
                    <a:gd name="connsiteY12" fmla="*/ 1522094 h 1999321"/>
                    <a:gd name="connsiteX13" fmla="*/ 651783 w 1634870"/>
                    <a:gd name="connsiteY13" fmla="*/ 1979293 h 1999321"/>
                    <a:gd name="connsiteX14" fmla="*/ 476523 w 1634870"/>
                    <a:gd name="connsiteY14" fmla="*/ 1813558 h 1999321"/>
                    <a:gd name="connsiteX15" fmla="*/ 790848 w 1634870"/>
                    <a:gd name="connsiteY15" fmla="*/ 1423033 h 1999321"/>
                    <a:gd name="connsiteX16" fmla="*/ 611778 w 1634870"/>
                    <a:gd name="connsiteY16" fmla="*/ 1108708 h 1999321"/>
                    <a:gd name="connsiteX17" fmla="*/ 526053 w 1634870"/>
                    <a:gd name="connsiteY17" fmla="*/ 1095373 h 1999321"/>
                    <a:gd name="connsiteX18" fmla="*/ 598443 w 1634870"/>
                    <a:gd name="connsiteY18" fmla="*/ 1384933 h 1999321"/>
                    <a:gd name="connsiteX19" fmla="*/ 596538 w 1634870"/>
                    <a:gd name="connsiteY19" fmla="*/ 1470658 h 1999321"/>
                    <a:gd name="connsiteX20" fmla="*/ 200298 w 1634870"/>
                    <a:gd name="connsiteY20" fmla="*/ 1967863 h 1999321"/>
                    <a:gd name="connsiteX21" fmla="*/ 32658 w 1634870"/>
                    <a:gd name="connsiteY21" fmla="*/ 1794508 h 1999321"/>
                    <a:gd name="connsiteX22" fmla="*/ 345714 w 1634870"/>
                    <a:gd name="connsiteY22" fmla="*/ 1396365 h 1999321"/>
                    <a:gd name="connsiteX23" fmla="*/ 238398 w 1634870"/>
                    <a:gd name="connsiteY23" fmla="*/ 1000123 h 1999321"/>
                    <a:gd name="connsiteX24" fmla="*/ 442869 w 1634870"/>
                    <a:gd name="connsiteY24" fmla="*/ 97155 h 1999321"/>
                    <a:gd name="connsiteX0" fmla="*/ 442869 w 1634870"/>
                    <a:gd name="connsiteY0" fmla="*/ 97155 h 1999321"/>
                    <a:gd name="connsiteX1" fmla="*/ 541293 w 1634870"/>
                    <a:gd name="connsiteY1" fmla="*/ 0 h 1999321"/>
                    <a:gd name="connsiteX2" fmla="*/ 911499 w 1634870"/>
                    <a:gd name="connsiteY2" fmla="*/ 83820 h 1999321"/>
                    <a:gd name="connsiteX3" fmla="*/ 955314 w 1634870"/>
                    <a:gd name="connsiteY3" fmla="*/ 230505 h 1999321"/>
                    <a:gd name="connsiteX4" fmla="*/ 1211854 w 1634870"/>
                    <a:gd name="connsiteY4" fmla="*/ 527685 h 1999321"/>
                    <a:gd name="connsiteX5" fmla="*/ 1579519 w 1634870"/>
                    <a:gd name="connsiteY5" fmla="*/ 634365 h 1999321"/>
                    <a:gd name="connsiteX6" fmla="*/ 1423309 w 1634870"/>
                    <a:gd name="connsiteY6" fmla="*/ 840105 h 1999321"/>
                    <a:gd name="connsiteX7" fmla="*/ 1349649 w 1634870"/>
                    <a:gd name="connsiteY7" fmla="*/ 847725 h 1999321"/>
                    <a:gd name="connsiteX8" fmla="*/ 947058 w 1634870"/>
                    <a:gd name="connsiteY8" fmla="*/ 729614 h 1999321"/>
                    <a:gd name="connsiteX9" fmla="*/ 863238 w 1634870"/>
                    <a:gd name="connsiteY9" fmla="*/ 641984 h 1999321"/>
                    <a:gd name="connsiteX10" fmla="*/ 794658 w 1634870"/>
                    <a:gd name="connsiteY10" fmla="*/ 941069 h 1999321"/>
                    <a:gd name="connsiteX11" fmla="*/ 1057548 w 1634870"/>
                    <a:gd name="connsiteY11" fmla="*/ 1383029 h 1999321"/>
                    <a:gd name="connsiteX12" fmla="*/ 1023258 w 1634870"/>
                    <a:gd name="connsiteY12" fmla="*/ 1522094 h 1999321"/>
                    <a:gd name="connsiteX13" fmla="*/ 651783 w 1634870"/>
                    <a:gd name="connsiteY13" fmla="*/ 1979293 h 1999321"/>
                    <a:gd name="connsiteX14" fmla="*/ 476523 w 1634870"/>
                    <a:gd name="connsiteY14" fmla="*/ 1813558 h 1999321"/>
                    <a:gd name="connsiteX15" fmla="*/ 790848 w 1634870"/>
                    <a:gd name="connsiteY15" fmla="*/ 1423033 h 1999321"/>
                    <a:gd name="connsiteX16" fmla="*/ 611778 w 1634870"/>
                    <a:gd name="connsiteY16" fmla="*/ 1108708 h 1999321"/>
                    <a:gd name="connsiteX17" fmla="*/ 526053 w 1634870"/>
                    <a:gd name="connsiteY17" fmla="*/ 1095373 h 1999321"/>
                    <a:gd name="connsiteX18" fmla="*/ 598443 w 1634870"/>
                    <a:gd name="connsiteY18" fmla="*/ 1384933 h 1999321"/>
                    <a:gd name="connsiteX19" fmla="*/ 596538 w 1634870"/>
                    <a:gd name="connsiteY19" fmla="*/ 1470658 h 1999321"/>
                    <a:gd name="connsiteX20" fmla="*/ 200298 w 1634870"/>
                    <a:gd name="connsiteY20" fmla="*/ 1967863 h 1999321"/>
                    <a:gd name="connsiteX21" fmla="*/ 32658 w 1634870"/>
                    <a:gd name="connsiteY21" fmla="*/ 1794508 h 1999321"/>
                    <a:gd name="connsiteX22" fmla="*/ 345714 w 1634870"/>
                    <a:gd name="connsiteY22" fmla="*/ 1396365 h 1999321"/>
                    <a:gd name="connsiteX23" fmla="*/ 238398 w 1634870"/>
                    <a:gd name="connsiteY23" fmla="*/ 1000123 h 1999321"/>
                    <a:gd name="connsiteX24" fmla="*/ 442869 w 1634870"/>
                    <a:gd name="connsiteY24" fmla="*/ 97155 h 1999321"/>
                    <a:gd name="connsiteX0" fmla="*/ 442869 w 1634870"/>
                    <a:gd name="connsiteY0" fmla="*/ 97155 h 1999321"/>
                    <a:gd name="connsiteX1" fmla="*/ 541293 w 1634870"/>
                    <a:gd name="connsiteY1" fmla="*/ 0 h 1999321"/>
                    <a:gd name="connsiteX2" fmla="*/ 911499 w 1634870"/>
                    <a:gd name="connsiteY2" fmla="*/ 83820 h 1999321"/>
                    <a:gd name="connsiteX3" fmla="*/ 955314 w 1634870"/>
                    <a:gd name="connsiteY3" fmla="*/ 230505 h 1999321"/>
                    <a:gd name="connsiteX4" fmla="*/ 1211854 w 1634870"/>
                    <a:gd name="connsiteY4" fmla="*/ 527685 h 1999321"/>
                    <a:gd name="connsiteX5" fmla="*/ 1579519 w 1634870"/>
                    <a:gd name="connsiteY5" fmla="*/ 634365 h 1999321"/>
                    <a:gd name="connsiteX6" fmla="*/ 1423309 w 1634870"/>
                    <a:gd name="connsiteY6" fmla="*/ 840105 h 1999321"/>
                    <a:gd name="connsiteX7" fmla="*/ 1349649 w 1634870"/>
                    <a:gd name="connsiteY7" fmla="*/ 847725 h 1999321"/>
                    <a:gd name="connsiteX8" fmla="*/ 947058 w 1634870"/>
                    <a:gd name="connsiteY8" fmla="*/ 729614 h 1999321"/>
                    <a:gd name="connsiteX9" fmla="*/ 863238 w 1634870"/>
                    <a:gd name="connsiteY9" fmla="*/ 641984 h 1999321"/>
                    <a:gd name="connsiteX10" fmla="*/ 794658 w 1634870"/>
                    <a:gd name="connsiteY10" fmla="*/ 941069 h 1999321"/>
                    <a:gd name="connsiteX11" fmla="*/ 1057548 w 1634870"/>
                    <a:gd name="connsiteY11" fmla="*/ 1383029 h 1999321"/>
                    <a:gd name="connsiteX12" fmla="*/ 1023258 w 1634870"/>
                    <a:gd name="connsiteY12" fmla="*/ 1522094 h 1999321"/>
                    <a:gd name="connsiteX13" fmla="*/ 651783 w 1634870"/>
                    <a:gd name="connsiteY13" fmla="*/ 1979293 h 1999321"/>
                    <a:gd name="connsiteX14" fmla="*/ 476523 w 1634870"/>
                    <a:gd name="connsiteY14" fmla="*/ 1813558 h 1999321"/>
                    <a:gd name="connsiteX15" fmla="*/ 790848 w 1634870"/>
                    <a:gd name="connsiteY15" fmla="*/ 1423033 h 1999321"/>
                    <a:gd name="connsiteX16" fmla="*/ 611778 w 1634870"/>
                    <a:gd name="connsiteY16" fmla="*/ 1108708 h 1999321"/>
                    <a:gd name="connsiteX17" fmla="*/ 526053 w 1634870"/>
                    <a:gd name="connsiteY17" fmla="*/ 1095373 h 1999321"/>
                    <a:gd name="connsiteX18" fmla="*/ 598443 w 1634870"/>
                    <a:gd name="connsiteY18" fmla="*/ 1384933 h 1999321"/>
                    <a:gd name="connsiteX19" fmla="*/ 596538 w 1634870"/>
                    <a:gd name="connsiteY19" fmla="*/ 1470658 h 1999321"/>
                    <a:gd name="connsiteX20" fmla="*/ 200298 w 1634870"/>
                    <a:gd name="connsiteY20" fmla="*/ 1967863 h 1999321"/>
                    <a:gd name="connsiteX21" fmla="*/ 32658 w 1634870"/>
                    <a:gd name="connsiteY21" fmla="*/ 1794508 h 1999321"/>
                    <a:gd name="connsiteX22" fmla="*/ 345714 w 1634870"/>
                    <a:gd name="connsiteY22" fmla="*/ 1396365 h 1999321"/>
                    <a:gd name="connsiteX23" fmla="*/ 238398 w 1634870"/>
                    <a:gd name="connsiteY23" fmla="*/ 1000123 h 1999321"/>
                    <a:gd name="connsiteX24" fmla="*/ 442869 w 1634870"/>
                    <a:gd name="connsiteY24" fmla="*/ 97155 h 1999321"/>
                    <a:gd name="connsiteX0" fmla="*/ 442869 w 1634870"/>
                    <a:gd name="connsiteY0" fmla="*/ 97155 h 1999321"/>
                    <a:gd name="connsiteX1" fmla="*/ 541293 w 1634870"/>
                    <a:gd name="connsiteY1" fmla="*/ 0 h 1999321"/>
                    <a:gd name="connsiteX2" fmla="*/ 911499 w 1634870"/>
                    <a:gd name="connsiteY2" fmla="*/ 83820 h 1999321"/>
                    <a:gd name="connsiteX3" fmla="*/ 955314 w 1634870"/>
                    <a:gd name="connsiteY3" fmla="*/ 230505 h 1999321"/>
                    <a:gd name="connsiteX4" fmla="*/ 1211854 w 1634870"/>
                    <a:gd name="connsiteY4" fmla="*/ 527685 h 1999321"/>
                    <a:gd name="connsiteX5" fmla="*/ 1579519 w 1634870"/>
                    <a:gd name="connsiteY5" fmla="*/ 634365 h 1999321"/>
                    <a:gd name="connsiteX6" fmla="*/ 1423309 w 1634870"/>
                    <a:gd name="connsiteY6" fmla="*/ 840105 h 1999321"/>
                    <a:gd name="connsiteX7" fmla="*/ 1349649 w 1634870"/>
                    <a:gd name="connsiteY7" fmla="*/ 847725 h 1999321"/>
                    <a:gd name="connsiteX8" fmla="*/ 947058 w 1634870"/>
                    <a:gd name="connsiteY8" fmla="*/ 729614 h 1999321"/>
                    <a:gd name="connsiteX9" fmla="*/ 863238 w 1634870"/>
                    <a:gd name="connsiteY9" fmla="*/ 641984 h 1999321"/>
                    <a:gd name="connsiteX10" fmla="*/ 794658 w 1634870"/>
                    <a:gd name="connsiteY10" fmla="*/ 941069 h 1999321"/>
                    <a:gd name="connsiteX11" fmla="*/ 1057548 w 1634870"/>
                    <a:gd name="connsiteY11" fmla="*/ 1383029 h 1999321"/>
                    <a:gd name="connsiteX12" fmla="*/ 1023258 w 1634870"/>
                    <a:gd name="connsiteY12" fmla="*/ 1522094 h 1999321"/>
                    <a:gd name="connsiteX13" fmla="*/ 651783 w 1634870"/>
                    <a:gd name="connsiteY13" fmla="*/ 1979293 h 1999321"/>
                    <a:gd name="connsiteX14" fmla="*/ 476523 w 1634870"/>
                    <a:gd name="connsiteY14" fmla="*/ 1813558 h 1999321"/>
                    <a:gd name="connsiteX15" fmla="*/ 790848 w 1634870"/>
                    <a:gd name="connsiteY15" fmla="*/ 1423033 h 1999321"/>
                    <a:gd name="connsiteX16" fmla="*/ 611778 w 1634870"/>
                    <a:gd name="connsiteY16" fmla="*/ 1108708 h 1999321"/>
                    <a:gd name="connsiteX17" fmla="*/ 526053 w 1634870"/>
                    <a:gd name="connsiteY17" fmla="*/ 1095373 h 1999321"/>
                    <a:gd name="connsiteX18" fmla="*/ 598443 w 1634870"/>
                    <a:gd name="connsiteY18" fmla="*/ 1384933 h 1999321"/>
                    <a:gd name="connsiteX19" fmla="*/ 596538 w 1634870"/>
                    <a:gd name="connsiteY19" fmla="*/ 1470658 h 1999321"/>
                    <a:gd name="connsiteX20" fmla="*/ 200298 w 1634870"/>
                    <a:gd name="connsiteY20" fmla="*/ 1967863 h 1999321"/>
                    <a:gd name="connsiteX21" fmla="*/ 32658 w 1634870"/>
                    <a:gd name="connsiteY21" fmla="*/ 1794508 h 1999321"/>
                    <a:gd name="connsiteX22" fmla="*/ 345714 w 1634870"/>
                    <a:gd name="connsiteY22" fmla="*/ 1396365 h 1999321"/>
                    <a:gd name="connsiteX23" fmla="*/ 238398 w 1634870"/>
                    <a:gd name="connsiteY23" fmla="*/ 1000123 h 1999321"/>
                    <a:gd name="connsiteX24" fmla="*/ 442869 w 1634870"/>
                    <a:gd name="connsiteY24" fmla="*/ 97155 h 1999321"/>
                    <a:gd name="connsiteX0" fmla="*/ 442869 w 1634870"/>
                    <a:gd name="connsiteY0" fmla="*/ 97155 h 1999321"/>
                    <a:gd name="connsiteX1" fmla="*/ 541293 w 1634870"/>
                    <a:gd name="connsiteY1" fmla="*/ 0 h 1999321"/>
                    <a:gd name="connsiteX2" fmla="*/ 911499 w 1634870"/>
                    <a:gd name="connsiteY2" fmla="*/ 83820 h 1999321"/>
                    <a:gd name="connsiteX3" fmla="*/ 955314 w 1634870"/>
                    <a:gd name="connsiteY3" fmla="*/ 230505 h 1999321"/>
                    <a:gd name="connsiteX4" fmla="*/ 1211854 w 1634870"/>
                    <a:gd name="connsiteY4" fmla="*/ 527685 h 1999321"/>
                    <a:gd name="connsiteX5" fmla="*/ 1579519 w 1634870"/>
                    <a:gd name="connsiteY5" fmla="*/ 634365 h 1999321"/>
                    <a:gd name="connsiteX6" fmla="*/ 1423309 w 1634870"/>
                    <a:gd name="connsiteY6" fmla="*/ 840105 h 1999321"/>
                    <a:gd name="connsiteX7" fmla="*/ 1349649 w 1634870"/>
                    <a:gd name="connsiteY7" fmla="*/ 847725 h 1999321"/>
                    <a:gd name="connsiteX8" fmla="*/ 947058 w 1634870"/>
                    <a:gd name="connsiteY8" fmla="*/ 729614 h 1999321"/>
                    <a:gd name="connsiteX9" fmla="*/ 863238 w 1634870"/>
                    <a:gd name="connsiteY9" fmla="*/ 641984 h 1999321"/>
                    <a:gd name="connsiteX10" fmla="*/ 794658 w 1634870"/>
                    <a:gd name="connsiteY10" fmla="*/ 941069 h 1999321"/>
                    <a:gd name="connsiteX11" fmla="*/ 1057548 w 1634870"/>
                    <a:gd name="connsiteY11" fmla="*/ 1383029 h 1999321"/>
                    <a:gd name="connsiteX12" fmla="*/ 1023258 w 1634870"/>
                    <a:gd name="connsiteY12" fmla="*/ 1522094 h 1999321"/>
                    <a:gd name="connsiteX13" fmla="*/ 651783 w 1634870"/>
                    <a:gd name="connsiteY13" fmla="*/ 1979293 h 1999321"/>
                    <a:gd name="connsiteX14" fmla="*/ 476523 w 1634870"/>
                    <a:gd name="connsiteY14" fmla="*/ 1813558 h 1999321"/>
                    <a:gd name="connsiteX15" fmla="*/ 790848 w 1634870"/>
                    <a:gd name="connsiteY15" fmla="*/ 1423033 h 1999321"/>
                    <a:gd name="connsiteX16" fmla="*/ 611778 w 1634870"/>
                    <a:gd name="connsiteY16" fmla="*/ 1108708 h 1999321"/>
                    <a:gd name="connsiteX17" fmla="*/ 526053 w 1634870"/>
                    <a:gd name="connsiteY17" fmla="*/ 1095373 h 1999321"/>
                    <a:gd name="connsiteX18" fmla="*/ 598443 w 1634870"/>
                    <a:gd name="connsiteY18" fmla="*/ 1384933 h 1999321"/>
                    <a:gd name="connsiteX19" fmla="*/ 596538 w 1634870"/>
                    <a:gd name="connsiteY19" fmla="*/ 1470658 h 1999321"/>
                    <a:gd name="connsiteX20" fmla="*/ 200298 w 1634870"/>
                    <a:gd name="connsiteY20" fmla="*/ 1967863 h 1999321"/>
                    <a:gd name="connsiteX21" fmla="*/ 32658 w 1634870"/>
                    <a:gd name="connsiteY21" fmla="*/ 1794508 h 1999321"/>
                    <a:gd name="connsiteX22" fmla="*/ 345714 w 1634870"/>
                    <a:gd name="connsiteY22" fmla="*/ 1396365 h 1999321"/>
                    <a:gd name="connsiteX23" fmla="*/ 238398 w 1634870"/>
                    <a:gd name="connsiteY23" fmla="*/ 1000123 h 1999321"/>
                    <a:gd name="connsiteX24" fmla="*/ 442869 w 1634870"/>
                    <a:gd name="connsiteY24" fmla="*/ 97155 h 1999321"/>
                    <a:gd name="connsiteX0" fmla="*/ 442869 w 1634870"/>
                    <a:gd name="connsiteY0" fmla="*/ 97155 h 1999321"/>
                    <a:gd name="connsiteX1" fmla="*/ 541293 w 1634870"/>
                    <a:gd name="connsiteY1" fmla="*/ 0 h 1999321"/>
                    <a:gd name="connsiteX2" fmla="*/ 911499 w 1634870"/>
                    <a:gd name="connsiteY2" fmla="*/ 83820 h 1999321"/>
                    <a:gd name="connsiteX3" fmla="*/ 955314 w 1634870"/>
                    <a:gd name="connsiteY3" fmla="*/ 230505 h 1999321"/>
                    <a:gd name="connsiteX4" fmla="*/ 1211854 w 1634870"/>
                    <a:gd name="connsiteY4" fmla="*/ 527685 h 1999321"/>
                    <a:gd name="connsiteX5" fmla="*/ 1579519 w 1634870"/>
                    <a:gd name="connsiteY5" fmla="*/ 634365 h 1999321"/>
                    <a:gd name="connsiteX6" fmla="*/ 1423309 w 1634870"/>
                    <a:gd name="connsiteY6" fmla="*/ 840105 h 1999321"/>
                    <a:gd name="connsiteX7" fmla="*/ 1349649 w 1634870"/>
                    <a:gd name="connsiteY7" fmla="*/ 847725 h 1999321"/>
                    <a:gd name="connsiteX8" fmla="*/ 947058 w 1634870"/>
                    <a:gd name="connsiteY8" fmla="*/ 729614 h 1999321"/>
                    <a:gd name="connsiteX9" fmla="*/ 863238 w 1634870"/>
                    <a:gd name="connsiteY9" fmla="*/ 641984 h 1999321"/>
                    <a:gd name="connsiteX10" fmla="*/ 794658 w 1634870"/>
                    <a:gd name="connsiteY10" fmla="*/ 941069 h 1999321"/>
                    <a:gd name="connsiteX11" fmla="*/ 1057548 w 1634870"/>
                    <a:gd name="connsiteY11" fmla="*/ 1383029 h 1999321"/>
                    <a:gd name="connsiteX12" fmla="*/ 1023258 w 1634870"/>
                    <a:gd name="connsiteY12" fmla="*/ 1522094 h 1999321"/>
                    <a:gd name="connsiteX13" fmla="*/ 651783 w 1634870"/>
                    <a:gd name="connsiteY13" fmla="*/ 1979293 h 1999321"/>
                    <a:gd name="connsiteX14" fmla="*/ 476523 w 1634870"/>
                    <a:gd name="connsiteY14" fmla="*/ 1813558 h 1999321"/>
                    <a:gd name="connsiteX15" fmla="*/ 790848 w 1634870"/>
                    <a:gd name="connsiteY15" fmla="*/ 1423033 h 1999321"/>
                    <a:gd name="connsiteX16" fmla="*/ 611778 w 1634870"/>
                    <a:gd name="connsiteY16" fmla="*/ 1108708 h 1999321"/>
                    <a:gd name="connsiteX17" fmla="*/ 526053 w 1634870"/>
                    <a:gd name="connsiteY17" fmla="*/ 1095373 h 1999321"/>
                    <a:gd name="connsiteX18" fmla="*/ 598443 w 1634870"/>
                    <a:gd name="connsiteY18" fmla="*/ 1384933 h 1999321"/>
                    <a:gd name="connsiteX19" fmla="*/ 596538 w 1634870"/>
                    <a:gd name="connsiteY19" fmla="*/ 1470658 h 1999321"/>
                    <a:gd name="connsiteX20" fmla="*/ 200298 w 1634870"/>
                    <a:gd name="connsiteY20" fmla="*/ 1967863 h 1999321"/>
                    <a:gd name="connsiteX21" fmla="*/ 32658 w 1634870"/>
                    <a:gd name="connsiteY21" fmla="*/ 1794508 h 1999321"/>
                    <a:gd name="connsiteX22" fmla="*/ 345714 w 1634870"/>
                    <a:gd name="connsiteY22" fmla="*/ 1396365 h 1999321"/>
                    <a:gd name="connsiteX23" fmla="*/ 238398 w 1634870"/>
                    <a:gd name="connsiteY23" fmla="*/ 1000123 h 1999321"/>
                    <a:gd name="connsiteX24" fmla="*/ 442869 w 1634870"/>
                    <a:gd name="connsiteY24" fmla="*/ 97155 h 199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34870" h="1999321">
                      <a:moveTo>
                        <a:pt x="442869" y="97155"/>
                      </a:moveTo>
                      <a:cubicBezTo>
                        <a:pt x="460437" y="15240"/>
                        <a:pt x="495150" y="3810"/>
                        <a:pt x="541293" y="0"/>
                      </a:cubicBezTo>
                      <a:lnTo>
                        <a:pt x="911499" y="83820"/>
                      </a:lnTo>
                      <a:cubicBezTo>
                        <a:pt x="992779" y="114300"/>
                        <a:pt x="969284" y="201930"/>
                        <a:pt x="955314" y="230505"/>
                      </a:cubicBezTo>
                      <a:lnTo>
                        <a:pt x="1211854" y="527685"/>
                      </a:lnTo>
                      <a:cubicBezTo>
                        <a:pt x="1338219" y="561340"/>
                        <a:pt x="1456964" y="598805"/>
                        <a:pt x="1579519" y="634365"/>
                      </a:cubicBezTo>
                      <a:cubicBezTo>
                        <a:pt x="1686834" y="706120"/>
                        <a:pt x="1639844" y="913130"/>
                        <a:pt x="1423309" y="840105"/>
                      </a:cubicBezTo>
                      <a:lnTo>
                        <a:pt x="1349649" y="847725"/>
                      </a:lnTo>
                      <a:lnTo>
                        <a:pt x="947058" y="729614"/>
                      </a:lnTo>
                      <a:lnTo>
                        <a:pt x="863238" y="641984"/>
                      </a:lnTo>
                      <a:lnTo>
                        <a:pt x="794658" y="941069"/>
                      </a:lnTo>
                      <a:lnTo>
                        <a:pt x="1057548" y="1383029"/>
                      </a:lnTo>
                      <a:cubicBezTo>
                        <a:pt x="1072788" y="1442719"/>
                        <a:pt x="1057548" y="1483359"/>
                        <a:pt x="1023258" y="1522094"/>
                      </a:cubicBezTo>
                      <a:lnTo>
                        <a:pt x="651783" y="1979293"/>
                      </a:lnTo>
                      <a:cubicBezTo>
                        <a:pt x="505733" y="2055493"/>
                        <a:pt x="416833" y="1895473"/>
                        <a:pt x="476523" y="1813558"/>
                      </a:cubicBezTo>
                      <a:lnTo>
                        <a:pt x="790848" y="1423033"/>
                      </a:lnTo>
                      <a:lnTo>
                        <a:pt x="611778" y="1108708"/>
                      </a:lnTo>
                      <a:lnTo>
                        <a:pt x="526053" y="1095373"/>
                      </a:lnTo>
                      <a:lnTo>
                        <a:pt x="598443" y="1384933"/>
                      </a:lnTo>
                      <a:cubicBezTo>
                        <a:pt x="613048" y="1413508"/>
                        <a:pt x="608603" y="1443988"/>
                        <a:pt x="596538" y="1470658"/>
                      </a:cubicBezTo>
                      <a:lnTo>
                        <a:pt x="200298" y="1967863"/>
                      </a:lnTo>
                      <a:cubicBezTo>
                        <a:pt x="72028" y="2056763"/>
                        <a:pt x="-63862" y="1905633"/>
                        <a:pt x="32658" y="1794508"/>
                      </a:cubicBezTo>
                      <a:lnTo>
                        <a:pt x="345714" y="1396365"/>
                      </a:lnTo>
                      <a:cubicBezTo>
                        <a:pt x="309942" y="1264284"/>
                        <a:pt x="257025" y="1109344"/>
                        <a:pt x="238398" y="1000123"/>
                      </a:cubicBezTo>
                      <a:cubicBezTo>
                        <a:pt x="270360" y="712469"/>
                        <a:pt x="376617" y="400049"/>
                        <a:pt x="442869" y="97155"/>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Arial" panose="020B0604020202020204" pitchFamily="34" charset="0"/>
                  </a:endParaRPr>
                </a:p>
              </p:txBody>
            </p:sp>
          </p:grpSp>
          <p:sp>
            <p:nvSpPr>
              <p:cNvPr id="147" name="Freeform 146"/>
              <p:cNvSpPr/>
              <p:nvPr/>
            </p:nvSpPr>
            <p:spPr>
              <a:xfrm flipH="1">
                <a:off x="5832302" y="4807183"/>
                <a:ext cx="1041616" cy="1043615"/>
              </a:xfrm>
              <a:custGeom>
                <a:avLst/>
                <a:gdLst>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19475 w 1542756"/>
                  <a:gd name="connsiteY22" fmla="*/ 1459189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19475 w 1542756"/>
                  <a:gd name="connsiteY22" fmla="*/ 1459189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19475 w 1542756"/>
                  <a:gd name="connsiteY22" fmla="*/ 1459189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19475 w 1542756"/>
                  <a:gd name="connsiteY22" fmla="*/ 1459189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5431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77999 w 1542756"/>
                  <a:gd name="connsiteY16" fmla="*/ 1527864 h 1543391"/>
                  <a:gd name="connsiteX17" fmla="*/ 687979 w 1542756"/>
                  <a:gd name="connsiteY17" fmla="*/ 1459189 h 1543391"/>
                  <a:gd name="connsiteX18" fmla="*/ 754417 w 1542756"/>
                  <a:gd name="connsiteY18" fmla="*/ 1347735 h 1543391"/>
                  <a:gd name="connsiteX19" fmla="*/ 603727 w 1542756"/>
                  <a:gd name="connsiteY19" fmla="*/ 1213325 h 1543391"/>
                  <a:gd name="connsiteX20" fmla="*/ 457825 w 1542756"/>
                  <a:gd name="connsiteY20" fmla="*/ 1347735 h 1543391"/>
                  <a:gd name="connsiteX21" fmla="*/ 522614 w 1542756"/>
                  <a:gd name="connsiteY21" fmla="*/ 1456051 h 1543391"/>
                  <a:gd name="connsiteX22" fmla="*/ 530889 w 1542756"/>
                  <a:gd name="connsiteY22" fmla="*/ 1529038 h 1543391"/>
                  <a:gd name="connsiteX23" fmla="*/ 510900 w 1542756"/>
                  <a:gd name="connsiteY23" fmla="*/ 1543391 h 1543391"/>
                  <a:gd name="connsiteX24" fmla="*/ 0 w 1542756"/>
                  <a:gd name="connsiteY24" fmla="*/ 1543391 h 1543391"/>
                  <a:gd name="connsiteX25" fmla="*/ 0 w 1542756"/>
                  <a:gd name="connsiteY25" fmla="*/ 1030456 h 1543391"/>
                  <a:gd name="connsiteX26" fmla="*/ 14829 w 1542756"/>
                  <a:gd name="connsiteY26" fmla="*/ 1009804 h 1543391"/>
                  <a:gd name="connsiteX27" fmla="*/ 84678 w 1542756"/>
                  <a:gd name="connsiteY27" fmla="*/ 1021218 h 1543391"/>
                  <a:gd name="connsiteX28" fmla="*/ 196131 w 1542756"/>
                  <a:gd name="connsiteY28" fmla="*/ 1087656 h 1543391"/>
                  <a:gd name="connsiteX29" fmla="*/ 330541 w 1542756"/>
                  <a:gd name="connsiteY29" fmla="*/ 936966 h 1543391"/>
                  <a:gd name="connsiteX30" fmla="*/ 196131 w 1542756"/>
                  <a:gd name="connsiteY30" fmla="*/ 786276 h 1543391"/>
                  <a:gd name="connsiteX31" fmla="*/ 84678 w 1542756"/>
                  <a:gd name="connsiteY31" fmla="*/ 852714 h 1543391"/>
                  <a:gd name="connsiteX32" fmla="*/ 16002 w 1542756"/>
                  <a:gd name="connsiteY32" fmla="*/ 862694 h 1543391"/>
                  <a:gd name="connsiteX33" fmla="*/ 0 w 1542756"/>
                  <a:gd name="connsiteY33" fmla="*/ 841219 h 1543391"/>
                  <a:gd name="connsiteX34" fmla="*/ 0 w 1542756"/>
                  <a:gd name="connsiteY34" fmla="*/ 330541 h 1543391"/>
                  <a:gd name="connsiteX35" fmla="*/ 510238 w 1542756"/>
                  <a:gd name="connsiteY35" fmla="*/ 330541 h 1543391"/>
                  <a:gd name="connsiteX36" fmla="*/ 530889 w 1542756"/>
                  <a:gd name="connsiteY36" fmla="*/ 315713 h 1543391"/>
                  <a:gd name="connsiteX37" fmla="*/ 519475 w 1542756"/>
                  <a:gd name="connsiteY37" fmla="*/ 245864 h 1543391"/>
                  <a:gd name="connsiteX38" fmla="*/ 453037 w 1542756"/>
                  <a:gd name="connsiteY38" fmla="*/ 134410 h 1543391"/>
                  <a:gd name="connsiteX39" fmla="*/ 603727 w 1542756"/>
                  <a:gd name="connsiteY39"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87979 w 1542756"/>
                  <a:gd name="connsiteY16" fmla="*/ 1459189 h 1543391"/>
                  <a:gd name="connsiteX17" fmla="*/ 754417 w 1542756"/>
                  <a:gd name="connsiteY17" fmla="*/ 1347735 h 1543391"/>
                  <a:gd name="connsiteX18" fmla="*/ 603727 w 1542756"/>
                  <a:gd name="connsiteY18" fmla="*/ 1213325 h 1543391"/>
                  <a:gd name="connsiteX19" fmla="*/ 457825 w 1542756"/>
                  <a:gd name="connsiteY19" fmla="*/ 1347735 h 1543391"/>
                  <a:gd name="connsiteX20" fmla="*/ 522614 w 1542756"/>
                  <a:gd name="connsiteY20" fmla="*/ 1456051 h 1543391"/>
                  <a:gd name="connsiteX21" fmla="*/ 530889 w 1542756"/>
                  <a:gd name="connsiteY21" fmla="*/ 1529038 h 1543391"/>
                  <a:gd name="connsiteX22" fmla="*/ 510900 w 1542756"/>
                  <a:gd name="connsiteY22" fmla="*/ 1543391 h 1543391"/>
                  <a:gd name="connsiteX23" fmla="*/ 0 w 1542756"/>
                  <a:gd name="connsiteY23" fmla="*/ 1543391 h 1543391"/>
                  <a:gd name="connsiteX24" fmla="*/ 0 w 1542756"/>
                  <a:gd name="connsiteY24" fmla="*/ 1030456 h 1543391"/>
                  <a:gd name="connsiteX25" fmla="*/ 14829 w 1542756"/>
                  <a:gd name="connsiteY25" fmla="*/ 1009804 h 1543391"/>
                  <a:gd name="connsiteX26" fmla="*/ 84678 w 1542756"/>
                  <a:gd name="connsiteY26" fmla="*/ 1021218 h 1543391"/>
                  <a:gd name="connsiteX27" fmla="*/ 196131 w 1542756"/>
                  <a:gd name="connsiteY27" fmla="*/ 1087656 h 1543391"/>
                  <a:gd name="connsiteX28" fmla="*/ 330541 w 1542756"/>
                  <a:gd name="connsiteY28" fmla="*/ 936966 h 1543391"/>
                  <a:gd name="connsiteX29" fmla="*/ 196131 w 1542756"/>
                  <a:gd name="connsiteY29" fmla="*/ 786276 h 1543391"/>
                  <a:gd name="connsiteX30" fmla="*/ 84678 w 1542756"/>
                  <a:gd name="connsiteY30" fmla="*/ 852714 h 1543391"/>
                  <a:gd name="connsiteX31" fmla="*/ 16002 w 1542756"/>
                  <a:gd name="connsiteY31" fmla="*/ 862694 h 1543391"/>
                  <a:gd name="connsiteX32" fmla="*/ 0 w 1542756"/>
                  <a:gd name="connsiteY32" fmla="*/ 841219 h 1543391"/>
                  <a:gd name="connsiteX33" fmla="*/ 0 w 1542756"/>
                  <a:gd name="connsiteY33" fmla="*/ 330541 h 1543391"/>
                  <a:gd name="connsiteX34" fmla="*/ 510238 w 1542756"/>
                  <a:gd name="connsiteY34" fmla="*/ 330541 h 1543391"/>
                  <a:gd name="connsiteX35" fmla="*/ 530889 w 1542756"/>
                  <a:gd name="connsiteY35" fmla="*/ 315713 h 1543391"/>
                  <a:gd name="connsiteX36" fmla="*/ 519475 w 1542756"/>
                  <a:gd name="connsiteY36" fmla="*/ 245864 h 1543391"/>
                  <a:gd name="connsiteX37" fmla="*/ 453037 w 1542756"/>
                  <a:gd name="connsiteY37" fmla="*/ 134410 h 1543391"/>
                  <a:gd name="connsiteX38" fmla="*/ 603727 w 1542756"/>
                  <a:gd name="connsiteY38"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754417 w 1542756"/>
                  <a:gd name="connsiteY16" fmla="*/ 1347735 h 1543391"/>
                  <a:gd name="connsiteX17" fmla="*/ 603727 w 1542756"/>
                  <a:gd name="connsiteY17" fmla="*/ 1213325 h 1543391"/>
                  <a:gd name="connsiteX18" fmla="*/ 457825 w 1542756"/>
                  <a:gd name="connsiteY18" fmla="*/ 1347735 h 1543391"/>
                  <a:gd name="connsiteX19" fmla="*/ 522614 w 1542756"/>
                  <a:gd name="connsiteY19" fmla="*/ 1456051 h 1543391"/>
                  <a:gd name="connsiteX20" fmla="*/ 530889 w 1542756"/>
                  <a:gd name="connsiteY20" fmla="*/ 1529038 h 1543391"/>
                  <a:gd name="connsiteX21" fmla="*/ 510900 w 1542756"/>
                  <a:gd name="connsiteY21" fmla="*/ 1543391 h 1543391"/>
                  <a:gd name="connsiteX22" fmla="*/ 0 w 1542756"/>
                  <a:gd name="connsiteY22" fmla="*/ 1543391 h 1543391"/>
                  <a:gd name="connsiteX23" fmla="*/ 0 w 1542756"/>
                  <a:gd name="connsiteY23" fmla="*/ 1030456 h 1543391"/>
                  <a:gd name="connsiteX24" fmla="*/ 14829 w 1542756"/>
                  <a:gd name="connsiteY24" fmla="*/ 1009804 h 1543391"/>
                  <a:gd name="connsiteX25" fmla="*/ 84678 w 1542756"/>
                  <a:gd name="connsiteY25" fmla="*/ 1021218 h 1543391"/>
                  <a:gd name="connsiteX26" fmla="*/ 196131 w 1542756"/>
                  <a:gd name="connsiteY26" fmla="*/ 1087656 h 1543391"/>
                  <a:gd name="connsiteX27" fmla="*/ 330541 w 1542756"/>
                  <a:gd name="connsiteY27" fmla="*/ 936966 h 1543391"/>
                  <a:gd name="connsiteX28" fmla="*/ 196131 w 1542756"/>
                  <a:gd name="connsiteY28" fmla="*/ 786276 h 1543391"/>
                  <a:gd name="connsiteX29" fmla="*/ 84678 w 1542756"/>
                  <a:gd name="connsiteY29" fmla="*/ 852714 h 1543391"/>
                  <a:gd name="connsiteX30" fmla="*/ 16002 w 1542756"/>
                  <a:gd name="connsiteY30" fmla="*/ 862694 h 1543391"/>
                  <a:gd name="connsiteX31" fmla="*/ 0 w 1542756"/>
                  <a:gd name="connsiteY31" fmla="*/ 841219 h 1543391"/>
                  <a:gd name="connsiteX32" fmla="*/ 0 w 1542756"/>
                  <a:gd name="connsiteY32" fmla="*/ 330541 h 1543391"/>
                  <a:gd name="connsiteX33" fmla="*/ 510238 w 1542756"/>
                  <a:gd name="connsiteY33" fmla="*/ 330541 h 1543391"/>
                  <a:gd name="connsiteX34" fmla="*/ 530889 w 1542756"/>
                  <a:gd name="connsiteY34" fmla="*/ 315713 h 1543391"/>
                  <a:gd name="connsiteX35" fmla="*/ 519475 w 1542756"/>
                  <a:gd name="connsiteY35" fmla="*/ 245864 h 1543391"/>
                  <a:gd name="connsiteX36" fmla="*/ 453037 w 1542756"/>
                  <a:gd name="connsiteY36" fmla="*/ 134410 h 1543391"/>
                  <a:gd name="connsiteX37" fmla="*/ 603727 w 1542756"/>
                  <a:gd name="connsiteY37"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03727 w 1542756"/>
                  <a:gd name="connsiteY16" fmla="*/ 1213325 h 1543391"/>
                  <a:gd name="connsiteX17" fmla="*/ 457825 w 1542756"/>
                  <a:gd name="connsiteY17" fmla="*/ 1347735 h 1543391"/>
                  <a:gd name="connsiteX18" fmla="*/ 522614 w 1542756"/>
                  <a:gd name="connsiteY18" fmla="*/ 1456051 h 1543391"/>
                  <a:gd name="connsiteX19" fmla="*/ 530889 w 1542756"/>
                  <a:gd name="connsiteY19" fmla="*/ 1529038 h 1543391"/>
                  <a:gd name="connsiteX20" fmla="*/ 510900 w 1542756"/>
                  <a:gd name="connsiteY20" fmla="*/ 1543391 h 1543391"/>
                  <a:gd name="connsiteX21" fmla="*/ 0 w 1542756"/>
                  <a:gd name="connsiteY21" fmla="*/ 1543391 h 1543391"/>
                  <a:gd name="connsiteX22" fmla="*/ 0 w 1542756"/>
                  <a:gd name="connsiteY22" fmla="*/ 1030456 h 1543391"/>
                  <a:gd name="connsiteX23" fmla="*/ 14829 w 1542756"/>
                  <a:gd name="connsiteY23" fmla="*/ 1009804 h 1543391"/>
                  <a:gd name="connsiteX24" fmla="*/ 84678 w 1542756"/>
                  <a:gd name="connsiteY24" fmla="*/ 1021218 h 1543391"/>
                  <a:gd name="connsiteX25" fmla="*/ 196131 w 1542756"/>
                  <a:gd name="connsiteY25" fmla="*/ 1087656 h 1543391"/>
                  <a:gd name="connsiteX26" fmla="*/ 330541 w 1542756"/>
                  <a:gd name="connsiteY26" fmla="*/ 936966 h 1543391"/>
                  <a:gd name="connsiteX27" fmla="*/ 196131 w 1542756"/>
                  <a:gd name="connsiteY27" fmla="*/ 786276 h 1543391"/>
                  <a:gd name="connsiteX28" fmla="*/ 84678 w 1542756"/>
                  <a:gd name="connsiteY28" fmla="*/ 852714 h 1543391"/>
                  <a:gd name="connsiteX29" fmla="*/ 16002 w 1542756"/>
                  <a:gd name="connsiteY29" fmla="*/ 862694 h 1543391"/>
                  <a:gd name="connsiteX30" fmla="*/ 0 w 1542756"/>
                  <a:gd name="connsiteY30" fmla="*/ 841219 h 1543391"/>
                  <a:gd name="connsiteX31" fmla="*/ 0 w 1542756"/>
                  <a:gd name="connsiteY31" fmla="*/ 330541 h 1543391"/>
                  <a:gd name="connsiteX32" fmla="*/ 510238 w 1542756"/>
                  <a:gd name="connsiteY32" fmla="*/ 330541 h 1543391"/>
                  <a:gd name="connsiteX33" fmla="*/ 530889 w 1542756"/>
                  <a:gd name="connsiteY33" fmla="*/ 315713 h 1543391"/>
                  <a:gd name="connsiteX34" fmla="*/ 519475 w 1542756"/>
                  <a:gd name="connsiteY34" fmla="*/ 245864 h 1543391"/>
                  <a:gd name="connsiteX35" fmla="*/ 453037 w 1542756"/>
                  <a:gd name="connsiteY35" fmla="*/ 134410 h 1543391"/>
                  <a:gd name="connsiteX36" fmla="*/ 603727 w 1542756"/>
                  <a:gd name="connsiteY36"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457825 w 1542756"/>
                  <a:gd name="connsiteY16" fmla="*/ 1347735 h 1543391"/>
                  <a:gd name="connsiteX17" fmla="*/ 522614 w 1542756"/>
                  <a:gd name="connsiteY17" fmla="*/ 1456051 h 1543391"/>
                  <a:gd name="connsiteX18" fmla="*/ 530889 w 1542756"/>
                  <a:gd name="connsiteY18" fmla="*/ 1529038 h 1543391"/>
                  <a:gd name="connsiteX19" fmla="*/ 510900 w 1542756"/>
                  <a:gd name="connsiteY19" fmla="*/ 1543391 h 1543391"/>
                  <a:gd name="connsiteX20" fmla="*/ 0 w 1542756"/>
                  <a:gd name="connsiteY20" fmla="*/ 1543391 h 1543391"/>
                  <a:gd name="connsiteX21" fmla="*/ 0 w 1542756"/>
                  <a:gd name="connsiteY21" fmla="*/ 1030456 h 1543391"/>
                  <a:gd name="connsiteX22" fmla="*/ 14829 w 1542756"/>
                  <a:gd name="connsiteY22" fmla="*/ 1009804 h 1543391"/>
                  <a:gd name="connsiteX23" fmla="*/ 84678 w 1542756"/>
                  <a:gd name="connsiteY23" fmla="*/ 1021218 h 1543391"/>
                  <a:gd name="connsiteX24" fmla="*/ 196131 w 1542756"/>
                  <a:gd name="connsiteY24" fmla="*/ 1087656 h 1543391"/>
                  <a:gd name="connsiteX25" fmla="*/ 330541 w 1542756"/>
                  <a:gd name="connsiteY25" fmla="*/ 936966 h 1543391"/>
                  <a:gd name="connsiteX26" fmla="*/ 196131 w 1542756"/>
                  <a:gd name="connsiteY26" fmla="*/ 786276 h 1543391"/>
                  <a:gd name="connsiteX27" fmla="*/ 84678 w 1542756"/>
                  <a:gd name="connsiteY27" fmla="*/ 852714 h 1543391"/>
                  <a:gd name="connsiteX28" fmla="*/ 16002 w 1542756"/>
                  <a:gd name="connsiteY28" fmla="*/ 862694 h 1543391"/>
                  <a:gd name="connsiteX29" fmla="*/ 0 w 1542756"/>
                  <a:gd name="connsiteY29" fmla="*/ 841219 h 1543391"/>
                  <a:gd name="connsiteX30" fmla="*/ 0 w 1542756"/>
                  <a:gd name="connsiteY30" fmla="*/ 330541 h 1543391"/>
                  <a:gd name="connsiteX31" fmla="*/ 510238 w 1542756"/>
                  <a:gd name="connsiteY31" fmla="*/ 330541 h 1543391"/>
                  <a:gd name="connsiteX32" fmla="*/ 530889 w 1542756"/>
                  <a:gd name="connsiteY32" fmla="*/ 315713 h 1543391"/>
                  <a:gd name="connsiteX33" fmla="*/ 519475 w 1542756"/>
                  <a:gd name="connsiteY33" fmla="*/ 245864 h 1543391"/>
                  <a:gd name="connsiteX34" fmla="*/ 453037 w 1542756"/>
                  <a:gd name="connsiteY34" fmla="*/ 134410 h 1543391"/>
                  <a:gd name="connsiteX35" fmla="*/ 603727 w 1542756"/>
                  <a:gd name="connsiteY35"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522614 w 1542756"/>
                  <a:gd name="connsiteY16" fmla="*/ 1456051 h 1543391"/>
                  <a:gd name="connsiteX17" fmla="*/ 530889 w 1542756"/>
                  <a:gd name="connsiteY17" fmla="*/ 1529038 h 1543391"/>
                  <a:gd name="connsiteX18" fmla="*/ 510900 w 1542756"/>
                  <a:gd name="connsiteY18" fmla="*/ 1543391 h 1543391"/>
                  <a:gd name="connsiteX19" fmla="*/ 0 w 1542756"/>
                  <a:gd name="connsiteY19" fmla="*/ 1543391 h 1543391"/>
                  <a:gd name="connsiteX20" fmla="*/ 0 w 1542756"/>
                  <a:gd name="connsiteY20" fmla="*/ 1030456 h 1543391"/>
                  <a:gd name="connsiteX21" fmla="*/ 14829 w 1542756"/>
                  <a:gd name="connsiteY21" fmla="*/ 1009804 h 1543391"/>
                  <a:gd name="connsiteX22" fmla="*/ 84678 w 1542756"/>
                  <a:gd name="connsiteY22" fmla="*/ 1021218 h 1543391"/>
                  <a:gd name="connsiteX23" fmla="*/ 196131 w 1542756"/>
                  <a:gd name="connsiteY23" fmla="*/ 1087656 h 1543391"/>
                  <a:gd name="connsiteX24" fmla="*/ 330541 w 1542756"/>
                  <a:gd name="connsiteY24" fmla="*/ 936966 h 1543391"/>
                  <a:gd name="connsiteX25" fmla="*/ 196131 w 1542756"/>
                  <a:gd name="connsiteY25" fmla="*/ 786276 h 1543391"/>
                  <a:gd name="connsiteX26" fmla="*/ 84678 w 1542756"/>
                  <a:gd name="connsiteY26" fmla="*/ 852714 h 1543391"/>
                  <a:gd name="connsiteX27" fmla="*/ 16002 w 1542756"/>
                  <a:gd name="connsiteY27" fmla="*/ 862694 h 1543391"/>
                  <a:gd name="connsiteX28" fmla="*/ 0 w 1542756"/>
                  <a:gd name="connsiteY28" fmla="*/ 841219 h 1543391"/>
                  <a:gd name="connsiteX29" fmla="*/ 0 w 1542756"/>
                  <a:gd name="connsiteY29" fmla="*/ 330541 h 1543391"/>
                  <a:gd name="connsiteX30" fmla="*/ 510238 w 1542756"/>
                  <a:gd name="connsiteY30" fmla="*/ 330541 h 1543391"/>
                  <a:gd name="connsiteX31" fmla="*/ 530889 w 1542756"/>
                  <a:gd name="connsiteY31" fmla="*/ 315713 h 1543391"/>
                  <a:gd name="connsiteX32" fmla="*/ 519475 w 1542756"/>
                  <a:gd name="connsiteY32" fmla="*/ 245864 h 1543391"/>
                  <a:gd name="connsiteX33" fmla="*/ 453037 w 1542756"/>
                  <a:gd name="connsiteY33" fmla="*/ 134410 h 1543391"/>
                  <a:gd name="connsiteX34" fmla="*/ 603727 w 1542756"/>
                  <a:gd name="connsiteY34"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530889 w 1542756"/>
                  <a:gd name="connsiteY16" fmla="*/ 1529038 h 1543391"/>
                  <a:gd name="connsiteX17" fmla="*/ 510900 w 1542756"/>
                  <a:gd name="connsiteY17" fmla="*/ 1543391 h 1543391"/>
                  <a:gd name="connsiteX18" fmla="*/ 0 w 1542756"/>
                  <a:gd name="connsiteY18" fmla="*/ 1543391 h 1543391"/>
                  <a:gd name="connsiteX19" fmla="*/ 0 w 1542756"/>
                  <a:gd name="connsiteY19" fmla="*/ 1030456 h 1543391"/>
                  <a:gd name="connsiteX20" fmla="*/ 14829 w 1542756"/>
                  <a:gd name="connsiteY20" fmla="*/ 1009804 h 1543391"/>
                  <a:gd name="connsiteX21" fmla="*/ 84678 w 1542756"/>
                  <a:gd name="connsiteY21" fmla="*/ 1021218 h 1543391"/>
                  <a:gd name="connsiteX22" fmla="*/ 196131 w 1542756"/>
                  <a:gd name="connsiteY22" fmla="*/ 1087656 h 1543391"/>
                  <a:gd name="connsiteX23" fmla="*/ 330541 w 1542756"/>
                  <a:gd name="connsiteY23" fmla="*/ 936966 h 1543391"/>
                  <a:gd name="connsiteX24" fmla="*/ 196131 w 1542756"/>
                  <a:gd name="connsiteY24" fmla="*/ 786276 h 1543391"/>
                  <a:gd name="connsiteX25" fmla="*/ 84678 w 1542756"/>
                  <a:gd name="connsiteY25" fmla="*/ 852714 h 1543391"/>
                  <a:gd name="connsiteX26" fmla="*/ 16002 w 1542756"/>
                  <a:gd name="connsiteY26" fmla="*/ 862694 h 1543391"/>
                  <a:gd name="connsiteX27" fmla="*/ 0 w 1542756"/>
                  <a:gd name="connsiteY27" fmla="*/ 841219 h 1543391"/>
                  <a:gd name="connsiteX28" fmla="*/ 0 w 1542756"/>
                  <a:gd name="connsiteY28" fmla="*/ 330541 h 1543391"/>
                  <a:gd name="connsiteX29" fmla="*/ 510238 w 1542756"/>
                  <a:gd name="connsiteY29" fmla="*/ 330541 h 1543391"/>
                  <a:gd name="connsiteX30" fmla="*/ 530889 w 1542756"/>
                  <a:gd name="connsiteY30" fmla="*/ 315713 h 1543391"/>
                  <a:gd name="connsiteX31" fmla="*/ 519475 w 1542756"/>
                  <a:gd name="connsiteY31" fmla="*/ 245864 h 1543391"/>
                  <a:gd name="connsiteX32" fmla="*/ 453037 w 1542756"/>
                  <a:gd name="connsiteY32" fmla="*/ 134410 h 1543391"/>
                  <a:gd name="connsiteX33" fmla="*/ 603727 w 1542756"/>
                  <a:gd name="connsiteY33"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559435 w 1542756"/>
                  <a:gd name="connsiteY16" fmla="*/ 1537979 h 1543391"/>
                  <a:gd name="connsiteX17" fmla="*/ 530889 w 1542756"/>
                  <a:gd name="connsiteY17" fmla="*/ 1529038 h 1543391"/>
                  <a:gd name="connsiteX18" fmla="*/ 510900 w 1542756"/>
                  <a:gd name="connsiteY18" fmla="*/ 1543391 h 1543391"/>
                  <a:gd name="connsiteX19" fmla="*/ 0 w 1542756"/>
                  <a:gd name="connsiteY19" fmla="*/ 1543391 h 1543391"/>
                  <a:gd name="connsiteX20" fmla="*/ 0 w 1542756"/>
                  <a:gd name="connsiteY20" fmla="*/ 1030456 h 1543391"/>
                  <a:gd name="connsiteX21" fmla="*/ 14829 w 1542756"/>
                  <a:gd name="connsiteY21" fmla="*/ 1009804 h 1543391"/>
                  <a:gd name="connsiteX22" fmla="*/ 84678 w 1542756"/>
                  <a:gd name="connsiteY22" fmla="*/ 1021218 h 1543391"/>
                  <a:gd name="connsiteX23" fmla="*/ 196131 w 1542756"/>
                  <a:gd name="connsiteY23" fmla="*/ 1087656 h 1543391"/>
                  <a:gd name="connsiteX24" fmla="*/ 330541 w 1542756"/>
                  <a:gd name="connsiteY24" fmla="*/ 936966 h 1543391"/>
                  <a:gd name="connsiteX25" fmla="*/ 196131 w 1542756"/>
                  <a:gd name="connsiteY25" fmla="*/ 786276 h 1543391"/>
                  <a:gd name="connsiteX26" fmla="*/ 84678 w 1542756"/>
                  <a:gd name="connsiteY26" fmla="*/ 852714 h 1543391"/>
                  <a:gd name="connsiteX27" fmla="*/ 16002 w 1542756"/>
                  <a:gd name="connsiteY27" fmla="*/ 862694 h 1543391"/>
                  <a:gd name="connsiteX28" fmla="*/ 0 w 1542756"/>
                  <a:gd name="connsiteY28" fmla="*/ 841219 h 1543391"/>
                  <a:gd name="connsiteX29" fmla="*/ 0 w 1542756"/>
                  <a:gd name="connsiteY29" fmla="*/ 330541 h 1543391"/>
                  <a:gd name="connsiteX30" fmla="*/ 510238 w 1542756"/>
                  <a:gd name="connsiteY30" fmla="*/ 330541 h 1543391"/>
                  <a:gd name="connsiteX31" fmla="*/ 530889 w 1542756"/>
                  <a:gd name="connsiteY31" fmla="*/ 315713 h 1543391"/>
                  <a:gd name="connsiteX32" fmla="*/ 519475 w 1542756"/>
                  <a:gd name="connsiteY32" fmla="*/ 245864 h 1543391"/>
                  <a:gd name="connsiteX33" fmla="*/ 453037 w 1542756"/>
                  <a:gd name="connsiteY33" fmla="*/ 134410 h 1543391"/>
                  <a:gd name="connsiteX34" fmla="*/ 603727 w 1542756"/>
                  <a:gd name="connsiteY34"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530889 w 1542756"/>
                  <a:gd name="connsiteY16" fmla="*/ 1529038 h 1543391"/>
                  <a:gd name="connsiteX17" fmla="*/ 510900 w 1542756"/>
                  <a:gd name="connsiteY17" fmla="*/ 1543391 h 1543391"/>
                  <a:gd name="connsiteX18" fmla="*/ 0 w 1542756"/>
                  <a:gd name="connsiteY18" fmla="*/ 1543391 h 1543391"/>
                  <a:gd name="connsiteX19" fmla="*/ 0 w 1542756"/>
                  <a:gd name="connsiteY19" fmla="*/ 1030456 h 1543391"/>
                  <a:gd name="connsiteX20" fmla="*/ 14829 w 1542756"/>
                  <a:gd name="connsiteY20" fmla="*/ 1009804 h 1543391"/>
                  <a:gd name="connsiteX21" fmla="*/ 84678 w 1542756"/>
                  <a:gd name="connsiteY21" fmla="*/ 1021218 h 1543391"/>
                  <a:gd name="connsiteX22" fmla="*/ 196131 w 1542756"/>
                  <a:gd name="connsiteY22" fmla="*/ 1087656 h 1543391"/>
                  <a:gd name="connsiteX23" fmla="*/ 330541 w 1542756"/>
                  <a:gd name="connsiteY23" fmla="*/ 936966 h 1543391"/>
                  <a:gd name="connsiteX24" fmla="*/ 196131 w 1542756"/>
                  <a:gd name="connsiteY24" fmla="*/ 786276 h 1543391"/>
                  <a:gd name="connsiteX25" fmla="*/ 84678 w 1542756"/>
                  <a:gd name="connsiteY25" fmla="*/ 852714 h 1543391"/>
                  <a:gd name="connsiteX26" fmla="*/ 16002 w 1542756"/>
                  <a:gd name="connsiteY26" fmla="*/ 862694 h 1543391"/>
                  <a:gd name="connsiteX27" fmla="*/ 0 w 1542756"/>
                  <a:gd name="connsiteY27" fmla="*/ 841219 h 1543391"/>
                  <a:gd name="connsiteX28" fmla="*/ 0 w 1542756"/>
                  <a:gd name="connsiteY28" fmla="*/ 330541 h 1543391"/>
                  <a:gd name="connsiteX29" fmla="*/ 510238 w 1542756"/>
                  <a:gd name="connsiteY29" fmla="*/ 330541 h 1543391"/>
                  <a:gd name="connsiteX30" fmla="*/ 530889 w 1542756"/>
                  <a:gd name="connsiteY30" fmla="*/ 315713 h 1543391"/>
                  <a:gd name="connsiteX31" fmla="*/ 519475 w 1542756"/>
                  <a:gd name="connsiteY31" fmla="*/ 245864 h 1543391"/>
                  <a:gd name="connsiteX32" fmla="*/ 453037 w 1542756"/>
                  <a:gd name="connsiteY32" fmla="*/ 134410 h 1543391"/>
                  <a:gd name="connsiteX33" fmla="*/ 603727 w 1542756"/>
                  <a:gd name="connsiteY33"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530889 w 1542756"/>
                  <a:gd name="connsiteY16" fmla="*/ 1529038 h 1543391"/>
                  <a:gd name="connsiteX17" fmla="*/ 0 w 1542756"/>
                  <a:gd name="connsiteY17" fmla="*/ 1543391 h 1543391"/>
                  <a:gd name="connsiteX18" fmla="*/ 0 w 1542756"/>
                  <a:gd name="connsiteY18" fmla="*/ 1030456 h 1543391"/>
                  <a:gd name="connsiteX19" fmla="*/ 14829 w 1542756"/>
                  <a:gd name="connsiteY19" fmla="*/ 1009804 h 1543391"/>
                  <a:gd name="connsiteX20" fmla="*/ 84678 w 1542756"/>
                  <a:gd name="connsiteY20" fmla="*/ 1021218 h 1543391"/>
                  <a:gd name="connsiteX21" fmla="*/ 196131 w 1542756"/>
                  <a:gd name="connsiteY21" fmla="*/ 1087656 h 1543391"/>
                  <a:gd name="connsiteX22" fmla="*/ 330541 w 1542756"/>
                  <a:gd name="connsiteY22" fmla="*/ 936966 h 1543391"/>
                  <a:gd name="connsiteX23" fmla="*/ 196131 w 1542756"/>
                  <a:gd name="connsiteY23" fmla="*/ 786276 h 1543391"/>
                  <a:gd name="connsiteX24" fmla="*/ 84678 w 1542756"/>
                  <a:gd name="connsiteY24" fmla="*/ 852714 h 1543391"/>
                  <a:gd name="connsiteX25" fmla="*/ 16002 w 1542756"/>
                  <a:gd name="connsiteY25" fmla="*/ 862694 h 1543391"/>
                  <a:gd name="connsiteX26" fmla="*/ 0 w 1542756"/>
                  <a:gd name="connsiteY26" fmla="*/ 841219 h 1543391"/>
                  <a:gd name="connsiteX27" fmla="*/ 0 w 1542756"/>
                  <a:gd name="connsiteY27" fmla="*/ 330541 h 1543391"/>
                  <a:gd name="connsiteX28" fmla="*/ 510238 w 1542756"/>
                  <a:gd name="connsiteY28" fmla="*/ 330541 h 1543391"/>
                  <a:gd name="connsiteX29" fmla="*/ 530889 w 1542756"/>
                  <a:gd name="connsiteY29" fmla="*/ 315713 h 1543391"/>
                  <a:gd name="connsiteX30" fmla="*/ 519475 w 1542756"/>
                  <a:gd name="connsiteY30" fmla="*/ 245864 h 1543391"/>
                  <a:gd name="connsiteX31" fmla="*/ 453037 w 1542756"/>
                  <a:gd name="connsiteY31" fmla="*/ 134410 h 1543391"/>
                  <a:gd name="connsiteX32" fmla="*/ 603727 w 1542756"/>
                  <a:gd name="connsiteY32"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0 w 1542756"/>
                  <a:gd name="connsiteY16" fmla="*/ 1543391 h 1543391"/>
                  <a:gd name="connsiteX17" fmla="*/ 0 w 1542756"/>
                  <a:gd name="connsiteY17" fmla="*/ 1030456 h 1543391"/>
                  <a:gd name="connsiteX18" fmla="*/ 14829 w 1542756"/>
                  <a:gd name="connsiteY18" fmla="*/ 1009804 h 1543391"/>
                  <a:gd name="connsiteX19" fmla="*/ 84678 w 1542756"/>
                  <a:gd name="connsiteY19" fmla="*/ 1021218 h 1543391"/>
                  <a:gd name="connsiteX20" fmla="*/ 196131 w 1542756"/>
                  <a:gd name="connsiteY20" fmla="*/ 1087656 h 1543391"/>
                  <a:gd name="connsiteX21" fmla="*/ 330541 w 1542756"/>
                  <a:gd name="connsiteY21" fmla="*/ 936966 h 1543391"/>
                  <a:gd name="connsiteX22" fmla="*/ 196131 w 1542756"/>
                  <a:gd name="connsiteY22" fmla="*/ 786276 h 1543391"/>
                  <a:gd name="connsiteX23" fmla="*/ 84678 w 1542756"/>
                  <a:gd name="connsiteY23" fmla="*/ 852714 h 1543391"/>
                  <a:gd name="connsiteX24" fmla="*/ 16002 w 1542756"/>
                  <a:gd name="connsiteY24" fmla="*/ 862694 h 1543391"/>
                  <a:gd name="connsiteX25" fmla="*/ 0 w 1542756"/>
                  <a:gd name="connsiteY25" fmla="*/ 841219 h 1543391"/>
                  <a:gd name="connsiteX26" fmla="*/ 0 w 1542756"/>
                  <a:gd name="connsiteY26" fmla="*/ 330541 h 1543391"/>
                  <a:gd name="connsiteX27" fmla="*/ 510238 w 1542756"/>
                  <a:gd name="connsiteY27" fmla="*/ 330541 h 1543391"/>
                  <a:gd name="connsiteX28" fmla="*/ 530889 w 1542756"/>
                  <a:gd name="connsiteY28" fmla="*/ 315713 h 1543391"/>
                  <a:gd name="connsiteX29" fmla="*/ 519475 w 1542756"/>
                  <a:gd name="connsiteY29" fmla="*/ 245864 h 1543391"/>
                  <a:gd name="connsiteX30" fmla="*/ 453037 w 1542756"/>
                  <a:gd name="connsiteY30" fmla="*/ 134410 h 1543391"/>
                  <a:gd name="connsiteX31" fmla="*/ 603727 w 1542756"/>
                  <a:gd name="connsiteY31" fmla="*/ 0 h 154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42756" h="1543391">
                    <a:moveTo>
                      <a:pt x="603727" y="0"/>
                    </a:moveTo>
                    <a:cubicBezTo>
                      <a:pt x="686950" y="0"/>
                      <a:pt x="754417" y="60177"/>
                      <a:pt x="754417" y="134410"/>
                    </a:cubicBezTo>
                    <a:cubicBezTo>
                      <a:pt x="754417" y="180805"/>
                      <a:pt x="728063" y="221710"/>
                      <a:pt x="687979" y="245864"/>
                    </a:cubicBezTo>
                    <a:cubicBezTo>
                      <a:pt x="672929" y="266574"/>
                      <a:pt x="662635" y="293629"/>
                      <a:pt x="677999" y="314539"/>
                    </a:cubicBezTo>
                    <a:lnTo>
                      <a:pt x="699473" y="330541"/>
                    </a:lnTo>
                    <a:lnTo>
                      <a:pt x="1212215" y="330541"/>
                    </a:lnTo>
                    <a:lnTo>
                      <a:pt x="1212215" y="841219"/>
                    </a:lnTo>
                    <a:lnTo>
                      <a:pt x="1228217" y="862694"/>
                    </a:lnTo>
                    <a:cubicBezTo>
                      <a:pt x="1249127" y="878058"/>
                      <a:pt x="1276182" y="867764"/>
                      <a:pt x="1296893" y="852714"/>
                    </a:cubicBezTo>
                    <a:cubicBezTo>
                      <a:pt x="1321046" y="812631"/>
                      <a:pt x="1361952" y="786276"/>
                      <a:pt x="1408346" y="786276"/>
                    </a:cubicBezTo>
                    <a:cubicBezTo>
                      <a:pt x="1482579" y="786276"/>
                      <a:pt x="1542756" y="853743"/>
                      <a:pt x="1542756" y="936966"/>
                    </a:cubicBezTo>
                    <a:cubicBezTo>
                      <a:pt x="1542756" y="1020190"/>
                      <a:pt x="1482579" y="1087656"/>
                      <a:pt x="1408346" y="1087656"/>
                    </a:cubicBezTo>
                    <a:cubicBezTo>
                      <a:pt x="1361952" y="1087656"/>
                      <a:pt x="1321046" y="1061302"/>
                      <a:pt x="1296893" y="1021218"/>
                    </a:cubicBezTo>
                    <a:cubicBezTo>
                      <a:pt x="1274839" y="1003513"/>
                      <a:pt x="1248014" y="993403"/>
                      <a:pt x="1227044" y="1009804"/>
                    </a:cubicBezTo>
                    <a:lnTo>
                      <a:pt x="1212215" y="1030456"/>
                    </a:lnTo>
                    <a:lnTo>
                      <a:pt x="1212215" y="1543391"/>
                    </a:lnTo>
                    <a:lnTo>
                      <a:pt x="0" y="1543391"/>
                    </a:lnTo>
                    <a:lnTo>
                      <a:pt x="0" y="1030456"/>
                    </a:lnTo>
                    <a:lnTo>
                      <a:pt x="14829" y="1009804"/>
                    </a:lnTo>
                    <a:cubicBezTo>
                      <a:pt x="35799" y="993403"/>
                      <a:pt x="62624" y="1003513"/>
                      <a:pt x="84678" y="1021218"/>
                    </a:cubicBezTo>
                    <a:cubicBezTo>
                      <a:pt x="108831" y="1061302"/>
                      <a:pt x="149737" y="1087656"/>
                      <a:pt x="196131" y="1087656"/>
                    </a:cubicBezTo>
                    <a:cubicBezTo>
                      <a:pt x="270364" y="1087656"/>
                      <a:pt x="330541" y="1020190"/>
                      <a:pt x="330541" y="936966"/>
                    </a:cubicBezTo>
                    <a:cubicBezTo>
                      <a:pt x="330541" y="853743"/>
                      <a:pt x="270364" y="786276"/>
                      <a:pt x="196131" y="786276"/>
                    </a:cubicBezTo>
                    <a:cubicBezTo>
                      <a:pt x="149737" y="786276"/>
                      <a:pt x="108831" y="812631"/>
                      <a:pt x="84678" y="852714"/>
                    </a:cubicBezTo>
                    <a:cubicBezTo>
                      <a:pt x="63967" y="867764"/>
                      <a:pt x="36912" y="878058"/>
                      <a:pt x="16002" y="862694"/>
                    </a:cubicBezTo>
                    <a:lnTo>
                      <a:pt x="0" y="841219"/>
                    </a:lnTo>
                    <a:lnTo>
                      <a:pt x="0" y="330541"/>
                    </a:lnTo>
                    <a:lnTo>
                      <a:pt x="510238" y="330541"/>
                    </a:lnTo>
                    <a:lnTo>
                      <a:pt x="530889" y="315713"/>
                    </a:lnTo>
                    <a:cubicBezTo>
                      <a:pt x="547290" y="294742"/>
                      <a:pt x="537180" y="267918"/>
                      <a:pt x="519475" y="245864"/>
                    </a:cubicBezTo>
                    <a:cubicBezTo>
                      <a:pt x="479391" y="221710"/>
                      <a:pt x="453037" y="180805"/>
                      <a:pt x="453037" y="134410"/>
                    </a:cubicBezTo>
                    <a:cubicBezTo>
                      <a:pt x="453037" y="60177"/>
                      <a:pt x="520503" y="0"/>
                      <a:pt x="603727" y="0"/>
                    </a:cubicBezTo>
                    <a:close/>
                  </a:path>
                </a:pathLst>
              </a:custGeom>
              <a:solidFill>
                <a:srgbClr val="82AB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endParaRPr>
              </a:p>
            </p:txBody>
          </p:sp>
        </p:grpSp>
        <p:grpSp>
          <p:nvGrpSpPr>
            <p:cNvPr id="86" name="Group 85"/>
            <p:cNvGrpSpPr/>
            <p:nvPr/>
          </p:nvGrpSpPr>
          <p:grpSpPr>
            <a:xfrm>
              <a:off x="1698699" y="1983581"/>
              <a:ext cx="1134080" cy="2352084"/>
              <a:chOff x="1698699" y="1983581"/>
              <a:chExt cx="1134080" cy="2352084"/>
            </a:xfrm>
          </p:grpSpPr>
          <p:grpSp>
            <p:nvGrpSpPr>
              <p:cNvPr id="135" name="Group 134"/>
              <p:cNvGrpSpPr/>
              <p:nvPr/>
            </p:nvGrpSpPr>
            <p:grpSpPr>
              <a:xfrm>
                <a:off x="1734906" y="2882425"/>
                <a:ext cx="1097873" cy="1453240"/>
                <a:chOff x="6089428" y="4117604"/>
                <a:chExt cx="1303835" cy="1725874"/>
              </a:xfrm>
              <a:solidFill>
                <a:srgbClr val="404040"/>
              </a:solidFill>
            </p:grpSpPr>
            <p:sp>
              <p:nvSpPr>
                <p:cNvPr id="143" name="Freeform 142"/>
                <p:cNvSpPr/>
                <p:nvPr/>
              </p:nvSpPr>
              <p:spPr>
                <a:xfrm rot="1612993" flipH="1">
                  <a:off x="6089428" y="4117604"/>
                  <a:ext cx="1303835" cy="1725874"/>
                </a:xfrm>
                <a:custGeom>
                  <a:avLst/>
                  <a:gdLst>
                    <a:gd name="connsiteX0" fmla="*/ 1263089 w 1293117"/>
                    <a:gd name="connsiteY0" fmla="*/ 347587 h 1683095"/>
                    <a:gd name="connsiteX1" fmla="*/ 1198588 w 1293117"/>
                    <a:gd name="connsiteY1" fmla="*/ 343047 h 1683095"/>
                    <a:gd name="connsiteX2" fmla="*/ 911711 w 1293117"/>
                    <a:gd name="connsiteY2" fmla="*/ 532050 h 1683095"/>
                    <a:gd name="connsiteX3" fmla="*/ 836272 w 1293117"/>
                    <a:gd name="connsiteY3" fmla="*/ 582436 h 1683095"/>
                    <a:gd name="connsiteX4" fmla="*/ 612672 w 1293117"/>
                    <a:gd name="connsiteY4" fmla="*/ 469080 h 1683095"/>
                    <a:gd name="connsiteX5" fmla="*/ 612672 w 1293117"/>
                    <a:gd name="connsiteY5" fmla="*/ 49656 h 1683095"/>
                    <a:gd name="connsiteX6" fmla="*/ 576644 w 1293117"/>
                    <a:gd name="connsiteY6" fmla="*/ 3902 h 1683095"/>
                    <a:gd name="connsiteX7" fmla="*/ 553684 w 1293117"/>
                    <a:gd name="connsiteY7" fmla="*/ 0 h 1683095"/>
                    <a:gd name="connsiteX8" fmla="*/ 494696 w 1293117"/>
                    <a:gd name="connsiteY8" fmla="*/ 49656 h 1683095"/>
                    <a:gd name="connsiteX9" fmla="*/ 491346 w 1293117"/>
                    <a:gd name="connsiteY9" fmla="*/ 294358 h 1683095"/>
                    <a:gd name="connsiteX10" fmla="*/ 488021 w 1293117"/>
                    <a:gd name="connsiteY10" fmla="*/ 537230 h 1683095"/>
                    <a:gd name="connsiteX11" fmla="*/ 1360 w 1293117"/>
                    <a:gd name="connsiteY11" fmla="*/ 1486707 h 1683095"/>
                    <a:gd name="connsiteX12" fmla="*/ 158890 w 1293117"/>
                    <a:gd name="connsiteY12" fmla="*/ 1572443 h 1683095"/>
                    <a:gd name="connsiteX13" fmla="*/ 413156 w 1293117"/>
                    <a:gd name="connsiteY13" fmla="*/ 1070896 h 1683095"/>
                    <a:gd name="connsiteX14" fmla="*/ 459678 w 1293117"/>
                    <a:gd name="connsiteY14" fmla="*/ 1094517 h 1683095"/>
                    <a:gd name="connsiteX15" fmla="*/ 204806 w 1293117"/>
                    <a:gd name="connsiteY15" fmla="*/ 1593079 h 1683095"/>
                    <a:gd name="connsiteX16" fmla="*/ 360994 w 1293117"/>
                    <a:gd name="connsiteY16" fmla="*/ 1673113 h 1683095"/>
                    <a:gd name="connsiteX17" fmla="*/ 713908 w 1293117"/>
                    <a:gd name="connsiteY17" fmla="*/ 963516 h 1683095"/>
                    <a:gd name="connsiteX18" fmla="*/ 829481 w 1293117"/>
                    <a:gd name="connsiteY18" fmla="*/ 732678 h 1683095"/>
                    <a:gd name="connsiteX19" fmla="*/ 830389 w 1293117"/>
                    <a:gd name="connsiteY19" fmla="*/ 737503 h 1683095"/>
                    <a:gd name="connsiteX20" fmla="*/ 1270597 w 1293117"/>
                    <a:gd name="connsiteY20" fmla="*/ 450876 h 1683095"/>
                    <a:gd name="connsiteX21" fmla="*/ 1280729 w 1293117"/>
                    <a:gd name="connsiteY21" fmla="*/ 366151 h 1683095"/>
                    <a:gd name="connsiteX22" fmla="*/ 1263089 w 1293117"/>
                    <a:gd name="connsiteY22" fmla="*/ 347587 h 1683095"/>
                    <a:gd name="connsiteX0" fmla="*/ 1263427 w 1293455"/>
                    <a:gd name="connsiteY0" fmla="*/ 347587 h 1683095"/>
                    <a:gd name="connsiteX1" fmla="*/ 1198926 w 1293455"/>
                    <a:gd name="connsiteY1" fmla="*/ 343047 h 1683095"/>
                    <a:gd name="connsiteX2" fmla="*/ 912049 w 1293455"/>
                    <a:gd name="connsiteY2" fmla="*/ 532050 h 1683095"/>
                    <a:gd name="connsiteX3" fmla="*/ 836610 w 1293455"/>
                    <a:gd name="connsiteY3" fmla="*/ 582436 h 1683095"/>
                    <a:gd name="connsiteX4" fmla="*/ 613010 w 1293455"/>
                    <a:gd name="connsiteY4" fmla="*/ 469080 h 1683095"/>
                    <a:gd name="connsiteX5" fmla="*/ 613010 w 1293455"/>
                    <a:gd name="connsiteY5" fmla="*/ 49656 h 1683095"/>
                    <a:gd name="connsiteX6" fmla="*/ 576982 w 1293455"/>
                    <a:gd name="connsiteY6" fmla="*/ 3902 h 1683095"/>
                    <a:gd name="connsiteX7" fmla="*/ 554022 w 1293455"/>
                    <a:gd name="connsiteY7" fmla="*/ 0 h 1683095"/>
                    <a:gd name="connsiteX8" fmla="*/ 495034 w 1293455"/>
                    <a:gd name="connsiteY8" fmla="*/ 49656 h 1683095"/>
                    <a:gd name="connsiteX9" fmla="*/ 491684 w 1293455"/>
                    <a:gd name="connsiteY9" fmla="*/ 294358 h 1683095"/>
                    <a:gd name="connsiteX10" fmla="*/ 488359 w 1293455"/>
                    <a:gd name="connsiteY10" fmla="*/ 537230 h 1683095"/>
                    <a:gd name="connsiteX11" fmla="*/ 1698 w 1293455"/>
                    <a:gd name="connsiteY11" fmla="*/ 1486707 h 1683095"/>
                    <a:gd name="connsiteX12" fmla="*/ 159228 w 1293455"/>
                    <a:gd name="connsiteY12" fmla="*/ 1572443 h 1683095"/>
                    <a:gd name="connsiteX13" fmla="*/ 413494 w 1293455"/>
                    <a:gd name="connsiteY13" fmla="*/ 1070896 h 1683095"/>
                    <a:gd name="connsiteX14" fmla="*/ 460016 w 1293455"/>
                    <a:gd name="connsiteY14" fmla="*/ 1094517 h 1683095"/>
                    <a:gd name="connsiteX15" fmla="*/ 205144 w 1293455"/>
                    <a:gd name="connsiteY15" fmla="*/ 1593079 h 1683095"/>
                    <a:gd name="connsiteX16" fmla="*/ 361332 w 1293455"/>
                    <a:gd name="connsiteY16" fmla="*/ 1673113 h 1683095"/>
                    <a:gd name="connsiteX17" fmla="*/ 714246 w 1293455"/>
                    <a:gd name="connsiteY17" fmla="*/ 963516 h 1683095"/>
                    <a:gd name="connsiteX18" fmla="*/ 829819 w 1293455"/>
                    <a:gd name="connsiteY18" fmla="*/ 732678 h 1683095"/>
                    <a:gd name="connsiteX19" fmla="*/ 830727 w 1293455"/>
                    <a:gd name="connsiteY19" fmla="*/ 737503 h 1683095"/>
                    <a:gd name="connsiteX20" fmla="*/ 1270935 w 1293455"/>
                    <a:gd name="connsiteY20" fmla="*/ 450876 h 1683095"/>
                    <a:gd name="connsiteX21" fmla="*/ 1281067 w 1293455"/>
                    <a:gd name="connsiteY21" fmla="*/ 366151 h 1683095"/>
                    <a:gd name="connsiteX22" fmla="*/ 1263427 w 1293455"/>
                    <a:gd name="connsiteY22" fmla="*/ 347587 h 1683095"/>
                    <a:gd name="connsiteX0" fmla="*/ 1272694 w 1302722"/>
                    <a:gd name="connsiteY0" fmla="*/ 347587 h 1683095"/>
                    <a:gd name="connsiteX1" fmla="*/ 1208193 w 1302722"/>
                    <a:gd name="connsiteY1" fmla="*/ 343047 h 1683095"/>
                    <a:gd name="connsiteX2" fmla="*/ 921316 w 1302722"/>
                    <a:gd name="connsiteY2" fmla="*/ 532050 h 1683095"/>
                    <a:gd name="connsiteX3" fmla="*/ 845877 w 1302722"/>
                    <a:gd name="connsiteY3" fmla="*/ 582436 h 1683095"/>
                    <a:gd name="connsiteX4" fmla="*/ 622277 w 1302722"/>
                    <a:gd name="connsiteY4" fmla="*/ 469080 h 1683095"/>
                    <a:gd name="connsiteX5" fmla="*/ 622277 w 1302722"/>
                    <a:gd name="connsiteY5" fmla="*/ 49656 h 1683095"/>
                    <a:gd name="connsiteX6" fmla="*/ 586249 w 1302722"/>
                    <a:gd name="connsiteY6" fmla="*/ 3902 h 1683095"/>
                    <a:gd name="connsiteX7" fmla="*/ 563289 w 1302722"/>
                    <a:gd name="connsiteY7" fmla="*/ 0 h 1683095"/>
                    <a:gd name="connsiteX8" fmla="*/ 504301 w 1302722"/>
                    <a:gd name="connsiteY8" fmla="*/ 49656 h 1683095"/>
                    <a:gd name="connsiteX9" fmla="*/ 500951 w 1302722"/>
                    <a:gd name="connsiteY9" fmla="*/ 294358 h 1683095"/>
                    <a:gd name="connsiteX10" fmla="*/ 497626 w 1302722"/>
                    <a:gd name="connsiteY10" fmla="*/ 537230 h 1683095"/>
                    <a:gd name="connsiteX11" fmla="*/ 10965 w 1302722"/>
                    <a:gd name="connsiteY11" fmla="*/ 1486707 h 1683095"/>
                    <a:gd name="connsiteX12" fmla="*/ 168495 w 1302722"/>
                    <a:gd name="connsiteY12" fmla="*/ 1572443 h 1683095"/>
                    <a:gd name="connsiteX13" fmla="*/ 422761 w 1302722"/>
                    <a:gd name="connsiteY13" fmla="*/ 1070896 h 1683095"/>
                    <a:gd name="connsiteX14" fmla="*/ 469283 w 1302722"/>
                    <a:gd name="connsiteY14" fmla="*/ 1094517 h 1683095"/>
                    <a:gd name="connsiteX15" fmla="*/ 214411 w 1302722"/>
                    <a:gd name="connsiteY15" fmla="*/ 1593079 h 1683095"/>
                    <a:gd name="connsiteX16" fmla="*/ 370599 w 1302722"/>
                    <a:gd name="connsiteY16" fmla="*/ 1673113 h 1683095"/>
                    <a:gd name="connsiteX17" fmla="*/ 723513 w 1302722"/>
                    <a:gd name="connsiteY17" fmla="*/ 963516 h 1683095"/>
                    <a:gd name="connsiteX18" fmla="*/ 839086 w 1302722"/>
                    <a:gd name="connsiteY18" fmla="*/ 732678 h 1683095"/>
                    <a:gd name="connsiteX19" fmla="*/ 839994 w 1302722"/>
                    <a:gd name="connsiteY19" fmla="*/ 737503 h 1683095"/>
                    <a:gd name="connsiteX20" fmla="*/ 1280202 w 1302722"/>
                    <a:gd name="connsiteY20" fmla="*/ 450876 h 1683095"/>
                    <a:gd name="connsiteX21" fmla="*/ 1290334 w 1302722"/>
                    <a:gd name="connsiteY21" fmla="*/ 366151 h 1683095"/>
                    <a:gd name="connsiteX22" fmla="*/ 1272694 w 1302722"/>
                    <a:gd name="connsiteY22" fmla="*/ 347587 h 1683095"/>
                    <a:gd name="connsiteX0" fmla="*/ 1271439 w 1301467"/>
                    <a:gd name="connsiteY0" fmla="*/ 347587 h 1683095"/>
                    <a:gd name="connsiteX1" fmla="*/ 1206938 w 1301467"/>
                    <a:gd name="connsiteY1" fmla="*/ 343047 h 1683095"/>
                    <a:gd name="connsiteX2" fmla="*/ 920061 w 1301467"/>
                    <a:gd name="connsiteY2" fmla="*/ 532050 h 1683095"/>
                    <a:gd name="connsiteX3" fmla="*/ 844622 w 1301467"/>
                    <a:gd name="connsiteY3" fmla="*/ 582436 h 1683095"/>
                    <a:gd name="connsiteX4" fmla="*/ 621022 w 1301467"/>
                    <a:gd name="connsiteY4" fmla="*/ 469080 h 1683095"/>
                    <a:gd name="connsiteX5" fmla="*/ 621022 w 1301467"/>
                    <a:gd name="connsiteY5" fmla="*/ 49656 h 1683095"/>
                    <a:gd name="connsiteX6" fmla="*/ 584994 w 1301467"/>
                    <a:gd name="connsiteY6" fmla="*/ 3902 h 1683095"/>
                    <a:gd name="connsiteX7" fmla="*/ 562034 w 1301467"/>
                    <a:gd name="connsiteY7" fmla="*/ 0 h 1683095"/>
                    <a:gd name="connsiteX8" fmla="*/ 503046 w 1301467"/>
                    <a:gd name="connsiteY8" fmla="*/ 49656 h 1683095"/>
                    <a:gd name="connsiteX9" fmla="*/ 499696 w 1301467"/>
                    <a:gd name="connsiteY9" fmla="*/ 294358 h 1683095"/>
                    <a:gd name="connsiteX10" fmla="*/ 496371 w 1301467"/>
                    <a:gd name="connsiteY10" fmla="*/ 537230 h 1683095"/>
                    <a:gd name="connsiteX11" fmla="*/ 9710 w 1301467"/>
                    <a:gd name="connsiteY11" fmla="*/ 1486707 h 1683095"/>
                    <a:gd name="connsiteX12" fmla="*/ 167240 w 1301467"/>
                    <a:gd name="connsiteY12" fmla="*/ 1572443 h 1683095"/>
                    <a:gd name="connsiteX13" fmla="*/ 421506 w 1301467"/>
                    <a:gd name="connsiteY13" fmla="*/ 1070896 h 1683095"/>
                    <a:gd name="connsiteX14" fmla="*/ 468028 w 1301467"/>
                    <a:gd name="connsiteY14" fmla="*/ 1094517 h 1683095"/>
                    <a:gd name="connsiteX15" fmla="*/ 213156 w 1301467"/>
                    <a:gd name="connsiteY15" fmla="*/ 1593079 h 1683095"/>
                    <a:gd name="connsiteX16" fmla="*/ 369344 w 1301467"/>
                    <a:gd name="connsiteY16" fmla="*/ 1673113 h 1683095"/>
                    <a:gd name="connsiteX17" fmla="*/ 722258 w 1301467"/>
                    <a:gd name="connsiteY17" fmla="*/ 963516 h 1683095"/>
                    <a:gd name="connsiteX18" fmla="*/ 837831 w 1301467"/>
                    <a:gd name="connsiteY18" fmla="*/ 732678 h 1683095"/>
                    <a:gd name="connsiteX19" fmla="*/ 838739 w 1301467"/>
                    <a:gd name="connsiteY19" fmla="*/ 737503 h 1683095"/>
                    <a:gd name="connsiteX20" fmla="*/ 1278947 w 1301467"/>
                    <a:gd name="connsiteY20" fmla="*/ 450876 h 1683095"/>
                    <a:gd name="connsiteX21" fmla="*/ 1289079 w 1301467"/>
                    <a:gd name="connsiteY21" fmla="*/ 366151 h 1683095"/>
                    <a:gd name="connsiteX22" fmla="*/ 1271439 w 1301467"/>
                    <a:gd name="connsiteY22" fmla="*/ 347587 h 1683095"/>
                    <a:gd name="connsiteX0" fmla="*/ 1273362 w 1303390"/>
                    <a:gd name="connsiteY0" fmla="*/ 347587 h 1683095"/>
                    <a:gd name="connsiteX1" fmla="*/ 1208861 w 1303390"/>
                    <a:gd name="connsiteY1" fmla="*/ 343047 h 1683095"/>
                    <a:gd name="connsiteX2" fmla="*/ 921984 w 1303390"/>
                    <a:gd name="connsiteY2" fmla="*/ 532050 h 1683095"/>
                    <a:gd name="connsiteX3" fmla="*/ 846545 w 1303390"/>
                    <a:gd name="connsiteY3" fmla="*/ 582436 h 1683095"/>
                    <a:gd name="connsiteX4" fmla="*/ 622945 w 1303390"/>
                    <a:gd name="connsiteY4" fmla="*/ 469080 h 1683095"/>
                    <a:gd name="connsiteX5" fmla="*/ 622945 w 1303390"/>
                    <a:gd name="connsiteY5" fmla="*/ 49656 h 1683095"/>
                    <a:gd name="connsiteX6" fmla="*/ 586917 w 1303390"/>
                    <a:gd name="connsiteY6" fmla="*/ 3902 h 1683095"/>
                    <a:gd name="connsiteX7" fmla="*/ 563957 w 1303390"/>
                    <a:gd name="connsiteY7" fmla="*/ 0 h 1683095"/>
                    <a:gd name="connsiteX8" fmla="*/ 504969 w 1303390"/>
                    <a:gd name="connsiteY8" fmla="*/ 49656 h 1683095"/>
                    <a:gd name="connsiteX9" fmla="*/ 501619 w 1303390"/>
                    <a:gd name="connsiteY9" fmla="*/ 294358 h 1683095"/>
                    <a:gd name="connsiteX10" fmla="*/ 498294 w 1303390"/>
                    <a:gd name="connsiteY10" fmla="*/ 537230 h 1683095"/>
                    <a:gd name="connsiteX11" fmla="*/ 11633 w 1303390"/>
                    <a:gd name="connsiteY11" fmla="*/ 1486707 h 1683095"/>
                    <a:gd name="connsiteX12" fmla="*/ 169163 w 1303390"/>
                    <a:gd name="connsiteY12" fmla="*/ 1572443 h 1683095"/>
                    <a:gd name="connsiteX13" fmla="*/ 423429 w 1303390"/>
                    <a:gd name="connsiteY13" fmla="*/ 1070896 h 1683095"/>
                    <a:gd name="connsiteX14" fmla="*/ 469951 w 1303390"/>
                    <a:gd name="connsiteY14" fmla="*/ 1094517 h 1683095"/>
                    <a:gd name="connsiteX15" fmla="*/ 215079 w 1303390"/>
                    <a:gd name="connsiteY15" fmla="*/ 1593079 h 1683095"/>
                    <a:gd name="connsiteX16" fmla="*/ 371267 w 1303390"/>
                    <a:gd name="connsiteY16" fmla="*/ 1673113 h 1683095"/>
                    <a:gd name="connsiteX17" fmla="*/ 724181 w 1303390"/>
                    <a:gd name="connsiteY17" fmla="*/ 963516 h 1683095"/>
                    <a:gd name="connsiteX18" fmla="*/ 839754 w 1303390"/>
                    <a:gd name="connsiteY18" fmla="*/ 732678 h 1683095"/>
                    <a:gd name="connsiteX19" fmla="*/ 840662 w 1303390"/>
                    <a:gd name="connsiteY19" fmla="*/ 737503 h 1683095"/>
                    <a:gd name="connsiteX20" fmla="*/ 1280870 w 1303390"/>
                    <a:gd name="connsiteY20" fmla="*/ 450876 h 1683095"/>
                    <a:gd name="connsiteX21" fmla="*/ 1291002 w 1303390"/>
                    <a:gd name="connsiteY21" fmla="*/ 366151 h 1683095"/>
                    <a:gd name="connsiteX22" fmla="*/ 1273362 w 1303390"/>
                    <a:gd name="connsiteY22" fmla="*/ 347587 h 1683095"/>
                    <a:gd name="connsiteX0" fmla="*/ 1273807 w 1303835"/>
                    <a:gd name="connsiteY0" fmla="*/ 347587 h 1683095"/>
                    <a:gd name="connsiteX1" fmla="*/ 1209306 w 1303835"/>
                    <a:gd name="connsiteY1" fmla="*/ 343047 h 1683095"/>
                    <a:gd name="connsiteX2" fmla="*/ 922429 w 1303835"/>
                    <a:gd name="connsiteY2" fmla="*/ 532050 h 1683095"/>
                    <a:gd name="connsiteX3" fmla="*/ 846990 w 1303835"/>
                    <a:gd name="connsiteY3" fmla="*/ 582436 h 1683095"/>
                    <a:gd name="connsiteX4" fmla="*/ 623390 w 1303835"/>
                    <a:gd name="connsiteY4" fmla="*/ 469080 h 1683095"/>
                    <a:gd name="connsiteX5" fmla="*/ 623390 w 1303835"/>
                    <a:gd name="connsiteY5" fmla="*/ 49656 h 1683095"/>
                    <a:gd name="connsiteX6" fmla="*/ 587362 w 1303835"/>
                    <a:gd name="connsiteY6" fmla="*/ 3902 h 1683095"/>
                    <a:gd name="connsiteX7" fmla="*/ 564402 w 1303835"/>
                    <a:gd name="connsiteY7" fmla="*/ 0 h 1683095"/>
                    <a:gd name="connsiteX8" fmla="*/ 505414 w 1303835"/>
                    <a:gd name="connsiteY8" fmla="*/ 49656 h 1683095"/>
                    <a:gd name="connsiteX9" fmla="*/ 502064 w 1303835"/>
                    <a:gd name="connsiteY9" fmla="*/ 294358 h 1683095"/>
                    <a:gd name="connsiteX10" fmla="*/ 498739 w 1303835"/>
                    <a:gd name="connsiteY10" fmla="*/ 537230 h 1683095"/>
                    <a:gd name="connsiteX11" fmla="*/ 12078 w 1303835"/>
                    <a:gd name="connsiteY11" fmla="*/ 1486707 h 1683095"/>
                    <a:gd name="connsiteX12" fmla="*/ 169608 w 1303835"/>
                    <a:gd name="connsiteY12" fmla="*/ 1572443 h 1683095"/>
                    <a:gd name="connsiteX13" fmla="*/ 423874 w 1303835"/>
                    <a:gd name="connsiteY13" fmla="*/ 1070896 h 1683095"/>
                    <a:gd name="connsiteX14" fmla="*/ 470396 w 1303835"/>
                    <a:gd name="connsiteY14" fmla="*/ 1094517 h 1683095"/>
                    <a:gd name="connsiteX15" fmla="*/ 215524 w 1303835"/>
                    <a:gd name="connsiteY15" fmla="*/ 1593079 h 1683095"/>
                    <a:gd name="connsiteX16" fmla="*/ 371712 w 1303835"/>
                    <a:gd name="connsiteY16" fmla="*/ 1673113 h 1683095"/>
                    <a:gd name="connsiteX17" fmla="*/ 724626 w 1303835"/>
                    <a:gd name="connsiteY17" fmla="*/ 963516 h 1683095"/>
                    <a:gd name="connsiteX18" fmla="*/ 840199 w 1303835"/>
                    <a:gd name="connsiteY18" fmla="*/ 732678 h 1683095"/>
                    <a:gd name="connsiteX19" fmla="*/ 841107 w 1303835"/>
                    <a:gd name="connsiteY19" fmla="*/ 737503 h 1683095"/>
                    <a:gd name="connsiteX20" fmla="*/ 1281315 w 1303835"/>
                    <a:gd name="connsiteY20" fmla="*/ 450876 h 1683095"/>
                    <a:gd name="connsiteX21" fmla="*/ 1291447 w 1303835"/>
                    <a:gd name="connsiteY21" fmla="*/ 366151 h 1683095"/>
                    <a:gd name="connsiteX22" fmla="*/ 1273807 w 1303835"/>
                    <a:gd name="connsiteY22" fmla="*/ 347587 h 1683095"/>
                    <a:gd name="connsiteX0" fmla="*/ 1273807 w 1303835"/>
                    <a:gd name="connsiteY0" fmla="*/ 347587 h 1696412"/>
                    <a:gd name="connsiteX1" fmla="*/ 1209306 w 1303835"/>
                    <a:gd name="connsiteY1" fmla="*/ 343047 h 1696412"/>
                    <a:gd name="connsiteX2" fmla="*/ 922429 w 1303835"/>
                    <a:gd name="connsiteY2" fmla="*/ 532050 h 1696412"/>
                    <a:gd name="connsiteX3" fmla="*/ 846990 w 1303835"/>
                    <a:gd name="connsiteY3" fmla="*/ 582436 h 1696412"/>
                    <a:gd name="connsiteX4" fmla="*/ 623390 w 1303835"/>
                    <a:gd name="connsiteY4" fmla="*/ 469080 h 1696412"/>
                    <a:gd name="connsiteX5" fmla="*/ 623390 w 1303835"/>
                    <a:gd name="connsiteY5" fmla="*/ 49656 h 1696412"/>
                    <a:gd name="connsiteX6" fmla="*/ 587362 w 1303835"/>
                    <a:gd name="connsiteY6" fmla="*/ 3902 h 1696412"/>
                    <a:gd name="connsiteX7" fmla="*/ 564402 w 1303835"/>
                    <a:gd name="connsiteY7" fmla="*/ 0 h 1696412"/>
                    <a:gd name="connsiteX8" fmla="*/ 505414 w 1303835"/>
                    <a:gd name="connsiteY8" fmla="*/ 49656 h 1696412"/>
                    <a:gd name="connsiteX9" fmla="*/ 502064 w 1303835"/>
                    <a:gd name="connsiteY9" fmla="*/ 294358 h 1696412"/>
                    <a:gd name="connsiteX10" fmla="*/ 498739 w 1303835"/>
                    <a:gd name="connsiteY10" fmla="*/ 537230 h 1696412"/>
                    <a:gd name="connsiteX11" fmla="*/ 12078 w 1303835"/>
                    <a:gd name="connsiteY11" fmla="*/ 1486707 h 1696412"/>
                    <a:gd name="connsiteX12" fmla="*/ 169608 w 1303835"/>
                    <a:gd name="connsiteY12" fmla="*/ 1572443 h 1696412"/>
                    <a:gd name="connsiteX13" fmla="*/ 423874 w 1303835"/>
                    <a:gd name="connsiteY13" fmla="*/ 1070896 h 1696412"/>
                    <a:gd name="connsiteX14" fmla="*/ 470396 w 1303835"/>
                    <a:gd name="connsiteY14" fmla="*/ 1094517 h 1696412"/>
                    <a:gd name="connsiteX15" fmla="*/ 215524 w 1303835"/>
                    <a:gd name="connsiteY15" fmla="*/ 1593079 h 1696412"/>
                    <a:gd name="connsiteX16" fmla="*/ 371712 w 1303835"/>
                    <a:gd name="connsiteY16" fmla="*/ 1673113 h 1696412"/>
                    <a:gd name="connsiteX17" fmla="*/ 724626 w 1303835"/>
                    <a:gd name="connsiteY17" fmla="*/ 963516 h 1696412"/>
                    <a:gd name="connsiteX18" fmla="*/ 840199 w 1303835"/>
                    <a:gd name="connsiteY18" fmla="*/ 732678 h 1696412"/>
                    <a:gd name="connsiteX19" fmla="*/ 841107 w 1303835"/>
                    <a:gd name="connsiteY19" fmla="*/ 737503 h 1696412"/>
                    <a:gd name="connsiteX20" fmla="*/ 1281315 w 1303835"/>
                    <a:gd name="connsiteY20" fmla="*/ 450876 h 1696412"/>
                    <a:gd name="connsiteX21" fmla="*/ 1291447 w 1303835"/>
                    <a:gd name="connsiteY21" fmla="*/ 366151 h 1696412"/>
                    <a:gd name="connsiteX22" fmla="*/ 1273807 w 1303835"/>
                    <a:gd name="connsiteY22" fmla="*/ 347587 h 1696412"/>
                    <a:gd name="connsiteX0" fmla="*/ 1273807 w 1303835"/>
                    <a:gd name="connsiteY0" fmla="*/ 347587 h 1716329"/>
                    <a:gd name="connsiteX1" fmla="*/ 1209306 w 1303835"/>
                    <a:gd name="connsiteY1" fmla="*/ 343047 h 1716329"/>
                    <a:gd name="connsiteX2" fmla="*/ 922429 w 1303835"/>
                    <a:gd name="connsiteY2" fmla="*/ 532050 h 1716329"/>
                    <a:gd name="connsiteX3" fmla="*/ 846990 w 1303835"/>
                    <a:gd name="connsiteY3" fmla="*/ 582436 h 1716329"/>
                    <a:gd name="connsiteX4" fmla="*/ 623390 w 1303835"/>
                    <a:gd name="connsiteY4" fmla="*/ 469080 h 1716329"/>
                    <a:gd name="connsiteX5" fmla="*/ 623390 w 1303835"/>
                    <a:gd name="connsiteY5" fmla="*/ 49656 h 1716329"/>
                    <a:gd name="connsiteX6" fmla="*/ 587362 w 1303835"/>
                    <a:gd name="connsiteY6" fmla="*/ 3902 h 1716329"/>
                    <a:gd name="connsiteX7" fmla="*/ 564402 w 1303835"/>
                    <a:gd name="connsiteY7" fmla="*/ 0 h 1716329"/>
                    <a:gd name="connsiteX8" fmla="*/ 505414 w 1303835"/>
                    <a:gd name="connsiteY8" fmla="*/ 49656 h 1716329"/>
                    <a:gd name="connsiteX9" fmla="*/ 502064 w 1303835"/>
                    <a:gd name="connsiteY9" fmla="*/ 294358 h 1716329"/>
                    <a:gd name="connsiteX10" fmla="*/ 498739 w 1303835"/>
                    <a:gd name="connsiteY10" fmla="*/ 537230 h 1716329"/>
                    <a:gd name="connsiteX11" fmla="*/ 12078 w 1303835"/>
                    <a:gd name="connsiteY11" fmla="*/ 1486707 h 1716329"/>
                    <a:gd name="connsiteX12" fmla="*/ 169608 w 1303835"/>
                    <a:gd name="connsiteY12" fmla="*/ 1572443 h 1716329"/>
                    <a:gd name="connsiteX13" fmla="*/ 423874 w 1303835"/>
                    <a:gd name="connsiteY13" fmla="*/ 1070896 h 1716329"/>
                    <a:gd name="connsiteX14" fmla="*/ 470396 w 1303835"/>
                    <a:gd name="connsiteY14" fmla="*/ 1094517 h 1716329"/>
                    <a:gd name="connsiteX15" fmla="*/ 215524 w 1303835"/>
                    <a:gd name="connsiteY15" fmla="*/ 1593079 h 1716329"/>
                    <a:gd name="connsiteX16" fmla="*/ 371712 w 1303835"/>
                    <a:gd name="connsiteY16" fmla="*/ 1673113 h 1716329"/>
                    <a:gd name="connsiteX17" fmla="*/ 724626 w 1303835"/>
                    <a:gd name="connsiteY17" fmla="*/ 963516 h 1716329"/>
                    <a:gd name="connsiteX18" fmla="*/ 840199 w 1303835"/>
                    <a:gd name="connsiteY18" fmla="*/ 732678 h 1716329"/>
                    <a:gd name="connsiteX19" fmla="*/ 841107 w 1303835"/>
                    <a:gd name="connsiteY19" fmla="*/ 737503 h 1716329"/>
                    <a:gd name="connsiteX20" fmla="*/ 1281315 w 1303835"/>
                    <a:gd name="connsiteY20" fmla="*/ 450876 h 1716329"/>
                    <a:gd name="connsiteX21" fmla="*/ 1291447 w 1303835"/>
                    <a:gd name="connsiteY21" fmla="*/ 366151 h 1716329"/>
                    <a:gd name="connsiteX22" fmla="*/ 1273807 w 1303835"/>
                    <a:gd name="connsiteY22" fmla="*/ 347587 h 1716329"/>
                    <a:gd name="connsiteX0" fmla="*/ 1273807 w 1303835"/>
                    <a:gd name="connsiteY0" fmla="*/ 347587 h 1720209"/>
                    <a:gd name="connsiteX1" fmla="*/ 1209306 w 1303835"/>
                    <a:gd name="connsiteY1" fmla="*/ 343047 h 1720209"/>
                    <a:gd name="connsiteX2" fmla="*/ 922429 w 1303835"/>
                    <a:gd name="connsiteY2" fmla="*/ 532050 h 1720209"/>
                    <a:gd name="connsiteX3" fmla="*/ 846990 w 1303835"/>
                    <a:gd name="connsiteY3" fmla="*/ 582436 h 1720209"/>
                    <a:gd name="connsiteX4" fmla="*/ 623390 w 1303835"/>
                    <a:gd name="connsiteY4" fmla="*/ 469080 h 1720209"/>
                    <a:gd name="connsiteX5" fmla="*/ 623390 w 1303835"/>
                    <a:gd name="connsiteY5" fmla="*/ 49656 h 1720209"/>
                    <a:gd name="connsiteX6" fmla="*/ 587362 w 1303835"/>
                    <a:gd name="connsiteY6" fmla="*/ 3902 h 1720209"/>
                    <a:gd name="connsiteX7" fmla="*/ 564402 w 1303835"/>
                    <a:gd name="connsiteY7" fmla="*/ 0 h 1720209"/>
                    <a:gd name="connsiteX8" fmla="*/ 505414 w 1303835"/>
                    <a:gd name="connsiteY8" fmla="*/ 49656 h 1720209"/>
                    <a:gd name="connsiteX9" fmla="*/ 502064 w 1303835"/>
                    <a:gd name="connsiteY9" fmla="*/ 294358 h 1720209"/>
                    <a:gd name="connsiteX10" fmla="*/ 498739 w 1303835"/>
                    <a:gd name="connsiteY10" fmla="*/ 537230 h 1720209"/>
                    <a:gd name="connsiteX11" fmla="*/ 12078 w 1303835"/>
                    <a:gd name="connsiteY11" fmla="*/ 1486707 h 1720209"/>
                    <a:gd name="connsiteX12" fmla="*/ 169608 w 1303835"/>
                    <a:gd name="connsiteY12" fmla="*/ 1572443 h 1720209"/>
                    <a:gd name="connsiteX13" fmla="*/ 423874 w 1303835"/>
                    <a:gd name="connsiteY13" fmla="*/ 1070896 h 1720209"/>
                    <a:gd name="connsiteX14" fmla="*/ 470396 w 1303835"/>
                    <a:gd name="connsiteY14" fmla="*/ 1094517 h 1720209"/>
                    <a:gd name="connsiteX15" fmla="*/ 215524 w 1303835"/>
                    <a:gd name="connsiteY15" fmla="*/ 1593079 h 1720209"/>
                    <a:gd name="connsiteX16" fmla="*/ 371712 w 1303835"/>
                    <a:gd name="connsiteY16" fmla="*/ 1673113 h 1720209"/>
                    <a:gd name="connsiteX17" fmla="*/ 724626 w 1303835"/>
                    <a:gd name="connsiteY17" fmla="*/ 963516 h 1720209"/>
                    <a:gd name="connsiteX18" fmla="*/ 840199 w 1303835"/>
                    <a:gd name="connsiteY18" fmla="*/ 732678 h 1720209"/>
                    <a:gd name="connsiteX19" fmla="*/ 841107 w 1303835"/>
                    <a:gd name="connsiteY19" fmla="*/ 737503 h 1720209"/>
                    <a:gd name="connsiteX20" fmla="*/ 1281315 w 1303835"/>
                    <a:gd name="connsiteY20" fmla="*/ 450876 h 1720209"/>
                    <a:gd name="connsiteX21" fmla="*/ 1291447 w 1303835"/>
                    <a:gd name="connsiteY21" fmla="*/ 366151 h 1720209"/>
                    <a:gd name="connsiteX22" fmla="*/ 1273807 w 1303835"/>
                    <a:gd name="connsiteY22" fmla="*/ 347587 h 1720209"/>
                    <a:gd name="connsiteX0" fmla="*/ 1273807 w 1303835"/>
                    <a:gd name="connsiteY0" fmla="*/ 347587 h 1721401"/>
                    <a:gd name="connsiteX1" fmla="*/ 1209306 w 1303835"/>
                    <a:gd name="connsiteY1" fmla="*/ 343047 h 1721401"/>
                    <a:gd name="connsiteX2" fmla="*/ 922429 w 1303835"/>
                    <a:gd name="connsiteY2" fmla="*/ 532050 h 1721401"/>
                    <a:gd name="connsiteX3" fmla="*/ 846990 w 1303835"/>
                    <a:gd name="connsiteY3" fmla="*/ 582436 h 1721401"/>
                    <a:gd name="connsiteX4" fmla="*/ 623390 w 1303835"/>
                    <a:gd name="connsiteY4" fmla="*/ 469080 h 1721401"/>
                    <a:gd name="connsiteX5" fmla="*/ 623390 w 1303835"/>
                    <a:gd name="connsiteY5" fmla="*/ 49656 h 1721401"/>
                    <a:gd name="connsiteX6" fmla="*/ 587362 w 1303835"/>
                    <a:gd name="connsiteY6" fmla="*/ 3902 h 1721401"/>
                    <a:gd name="connsiteX7" fmla="*/ 564402 w 1303835"/>
                    <a:gd name="connsiteY7" fmla="*/ 0 h 1721401"/>
                    <a:gd name="connsiteX8" fmla="*/ 505414 w 1303835"/>
                    <a:gd name="connsiteY8" fmla="*/ 49656 h 1721401"/>
                    <a:gd name="connsiteX9" fmla="*/ 502064 w 1303835"/>
                    <a:gd name="connsiteY9" fmla="*/ 294358 h 1721401"/>
                    <a:gd name="connsiteX10" fmla="*/ 498739 w 1303835"/>
                    <a:gd name="connsiteY10" fmla="*/ 537230 h 1721401"/>
                    <a:gd name="connsiteX11" fmla="*/ 12078 w 1303835"/>
                    <a:gd name="connsiteY11" fmla="*/ 1486707 h 1721401"/>
                    <a:gd name="connsiteX12" fmla="*/ 169608 w 1303835"/>
                    <a:gd name="connsiteY12" fmla="*/ 1572443 h 1721401"/>
                    <a:gd name="connsiteX13" fmla="*/ 423874 w 1303835"/>
                    <a:gd name="connsiteY13" fmla="*/ 1070896 h 1721401"/>
                    <a:gd name="connsiteX14" fmla="*/ 470396 w 1303835"/>
                    <a:gd name="connsiteY14" fmla="*/ 1094517 h 1721401"/>
                    <a:gd name="connsiteX15" fmla="*/ 215524 w 1303835"/>
                    <a:gd name="connsiteY15" fmla="*/ 1593079 h 1721401"/>
                    <a:gd name="connsiteX16" fmla="*/ 371712 w 1303835"/>
                    <a:gd name="connsiteY16" fmla="*/ 1673113 h 1721401"/>
                    <a:gd name="connsiteX17" fmla="*/ 724626 w 1303835"/>
                    <a:gd name="connsiteY17" fmla="*/ 963516 h 1721401"/>
                    <a:gd name="connsiteX18" fmla="*/ 840199 w 1303835"/>
                    <a:gd name="connsiteY18" fmla="*/ 732678 h 1721401"/>
                    <a:gd name="connsiteX19" fmla="*/ 841107 w 1303835"/>
                    <a:gd name="connsiteY19" fmla="*/ 737503 h 1721401"/>
                    <a:gd name="connsiteX20" fmla="*/ 1281315 w 1303835"/>
                    <a:gd name="connsiteY20" fmla="*/ 450876 h 1721401"/>
                    <a:gd name="connsiteX21" fmla="*/ 1291447 w 1303835"/>
                    <a:gd name="connsiteY21" fmla="*/ 366151 h 1721401"/>
                    <a:gd name="connsiteX22" fmla="*/ 1273807 w 1303835"/>
                    <a:gd name="connsiteY22" fmla="*/ 347587 h 1721401"/>
                    <a:gd name="connsiteX0" fmla="*/ 1273807 w 1303835"/>
                    <a:gd name="connsiteY0" fmla="*/ 347587 h 1726495"/>
                    <a:gd name="connsiteX1" fmla="*/ 1209306 w 1303835"/>
                    <a:gd name="connsiteY1" fmla="*/ 343047 h 1726495"/>
                    <a:gd name="connsiteX2" fmla="*/ 922429 w 1303835"/>
                    <a:gd name="connsiteY2" fmla="*/ 532050 h 1726495"/>
                    <a:gd name="connsiteX3" fmla="*/ 846990 w 1303835"/>
                    <a:gd name="connsiteY3" fmla="*/ 582436 h 1726495"/>
                    <a:gd name="connsiteX4" fmla="*/ 623390 w 1303835"/>
                    <a:gd name="connsiteY4" fmla="*/ 469080 h 1726495"/>
                    <a:gd name="connsiteX5" fmla="*/ 623390 w 1303835"/>
                    <a:gd name="connsiteY5" fmla="*/ 49656 h 1726495"/>
                    <a:gd name="connsiteX6" fmla="*/ 587362 w 1303835"/>
                    <a:gd name="connsiteY6" fmla="*/ 3902 h 1726495"/>
                    <a:gd name="connsiteX7" fmla="*/ 564402 w 1303835"/>
                    <a:gd name="connsiteY7" fmla="*/ 0 h 1726495"/>
                    <a:gd name="connsiteX8" fmla="*/ 505414 w 1303835"/>
                    <a:gd name="connsiteY8" fmla="*/ 49656 h 1726495"/>
                    <a:gd name="connsiteX9" fmla="*/ 502064 w 1303835"/>
                    <a:gd name="connsiteY9" fmla="*/ 294358 h 1726495"/>
                    <a:gd name="connsiteX10" fmla="*/ 498739 w 1303835"/>
                    <a:gd name="connsiteY10" fmla="*/ 537230 h 1726495"/>
                    <a:gd name="connsiteX11" fmla="*/ 12078 w 1303835"/>
                    <a:gd name="connsiteY11" fmla="*/ 1486707 h 1726495"/>
                    <a:gd name="connsiteX12" fmla="*/ 169608 w 1303835"/>
                    <a:gd name="connsiteY12" fmla="*/ 1572443 h 1726495"/>
                    <a:gd name="connsiteX13" fmla="*/ 423874 w 1303835"/>
                    <a:gd name="connsiteY13" fmla="*/ 1070896 h 1726495"/>
                    <a:gd name="connsiteX14" fmla="*/ 470396 w 1303835"/>
                    <a:gd name="connsiteY14" fmla="*/ 1094517 h 1726495"/>
                    <a:gd name="connsiteX15" fmla="*/ 215524 w 1303835"/>
                    <a:gd name="connsiteY15" fmla="*/ 1593079 h 1726495"/>
                    <a:gd name="connsiteX16" fmla="*/ 371712 w 1303835"/>
                    <a:gd name="connsiteY16" fmla="*/ 1673113 h 1726495"/>
                    <a:gd name="connsiteX17" fmla="*/ 724626 w 1303835"/>
                    <a:gd name="connsiteY17" fmla="*/ 963516 h 1726495"/>
                    <a:gd name="connsiteX18" fmla="*/ 840199 w 1303835"/>
                    <a:gd name="connsiteY18" fmla="*/ 732678 h 1726495"/>
                    <a:gd name="connsiteX19" fmla="*/ 841107 w 1303835"/>
                    <a:gd name="connsiteY19" fmla="*/ 737503 h 1726495"/>
                    <a:gd name="connsiteX20" fmla="*/ 1281315 w 1303835"/>
                    <a:gd name="connsiteY20" fmla="*/ 450876 h 1726495"/>
                    <a:gd name="connsiteX21" fmla="*/ 1291447 w 1303835"/>
                    <a:gd name="connsiteY21" fmla="*/ 366151 h 1726495"/>
                    <a:gd name="connsiteX22" fmla="*/ 1273807 w 1303835"/>
                    <a:gd name="connsiteY22" fmla="*/ 347587 h 1726495"/>
                    <a:gd name="connsiteX0" fmla="*/ 1273807 w 1303835"/>
                    <a:gd name="connsiteY0" fmla="*/ 347587 h 1726694"/>
                    <a:gd name="connsiteX1" fmla="*/ 1209306 w 1303835"/>
                    <a:gd name="connsiteY1" fmla="*/ 343047 h 1726694"/>
                    <a:gd name="connsiteX2" fmla="*/ 922429 w 1303835"/>
                    <a:gd name="connsiteY2" fmla="*/ 532050 h 1726694"/>
                    <a:gd name="connsiteX3" fmla="*/ 846990 w 1303835"/>
                    <a:gd name="connsiteY3" fmla="*/ 582436 h 1726694"/>
                    <a:gd name="connsiteX4" fmla="*/ 623390 w 1303835"/>
                    <a:gd name="connsiteY4" fmla="*/ 469080 h 1726694"/>
                    <a:gd name="connsiteX5" fmla="*/ 623390 w 1303835"/>
                    <a:gd name="connsiteY5" fmla="*/ 49656 h 1726694"/>
                    <a:gd name="connsiteX6" fmla="*/ 587362 w 1303835"/>
                    <a:gd name="connsiteY6" fmla="*/ 3902 h 1726694"/>
                    <a:gd name="connsiteX7" fmla="*/ 564402 w 1303835"/>
                    <a:gd name="connsiteY7" fmla="*/ 0 h 1726694"/>
                    <a:gd name="connsiteX8" fmla="*/ 505414 w 1303835"/>
                    <a:gd name="connsiteY8" fmla="*/ 49656 h 1726694"/>
                    <a:gd name="connsiteX9" fmla="*/ 502064 w 1303835"/>
                    <a:gd name="connsiteY9" fmla="*/ 294358 h 1726694"/>
                    <a:gd name="connsiteX10" fmla="*/ 498739 w 1303835"/>
                    <a:gd name="connsiteY10" fmla="*/ 537230 h 1726694"/>
                    <a:gd name="connsiteX11" fmla="*/ 12078 w 1303835"/>
                    <a:gd name="connsiteY11" fmla="*/ 1486707 h 1726694"/>
                    <a:gd name="connsiteX12" fmla="*/ 169608 w 1303835"/>
                    <a:gd name="connsiteY12" fmla="*/ 1572443 h 1726694"/>
                    <a:gd name="connsiteX13" fmla="*/ 423874 w 1303835"/>
                    <a:gd name="connsiteY13" fmla="*/ 1070896 h 1726694"/>
                    <a:gd name="connsiteX14" fmla="*/ 470396 w 1303835"/>
                    <a:gd name="connsiteY14" fmla="*/ 1094517 h 1726694"/>
                    <a:gd name="connsiteX15" fmla="*/ 216872 w 1303835"/>
                    <a:gd name="connsiteY15" fmla="*/ 1593763 h 1726694"/>
                    <a:gd name="connsiteX16" fmla="*/ 371712 w 1303835"/>
                    <a:gd name="connsiteY16" fmla="*/ 1673113 h 1726694"/>
                    <a:gd name="connsiteX17" fmla="*/ 724626 w 1303835"/>
                    <a:gd name="connsiteY17" fmla="*/ 963516 h 1726694"/>
                    <a:gd name="connsiteX18" fmla="*/ 840199 w 1303835"/>
                    <a:gd name="connsiteY18" fmla="*/ 732678 h 1726694"/>
                    <a:gd name="connsiteX19" fmla="*/ 841107 w 1303835"/>
                    <a:gd name="connsiteY19" fmla="*/ 737503 h 1726694"/>
                    <a:gd name="connsiteX20" fmla="*/ 1281315 w 1303835"/>
                    <a:gd name="connsiteY20" fmla="*/ 450876 h 1726694"/>
                    <a:gd name="connsiteX21" fmla="*/ 1291447 w 1303835"/>
                    <a:gd name="connsiteY21" fmla="*/ 366151 h 1726694"/>
                    <a:gd name="connsiteX22" fmla="*/ 1273807 w 1303835"/>
                    <a:gd name="connsiteY22" fmla="*/ 347587 h 1726694"/>
                    <a:gd name="connsiteX0" fmla="*/ 1273807 w 1303835"/>
                    <a:gd name="connsiteY0" fmla="*/ 347587 h 1726298"/>
                    <a:gd name="connsiteX1" fmla="*/ 1209306 w 1303835"/>
                    <a:gd name="connsiteY1" fmla="*/ 343047 h 1726298"/>
                    <a:gd name="connsiteX2" fmla="*/ 922429 w 1303835"/>
                    <a:gd name="connsiteY2" fmla="*/ 532050 h 1726298"/>
                    <a:gd name="connsiteX3" fmla="*/ 846990 w 1303835"/>
                    <a:gd name="connsiteY3" fmla="*/ 582436 h 1726298"/>
                    <a:gd name="connsiteX4" fmla="*/ 623390 w 1303835"/>
                    <a:gd name="connsiteY4" fmla="*/ 469080 h 1726298"/>
                    <a:gd name="connsiteX5" fmla="*/ 623390 w 1303835"/>
                    <a:gd name="connsiteY5" fmla="*/ 49656 h 1726298"/>
                    <a:gd name="connsiteX6" fmla="*/ 587362 w 1303835"/>
                    <a:gd name="connsiteY6" fmla="*/ 3902 h 1726298"/>
                    <a:gd name="connsiteX7" fmla="*/ 564402 w 1303835"/>
                    <a:gd name="connsiteY7" fmla="*/ 0 h 1726298"/>
                    <a:gd name="connsiteX8" fmla="*/ 505414 w 1303835"/>
                    <a:gd name="connsiteY8" fmla="*/ 49656 h 1726298"/>
                    <a:gd name="connsiteX9" fmla="*/ 502064 w 1303835"/>
                    <a:gd name="connsiteY9" fmla="*/ 294358 h 1726298"/>
                    <a:gd name="connsiteX10" fmla="*/ 498739 w 1303835"/>
                    <a:gd name="connsiteY10" fmla="*/ 537230 h 1726298"/>
                    <a:gd name="connsiteX11" fmla="*/ 12078 w 1303835"/>
                    <a:gd name="connsiteY11" fmla="*/ 1486707 h 1726298"/>
                    <a:gd name="connsiteX12" fmla="*/ 169608 w 1303835"/>
                    <a:gd name="connsiteY12" fmla="*/ 1572443 h 1726298"/>
                    <a:gd name="connsiteX13" fmla="*/ 423874 w 1303835"/>
                    <a:gd name="connsiteY13" fmla="*/ 1070896 h 1726298"/>
                    <a:gd name="connsiteX14" fmla="*/ 470396 w 1303835"/>
                    <a:gd name="connsiteY14" fmla="*/ 1094517 h 1726298"/>
                    <a:gd name="connsiteX15" fmla="*/ 214177 w 1303835"/>
                    <a:gd name="connsiteY15" fmla="*/ 1592397 h 1726298"/>
                    <a:gd name="connsiteX16" fmla="*/ 371712 w 1303835"/>
                    <a:gd name="connsiteY16" fmla="*/ 1673113 h 1726298"/>
                    <a:gd name="connsiteX17" fmla="*/ 724626 w 1303835"/>
                    <a:gd name="connsiteY17" fmla="*/ 963516 h 1726298"/>
                    <a:gd name="connsiteX18" fmla="*/ 840199 w 1303835"/>
                    <a:gd name="connsiteY18" fmla="*/ 732678 h 1726298"/>
                    <a:gd name="connsiteX19" fmla="*/ 841107 w 1303835"/>
                    <a:gd name="connsiteY19" fmla="*/ 737503 h 1726298"/>
                    <a:gd name="connsiteX20" fmla="*/ 1281315 w 1303835"/>
                    <a:gd name="connsiteY20" fmla="*/ 450876 h 1726298"/>
                    <a:gd name="connsiteX21" fmla="*/ 1291447 w 1303835"/>
                    <a:gd name="connsiteY21" fmla="*/ 366151 h 1726298"/>
                    <a:gd name="connsiteX22" fmla="*/ 1273807 w 1303835"/>
                    <a:gd name="connsiteY22" fmla="*/ 347587 h 1726298"/>
                    <a:gd name="connsiteX0" fmla="*/ 1273807 w 1303835"/>
                    <a:gd name="connsiteY0" fmla="*/ 347587 h 1726495"/>
                    <a:gd name="connsiteX1" fmla="*/ 1209306 w 1303835"/>
                    <a:gd name="connsiteY1" fmla="*/ 343047 h 1726495"/>
                    <a:gd name="connsiteX2" fmla="*/ 922429 w 1303835"/>
                    <a:gd name="connsiteY2" fmla="*/ 532050 h 1726495"/>
                    <a:gd name="connsiteX3" fmla="*/ 846990 w 1303835"/>
                    <a:gd name="connsiteY3" fmla="*/ 582436 h 1726495"/>
                    <a:gd name="connsiteX4" fmla="*/ 623390 w 1303835"/>
                    <a:gd name="connsiteY4" fmla="*/ 469080 h 1726495"/>
                    <a:gd name="connsiteX5" fmla="*/ 623390 w 1303835"/>
                    <a:gd name="connsiteY5" fmla="*/ 49656 h 1726495"/>
                    <a:gd name="connsiteX6" fmla="*/ 587362 w 1303835"/>
                    <a:gd name="connsiteY6" fmla="*/ 3902 h 1726495"/>
                    <a:gd name="connsiteX7" fmla="*/ 564402 w 1303835"/>
                    <a:gd name="connsiteY7" fmla="*/ 0 h 1726495"/>
                    <a:gd name="connsiteX8" fmla="*/ 505414 w 1303835"/>
                    <a:gd name="connsiteY8" fmla="*/ 49656 h 1726495"/>
                    <a:gd name="connsiteX9" fmla="*/ 502064 w 1303835"/>
                    <a:gd name="connsiteY9" fmla="*/ 294358 h 1726495"/>
                    <a:gd name="connsiteX10" fmla="*/ 498739 w 1303835"/>
                    <a:gd name="connsiteY10" fmla="*/ 537230 h 1726495"/>
                    <a:gd name="connsiteX11" fmla="*/ 12078 w 1303835"/>
                    <a:gd name="connsiteY11" fmla="*/ 1486707 h 1726495"/>
                    <a:gd name="connsiteX12" fmla="*/ 169608 w 1303835"/>
                    <a:gd name="connsiteY12" fmla="*/ 1572443 h 1726495"/>
                    <a:gd name="connsiteX13" fmla="*/ 423874 w 1303835"/>
                    <a:gd name="connsiteY13" fmla="*/ 1070896 h 1726495"/>
                    <a:gd name="connsiteX14" fmla="*/ 470396 w 1303835"/>
                    <a:gd name="connsiteY14" fmla="*/ 1094517 h 1726495"/>
                    <a:gd name="connsiteX15" fmla="*/ 215525 w 1303835"/>
                    <a:gd name="connsiteY15" fmla="*/ 1593080 h 1726495"/>
                    <a:gd name="connsiteX16" fmla="*/ 371712 w 1303835"/>
                    <a:gd name="connsiteY16" fmla="*/ 1673113 h 1726495"/>
                    <a:gd name="connsiteX17" fmla="*/ 724626 w 1303835"/>
                    <a:gd name="connsiteY17" fmla="*/ 963516 h 1726495"/>
                    <a:gd name="connsiteX18" fmla="*/ 840199 w 1303835"/>
                    <a:gd name="connsiteY18" fmla="*/ 732678 h 1726495"/>
                    <a:gd name="connsiteX19" fmla="*/ 841107 w 1303835"/>
                    <a:gd name="connsiteY19" fmla="*/ 737503 h 1726495"/>
                    <a:gd name="connsiteX20" fmla="*/ 1281315 w 1303835"/>
                    <a:gd name="connsiteY20" fmla="*/ 450876 h 1726495"/>
                    <a:gd name="connsiteX21" fmla="*/ 1291447 w 1303835"/>
                    <a:gd name="connsiteY21" fmla="*/ 366151 h 1726495"/>
                    <a:gd name="connsiteX22" fmla="*/ 1273807 w 1303835"/>
                    <a:gd name="connsiteY22" fmla="*/ 347587 h 1726495"/>
                    <a:gd name="connsiteX0" fmla="*/ 1273807 w 1303835"/>
                    <a:gd name="connsiteY0" fmla="*/ 347587 h 1724982"/>
                    <a:gd name="connsiteX1" fmla="*/ 1209306 w 1303835"/>
                    <a:gd name="connsiteY1" fmla="*/ 343047 h 1724982"/>
                    <a:gd name="connsiteX2" fmla="*/ 922429 w 1303835"/>
                    <a:gd name="connsiteY2" fmla="*/ 532050 h 1724982"/>
                    <a:gd name="connsiteX3" fmla="*/ 846990 w 1303835"/>
                    <a:gd name="connsiteY3" fmla="*/ 582436 h 1724982"/>
                    <a:gd name="connsiteX4" fmla="*/ 623390 w 1303835"/>
                    <a:gd name="connsiteY4" fmla="*/ 469080 h 1724982"/>
                    <a:gd name="connsiteX5" fmla="*/ 623390 w 1303835"/>
                    <a:gd name="connsiteY5" fmla="*/ 49656 h 1724982"/>
                    <a:gd name="connsiteX6" fmla="*/ 587362 w 1303835"/>
                    <a:gd name="connsiteY6" fmla="*/ 3902 h 1724982"/>
                    <a:gd name="connsiteX7" fmla="*/ 564402 w 1303835"/>
                    <a:gd name="connsiteY7" fmla="*/ 0 h 1724982"/>
                    <a:gd name="connsiteX8" fmla="*/ 505414 w 1303835"/>
                    <a:gd name="connsiteY8" fmla="*/ 49656 h 1724982"/>
                    <a:gd name="connsiteX9" fmla="*/ 502064 w 1303835"/>
                    <a:gd name="connsiteY9" fmla="*/ 294358 h 1724982"/>
                    <a:gd name="connsiteX10" fmla="*/ 498739 w 1303835"/>
                    <a:gd name="connsiteY10" fmla="*/ 537230 h 1724982"/>
                    <a:gd name="connsiteX11" fmla="*/ 12078 w 1303835"/>
                    <a:gd name="connsiteY11" fmla="*/ 1486707 h 1724982"/>
                    <a:gd name="connsiteX12" fmla="*/ 169608 w 1303835"/>
                    <a:gd name="connsiteY12" fmla="*/ 1572443 h 1724982"/>
                    <a:gd name="connsiteX13" fmla="*/ 423874 w 1303835"/>
                    <a:gd name="connsiteY13" fmla="*/ 1070896 h 1724982"/>
                    <a:gd name="connsiteX14" fmla="*/ 470396 w 1303835"/>
                    <a:gd name="connsiteY14" fmla="*/ 1094517 h 1724982"/>
                    <a:gd name="connsiteX15" fmla="*/ 215525 w 1303835"/>
                    <a:gd name="connsiteY15" fmla="*/ 1593080 h 1724982"/>
                    <a:gd name="connsiteX16" fmla="*/ 371712 w 1303835"/>
                    <a:gd name="connsiteY16" fmla="*/ 1673113 h 1724982"/>
                    <a:gd name="connsiteX17" fmla="*/ 724626 w 1303835"/>
                    <a:gd name="connsiteY17" fmla="*/ 963516 h 1724982"/>
                    <a:gd name="connsiteX18" fmla="*/ 840199 w 1303835"/>
                    <a:gd name="connsiteY18" fmla="*/ 732678 h 1724982"/>
                    <a:gd name="connsiteX19" fmla="*/ 841107 w 1303835"/>
                    <a:gd name="connsiteY19" fmla="*/ 737503 h 1724982"/>
                    <a:gd name="connsiteX20" fmla="*/ 1281315 w 1303835"/>
                    <a:gd name="connsiteY20" fmla="*/ 450876 h 1724982"/>
                    <a:gd name="connsiteX21" fmla="*/ 1291447 w 1303835"/>
                    <a:gd name="connsiteY21" fmla="*/ 366151 h 1724982"/>
                    <a:gd name="connsiteX22" fmla="*/ 1273807 w 1303835"/>
                    <a:gd name="connsiteY22" fmla="*/ 347587 h 1724982"/>
                    <a:gd name="connsiteX0" fmla="*/ 1273807 w 1303835"/>
                    <a:gd name="connsiteY0" fmla="*/ 347587 h 1724982"/>
                    <a:gd name="connsiteX1" fmla="*/ 1209306 w 1303835"/>
                    <a:gd name="connsiteY1" fmla="*/ 343047 h 1724982"/>
                    <a:gd name="connsiteX2" fmla="*/ 922429 w 1303835"/>
                    <a:gd name="connsiteY2" fmla="*/ 532050 h 1724982"/>
                    <a:gd name="connsiteX3" fmla="*/ 846990 w 1303835"/>
                    <a:gd name="connsiteY3" fmla="*/ 582436 h 1724982"/>
                    <a:gd name="connsiteX4" fmla="*/ 623390 w 1303835"/>
                    <a:gd name="connsiteY4" fmla="*/ 469080 h 1724982"/>
                    <a:gd name="connsiteX5" fmla="*/ 623390 w 1303835"/>
                    <a:gd name="connsiteY5" fmla="*/ 49656 h 1724982"/>
                    <a:gd name="connsiteX6" fmla="*/ 587362 w 1303835"/>
                    <a:gd name="connsiteY6" fmla="*/ 3902 h 1724982"/>
                    <a:gd name="connsiteX7" fmla="*/ 564402 w 1303835"/>
                    <a:gd name="connsiteY7" fmla="*/ 0 h 1724982"/>
                    <a:gd name="connsiteX8" fmla="*/ 505414 w 1303835"/>
                    <a:gd name="connsiteY8" fmla="*/ 49656 h 1724982"/>
                    <a:gd name="connsiteX9" fmla="*/ 502064 w 1303835"/>
                    <a:gd name="connsiteY9" fmla="*/ 294358 h 1724982"/>
                    <a:gd name="connsiteX10" fmla="*/ 498739 w 1303835"/>
                    <a:gd name="connsiteY10" fmla="*/ 537230 h 1724982"/>
                    <a:gd name="connsiteX11" fmla="*/ 12078 w 1303835"/>
                    <a:gd name="connsiteY11" fmla="*/ 1486707 h 1724982"/>
                    <a:gd name="connsiteX12" fmla="*/ 169608 w 1303835"/>
                    <a:gd name="connsiteY12" fmla="*/ 1572443 h 1724982"/>
                    <a:gd name="connsiteX13" fmla="*/ 423874 w 1303835"/>
                    <a:gd name="connsiteY13" fmla="*/ 1070896 h 1724982"/>
                    <a:gd name="connsiteX14" fmla="*/ 470396 w 1303835"/>
                    <a:gd name="connsiteY14" fmla="*/ 1094517 h 1724982"/>
                    <a:gd name="connsiteX15" fmla="*/ 215525 w 1303835"/>
                    <a:gd name="connsiteY15" fmla="*/ 1593080 h 1724982"/>
                    <a:gd name="connsiteX16" fmla="*/ 371712 w 1303835"/>
                    <a:gd name="connsiteY16" fmla="*/ 1673113 h 1724982"/>
                    <a:gd name="connsiteX17" fmla="*/ 724626 w 1303835"/>
                    <a:gd name="connsiteY17" fmla="*/ 963516 h 1724982"/>
                    <a:gd name="connsiteX18" fmla="*/ 840199 w 1303835"/>
                    <a:gd name="connsiteY18" fmla="*/ 732678 h 1724982"/>
                    <a:gd name="connsiteX19" fmla="*/ 841107 w 1303835"/>
                    <a:gd name="connsiteY19" fmla="*/ 737503 h 1724982"/>
                    <a:gd name="connsiteX20" fmla="*/ 1281315 w 1303835"/>
                    <a:gd name="connsiteY20" fmla="*/ 450876 h 1724982"/>
                    <a:gd name="connsiteX21" fmla="*/ 1291447 w 1303835"/>
                    <a:gd name="connsiteY21" fmla="*/ 366151 h 1724982"/>
                    <a:gd name="connsiteX22" fmla="*/ 1273807 w 1303835"/>
                    <a:gd name="connsiteY22" fmla="*/ 347587 h 1724982"/>
                    <a:gd name="connsiteX0" fmla="*/ 1273807 w 1303835"/>
                    <a:gd name="connsiteY0" fmla="*/ 347587 h 1725874"/>
                    <a:gd name="connsiteX1" fmla="*/ 1209306 w 1303835"/>
                    <a:gd name="connsiteY1" fmla="*/ 343047 h 1725874"/>
                    <a:gd name="connsiteX2" fmla="*/ 922429 w 1303835"/>
                    <a:gd name="connsiteY2" fmla="*/ 532050 h 1725874"/>
                    <a:gd name="connsiteX3" fmla="*/ 846990 w 1303835"/>
                    <a:gd name="connsiteY3" fmla="*/ 582436 h 1725874"/>
                    <a:gd name="connsiteX4" fmla="*/ 623390 w 1303835"/>
                    <a:gd name="connsiteY4" fmla="*/ 469080 h 1725874"/>
                    <a:gd name="connsiteX5" fmla="*/ 623390 w 1303835"/>
                    <a:gd name="connsiteY5" fmla="*/ 49656 h 1725874"/>
                    <a:gd name="connsiteX6" fmla="*/ 587362 w 1303835"/>
                    <a:gd name="connsiteY6" fmla="*/ 3902 h 1725874"/>
                    <a:gd name="connsiteX7" fmla="*/ 564402 w 1303835"/>
                    <a:gd name="connsiteY7" fmla="*/ 0 h 1725874"/>
                    <a:gd name="connsiteX8" fmla="*/ 505414 w 1303835"/>
                    <a:gd name="connsiteY8" fmla="*/ 49656 h 1725874"/>
                    <a:gd name="connsiteX9" fmla="*/ 502064 w 1303835"/>
                    <a:gd name="connsiteY9" fmla="*/ 294358 h 1725874"/>
                    <a:gd name="connsiteX10" fmla="*/ 498739 w 1303835"/>
                    <a:gd name="connsiteY10" fmla="*/ 537230 h 1725874"/>
                    <a:gd name="connsiteX11" fmla="*/ 12078 w 1303835"/>
                    <a:gd name="connsiteY11" fmla="*/ 1486707 h 1725874"/>
                    <a:gd name="connsiteX12" fmla="*/ 169608 w 1303835"/>
                    <a:gd name="connsiteY12" fmla="*/ 1572443 h 1725874"/>
                    <a:gd name="connsiteX13" fmla="*/ 423874 w 1303835"/>
                    <a:gd name="connsiteY13" fmla="*/ 1070896 h 1725874"/>
                    <a:gd name="connsiteX14" fmla="*/ 470396 w 1303835"/>
                    <a:gd name="connsiteY14" fmla="*/ 1094517 h 1725874"/>
                    <a:gd name="connsiteX15" fmla="*/ 215525 w 1303835"/>
                    <a:gd name="connsiteY15" fmla="*/ 1593080 h 1725874"/>
                    <a:gd name="connsiteX16" fmla="*/ 371712 w 1303835"/>
                    <a:gd name="connsiteY16" fmla="*/ 1673113 h 1725874"/>
                    <a:gd name="connsiteX17" fmla="*/ 724626 w 1303835"/>
                    <a:gd name="connsiteY17" fmla="*/ 963516 h 1725874"/>
                    <a:gd name="connsiteX18" fmla="*/ 840199 w 1303835"/>
                    <a:gd name="connsiteY18" fmla="*/ 732678 h 1725874"/>
                    <a:gd name="connsiteX19" fmla="*/ 841107 w 1303835"/>
                    <a:gd name="connsiteY19" fmla="*/ 737503 h 1725874"/>
                    <a:gd name="connsiteX20" fmla="*/ 1281315 w 1303835"/>
                    <a:gd name="connsiteY20" fmla="*/ 450876 h 1725874"/>
                    <a:gd name="connsiteX21" fmla="*/ 1291447 w 1303835"/>
                    <a:gd name="connsiteY21" fmla="*/ 366151 h 1725874"/>
                    <a:gd name="connsiteX22" fmla="*/ 1273807 w 1303835"/>
                    <a:gd name="connsiteY22" fmla="*/ 347587 h 1725874"/>
                    <a:gd name="connsiteX0" fmla="*/ 1273807 w 1303835"/>
                    <a:gd name="connsiteY0" fmla="*/ 347587 h 1725874"/>
                    <a:gd name="connsiteX1" fmla="*/ 1209306 w 1303835"/>
                    <a:gd name="connsiteY1" fmla="*/ 343047 h 1725874"/>
                    <a:gd name="connsiteX2" fmla="*/ 922429 w 1303835"/>
                    <a:gd name="connsiteY2" fmla="*/ 532050 h 1725874"/>
                    <a:gd name="connsiteX3" fmla="*/ 846990 w 1303835"/>
                    <a:gd name="connsiteY3" fmla="*/ 582436 h 1725874"/>
                    <a:gd name="connsiteX4" fmla="*/ 623390 w 1303835"/>
                    <a:gd name="connsiteY4" fmla="*/ 469080 h 1725874"/>
                    <a:gd name="connsiteX5" fmla="*/ 623390 w 1303835"/>
                    <a:gd name="connsiteY5" fmla="*/ 49656 h 1725874"/>
                    <a:gd name="connsiteX6" fmla="*/ 587362 w 1303835"/>
                    <a:gd name="connsiteY6" fmla="*/ 3902 h 1725874"/>
                    <a:gd name="connsiteX7" fmla="*/ 564402 w 1303835"/>
                    <a:gd name="connsiteY7" fmla="*/ 0 h 1725874"/>
                    <a:gd name="connsiteX8" fmla="*/ 505414 w 1303835"/>
                    <a:gd name="connsiteY8" fmla="*/ 49656 h 1725874"/>
                    <a:gd name="connsiteX9" fmla="*/ 502064 w 1303835"/>
                    <a:gd name="connsiteY9" fmla="*/ 294358 h 1725874"/>
                    <a:gd name="connsiteX10" fmla="*/ 498739 w 1303835"/>
                    <a:gd name="connsiteY10" fmla="*/ 537230 h 1725874"/>
                    <a:gd name="connsiteX11" fmla="*/ 12078 w 1303835"/>
                    <a:gd name="connsiteY11" fmla="*/ 1486707 h 1725874"/>
                    <a:gd name="connsiteX12" fmla="*/ 169608 w 1303835"/>
                    <a:gd name="connsiteY12" fmla="*/ 1572443 h 1725874"/>
                    <a:gd name="connsiteX13" fmla="*/ 423874 w 1303835"/>
                    <a:gd name="connsiteY13" fmla="*/ 1070896 h 1725874"/>
                    <a:gd name="connsiteX14" fmla="*/ 470396 w 1303835"/>
                    <a:gd name="connsiteY14" fmla="*/ 1094517 h 1725874"/>
                    <a:gd name="connsiteX15" fmla="*/ 215525 w 1303835"/>
                    <a:gd name="connsiteY15" fmla="*/ 1593080 h 1725874"/>
                    <a:gd name="connsiteX16" fmla="*/ 371712 w 1303835"/>
                    <a:gd name="connsiteY16" fmla="*/ 1673113 h 1725874"/>
                    <a:gd name="connsiteX17" fmla="*/ 724626 w 1303835"/>
                    <a:gd name="connsiteY17" fmla="*/ 963516 h 1725874"/>
                    <a:gd name="connsiteX18" fmla="*/ 840199 w 1303835"/>
                    <a:gd name="connsiteY18" fmla="*/ 732678 h 1725874"/>
                    <a:gd name="connsiteX19" fmla="*/ 841107 w 1303835"/>
                    <a:gd name="connsiteY19" fmla="*/ 737503 h 1725874"/>
                    <a:gd name="connsiteX20" fmla="*/ 1281315 w 1303835"/>
                    <a:gd name="connsiteY20" fmla="*/ 450876 h 1725874"/>
                    <a:gd name="connsiteX21" fmla="*/ 1291447 w 1303835"/>
                    <a:gd name="connsiteY21" fmla="*/ 366151 h 1725874"/>
                    <a:gd name="connsiteX22" fmla="*/ 1273807 w 1303835"/>
                    <a:gd name="connsiteY22" fmla="*/ 347587 h 1725874"/>
                    <a:gd name="connsiteX0" fmla="*/ 1273807 w 1303835"/>
                    <a:gd name="connsiteY0" fmla="*/ 347587 h 1725874"/>
                    <a:gd name="connsiteX1" fmla="*/ 1209306 w 1303835"/>
                    <a:gd name="connsiteY1" fmla="*/ 343047 h 1725874"/>
                    <a:gd name="connsiteX2" fmla="*/ 922429 w 1303835"/>
                    <a:gd name="connsiteY2" fmla="*/ 532050 h 1725874"/>
                    <a:gd name="connsiteX3" fmla="*/ 846990 w 1303835"/>
                    <a:gd name="connsiteY3" fmla="*/ 582436 h 1725874"/>
                    <a:gd name="connsiteX4" fmla="*/ 623390 w 1303835"/>
                    <a:gd name="connsiteY4" fmla="*/ 469080 h 1725874"/>
                    <a:gd name="connsiteX5" fmla="*/ 623390 w 1303835"/>
                    <a:gd name="connsiteY5" fmla="*/ 49656 h 1725874"/>
                    <a:gd name="connsiteX6" fmla="*/ 587362 w 1303835"/>
                    <a:gd name="connsiteY6" fmla="*/ 3902 h 1725874"/>
                    <a:gd name="connsiteX7" fmla="*/ 564402 w 1303835"/>
                    <a:gd name="connsiteY7" fmla="*/ 0 h 1725874"/>
                    <a:gd name="connsiteX8" fmla="*/ 505414 w 1303835"/>
                    <a:gd name="connsiteY8" fmla="*/ 49656 h 1725874"/>
                    <a:gd name="connsiteX9" fmla="*/ 502064 w 1303835"/>
                    <a:gd name="connsiteY9" fmla="*/ 294358 h 1725874"/>
                    <a:gd name="connsiteX10" fmla="*/ 498739 w 1303835"/>
                    <a:gd name="connsiteY10" fmla="*/ 537230 h 1725874"/>
                    <a:gd name="connsiteX11" fmla="*/ 12078 w 1303835"/>
                    <a:gd name="connsiteY11" fmla="*/ 1486707 h 1725874"/>
                    <a:gd name="connsiteX12" fmla="*/ 169608 w 1303835"/>
                    <a:gd name="connsiteY12" fmla="*/ 1572443 h 1725874"/>
                    <a:gd name="connsiteX13" fmla="*/ 423874 w 1303835"/>
                    <a:gd name="connsiteY13" fmla="*/ 1070896 h 1725874"/>
                    <a:gd name="connsiteX14" fmla="*/ 470396 w 1303835"/>
                    <a:gd name="connsiteY14" fmla="*/ 1094517 h 1725874"/>
                    <a:gd name="connsiteX15" fmla="*/ 215525 w 1303835"/>
                    <a:gd name="connsiteY15" fmla="*/ 1593080 h 1725874"/>
                    <a:gd name="connsiteX16" fmla="*/ 371712 w 1303835"/>
                    <a:gd name="connsiteY16" fmla="*/ 1673113 h 1725874"/>
                    <a:gd name="connsiteX17" fmla="*/ 724626 w 1303835"/>
                    <a:gd name="connsiteY17" fmla="*/ 963516 h 1725874"/>
                    <a:gd name="connsiteX18" fmla="*/ 840199 w 1303835"/>
                    <a:gd name="connsiteY18" fmla="*/ 732678 h 1725874"/>
                    <a:gd name="connsiteX19" fmla="*/ 841107 w 1303835"/>
                    <a:gd name="connsiteY19" fmla="*/ 737503 h 1725874"/>
                    <a:gd name="connsiteX20" fmla="*/ 845063 w 1303835"/>
                    <a:gd name="connsiteY20" fmla="*/ 739203 h 1725874"/>
                    <a:gd name="connsiteX21" fmla="*/ 1281315 w 1303835"/>
                    <a:gd name="connsiteY21" fmla="*/ 450876 h 1725874"/>
                    <a:gd name="connsiteX22" fmla="*/ 1291447 w 1303835"/>
                    <a:gd name="connsiteY22" fmla="*/ 366151 h 1725874"/>
                    <a:gd name="connsiteX23" fmla="*/ 1273807 w 1303835"/>
                    <a:gd name="connsiteY23" fmla="*/ 347587 h 1725874"/>
                    <a:gd name="connsiteX0" fmla="*/ 1273807 w 1303835"/>
                    <a:gd name="connsiteY0" fmla="*/ 347587 h 1725874"/>
                    <a:gd name="connsiteX1" fmla="*/ 1209306 w 1303835"/>
                    <a:gd name="connsiteY1" fmla="*/ 343047 h 1725874"/>
                    <a:gd name="connsiteX2" fmla="*/ 922429 w 1303835"/>
                    <a:gd name="connsiteY2" fmla="*/ 532050 h 1725874"/>
                    <a:gd name="connsiteX3" fmla="*/ 846990 w 1303835"/>
                    <a:gd name="connsiteY3" fmla="*/ 582436 h 1725874"/>
                    <a:gd name="connsiteX4" fmla="*/ 623390 w 1303835"/>
                    <a:gd name="connsiteY4" fmla="*/ 469080 h 1725874"/>
                    <a:gd name="connsiteX5" fmla="*/ 623390 w 1303835"/>
                    <a:gd name="connsiteY5" fmla="*/ 49656 h 1725874"/>
                    <a:gd name="connsiteX6" fmla="*/ 587362 w 1303835"/>
                    <a:gd name="connsiteY6" fmla="*/ 3902 h 1725874"/>
                    <a:gd name="connsiteX7" fmla="*/ 564402 w 1303835"/>
                    <a:gd name="connsiteY7" fmla="*/ 0 h 1725874"/>
                    <a:gd name="connsiteX8" fmla="*/ 505414 w 1303835"/>
                    <a:gd name="connsiteY8" fmla="*/ 49656 h 1725874"/>
                    <a:gd name="connsiteX9" fmla="*/ 502064 w 1303835"/>
                    <a:gd name="connsiteY9" fmla="*/ 294358 h 1725874"/>
                    <a:gd name="connsiteX10" fmla="*/ 498739 w 1303835"/>
                    <a:gd name="connsiteY10" fmla="*/ 537230 h 1725874"/>
                    <a:gd name="connsiteX11" fmla="*/ 12078 w 1303835"/>
                    <a:gd name="connsiteY11" fmla="*/ 1486707 h 1725874"/>
                    <a:gd name="connsiteX12" fmla="*/ 169608 w 1303835"/>
                    <a:gd name="connsiteY12" fmla="*/ 1572443 h 1725874"/>
                    <a:gd name="connsiteX13" fmla="*/ 423874 w 1303835"/>
                    <a:gd name="connsiteY13" fmla="*/ 1070896 h 1725874"/>
                    <a:gd name="connsiteX14" fmla="*/ 470396 w 1303835"/>
                    <a:gd name="connsiteY14" fmla="*/ 1094517 h 1725874"/>
                    <a:gd name="connsiteX15" fmla="*/ 215525 w 1303835"/>
                    <a:gd name="connsiteY15" fmla="*/ 1593080 h 1725874"/>
                    <a:gd name="connsiteX16" fmla="*/ 371712 w 1303835"/>
                    <a:gd name="connsiteY16" fmla="*/ 1673113 h 1725874"/>
                    <a:gd name="connsiteX17" fmla="*/ 724626 w 1303835"/>
                    <a:gd name="connsiteY17" fmla="*/ 963516 h 1725874"/>
                    <a:gd name="connsiteX18" fmla="*/ 840199 w 1303835"/>
                    <a:gd name="connsiteY18" fmla="*/ 732678 h 1725874"/>
                    <a:gd name="connsiteX19" fmla="*/ 841107 w 1303835"/>
                    <a:gd name="connsiteY19" fmla="*/ 737503 h 1725874"/>
                    <a:gd name="connsiteX20" fmla="*/ 1281315 w 1303835"/>
                    <a:gd name="connsiteY20" fmla="*/ 450876 h 1725874"/>
                    <a:gd name="connsiteX21" fmla="*/ 1291447 w 1303835"/>
                    <a:gd name="connsiteY21" fmla="*/ 366151 h 1725874"/>
                    <a:gd name="connsiteX22" fmla="*/ 1273807 w 1303835"/>
                    <a:gd name="connsiteY22" fmla="*/ 347587 h 1725874"/>
                    <a:gd name="connsiteX0" fmla="*/ 1273807 w 1303835"/>
                    <a:gd name="connsiteY0" fmla="*/ 347587 h 1725874"/>
                    <a:gd name="connsiteX1" fmla="*/ 1209306 w 1303835"/>
                    <a:gd name="connsiteY1" fmla="*/ 343047 h 1725874"/>
                    <a:gd name="connsiteX2" fmla="*/ 922429 w 1303835"/>
                    <a:gd name="connsiteY2" fmla="*/ 532050 h 1725874"/>
                    <a:gd name="connsiteX3" fmla="*/ 846990 w 1303835"/>
                    <a:gd name="connsiteY3" fmla="*/ 582436 h 1725874"/>
                    <a:gd name="connsiteX4" fmla="*/ 623390 w 1303835"/>
                    <a:gd name="connsiteY4" fmla="*/ 469080 h 1725874"/>
                    <a:gd name="connsiteX5" fmla="*/ 623390 w 1303835"/>
                    <a:gd name="connsiteY5" fmla="*/ 49656 h 1725874"/>
                    <a:gd name="connsiteX6" fmla="*/ 587362 w 1303835"/>
                    <a:gd name="connsiteY6" fmla="*/ 3902 h 1725874"/>
                    <a:gd name="connsiteX7" fmla="*/ 564402 w 1303835"/>
                    <a:gd name="connsiteY7" fmla="*/ 0 h 1725874"/>
                    <a:gd name="connsiteX8" fmla="*/ 505414 w 1303835"/>
                    <a:gd name="connsiteY8" fmla="*/ 49656 h 1725874"/>
                    <a:gd name="connsiteX9" fmla="*/ 502064 w 1303835"/>
                    <a:gd name="connsiteY9" fmla="*/ 294358 h 1725874"/>
                    <a:gd name="connsiteX10" fmla="*/ 498739 w 1303835"/>
                    <a:gd name="connsiteY10" fmla="*/ 537230 h 1725874"/>
                    <a:gd name="connsiteX11" fmla="*/ 12078 w 1303835"/>
                    <a:gd name="connsiteY11" fmla="*/ 1486707 h 1725874"/>
                    <a:gd name="connsiteX12" fmla="*/ 169608 w 1303835"/>
                    <a:gd name="connsiteY12" fmla="*/ 1572443 h 1725874"/>
                    <a:gd name="connsiteX13" fmla="*/ 423874 w 1303835"/>
                    <a:gd name="connsiteY13" fmla="*/ 1070896 h 1725874"/>
                    <a:gd name="connsiteX14" fmla="*/ 470396 w 1303835"/>
                    <a:gd name="connsiteY14" fmla="*/ 1094517 h 1725874"/>
                    <a:gd name="connsiteX15" fmla="*/ 215525 w 1303835"/>
                    <a:gd name="connsiteY15" fmla="*/ 1593080 h 1725874"/>
                    <a:gd name="connsiteX16" fmla="*/ 371712 w 1303835"/>
                    <a:gd name="connsiteY16" fmla="*/ 1673113 h 1725874"/>
                    <a:gd name="connsiteX17" fmla="*/ 724626 w 1303835"/>
                    <a:gd name="connsiteY17" fmla="*/ 963516 h 1725874"/>
                    <a:gd name="connsiteX18" fmla="*/ 840199 w 1303835"/>
                    <a:gd name="connsiteY18" fmla="*/ 732678 h 1725874"/>
                    <a:gd name="connsiteX19" fmla="*/ 1281315 w 1303835"/>
                    <a:gd name="connsiteY19" fmla="*/ 450876 h 1725874"/>
                    <a:gd name="connsiteX20" fmla="*/ 1291447 w 1303835"/>
                    <a:gd name="connsiteY20" fmla="*/ 366151 h 1725874"/>
                    <a:gd name="connsiteX21" fmla="*/ 1273807 w 1303835"/>
                    <a:gd name="connsiteY21" fmla="*/ 347587 h 172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03835" h="1725874">
                      <a:moveTo>
                        <a:pt x="1273807" y="347587"/>
                      </a:moveTo>
                      <a:cubicBezTo>
                        <a:pt x="1253880" y="332913"/>
                        <a:pt x="1228417" y="330285"/>
                        <a:pt x="1209306" y="343047"/>
                      </a:cubicBezTo>
                      <a:cubicBezTo>
                        <a:pt x="1102802" y="415266"/>
                        <a:pt x="1018055" y="469049"/>
                        <a:pt x="922429" y="532050"/>
                      </a:cubicBezTo>
                      <a:lnTo>
                        <a:pt x="846990" y="582436"/>
                      </a:lnTo>
                      <a:lnTo>
                        <a:pt x="623390" y="469080"/>
                      </a:lnTo>
                      <a:lnTo>
                        <a:pt x="623390" y="49656"/>
                      </a:lnTo>
                      <a:cubicBezTo>
                        <a:pt x="623390" y="29088"/>
                        <a:pt x="608534" y="11440"/>
                        <a:pt x="587362" y="3902"/>
                      </a:cubicBezTo>
                      <a:cubicBezTo>
                        <a:pt x="580306" y="1389"/>
                        <a:pt x="572546" y="0"/>
                        <a:pt x="564402" y="0"/>
                      </a:cubicBezTo>
                      <a:cubicBezTo>
                        <a:pt x="531824" y="0"/>
                        <a:pt x="505414" y="22232"/>
                        <a:pt x="505414" y="49656"/>
                      </a:cubicBezTo>
                      <a:cubicBezTo>
                        <a:pt x="505967" y="126439"/>
                        <a:pt x="504016" y="210399"/>
                        <a:pt x="502064" y="294358"/>
                      </a:cubicBezTo>
                      <a:cubicBezTo>
                        <a:pt x="500956" y="375315"/>
                        <a:pt x="499847" y="456273"/>
                        <a:pt x="498739" y="537230"/>
                      </a:cubicBezTo>
                      <a:lnTo>
                        <a:pt x="12078" y="1486707"/>
                      </a:lnTo>
                      <a:cubicBezTo>
                        <a:pt x="-44599" y="1576798"/>
                        <a:pt x="113490" y="1676959"/>
                        <a:pt x="169608" y="1572443"/>
                      </a:cubicBezTo>
                      <a:cubicBezTo>
                        <a:pt x="256389" y="1398305"/>
                        <a:pt x="337092" y="1245033"/>
                        <a:pt x="423874" y="1070896"/>
                      </a:cubicBezTo>
                      <a:cubicBezTo>
                        <a:pt x="434855" y="1050065"/>
                        <a:pt x="481133" y="1069086"/>
                        <a:pt x="470396" y="1094517"/>
                      </a:cubicBezTo>
                      <a:lnTo>
                        <a:pt x="215525" y="1593080"/>
                      </a:lnTo>
                      <a:cubicBezTo>
                        <a:pt x="150989" y="1717302"/>
                        <a:pt x="328102" y="1775954"/>
                        <a:pt x="371712" y="1673113"/>
                      </a:cubicBezTo>
                      <a:cubicBezTo>
                        <a:pt x="498157" y="1422521"/>
                        <a:pt x="606988" y="1200048"/>
                        <a:pt x="724626" y="963516"/>
                      </a:cubicBezTo>
                      <a:lnTo>
                        <a:pt x="840199" y="732678"/>
                      </a:lnTo>
                      <a:lnTo>
                        <a:pt x="1281315" y="450876"/>
                      </a:lnTo>
                      <a:cubicBezTo>
                        <a:pt x="1306795" y="433860"/>
                        <a:pt x="1311331" y="395927"/>
                        <a:pt x="1291447" y="366151"/>
                      </a:cubicBezTo>
                      <a:cubicBezTo>
                        <a:pt x="1286475" y="358707"/>
                        <a:pt x="1280449" y="352478"/>
                        <a:pt x="1273807" y="347587"/>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cs typeface="Arial" panose="020B0604020202020204" pitchFamily="34" charset="0"/>
                  </a:endParaRPr>
                </a:p>
              </p:txBody>
            </p:sp>
            <p:sp>
              <p:nvSpPr>
                <p:cNvPr id="144" name="Oval 143"/>
                <p:cNvSpPr/>
                <p:nvPr/>
              </p:nvSpPr>
              <p:spPr>
                <a:xfrm flipH="1">
                  <a:off x="6674339" y="4364377"/>
                  <a:ext cx="274320" cy="27432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Arial" panose="020B0604020202020204" pitchFamily="34" charset="0"/>
                  </a:endParaRPr>
                </a:p>
              </p:txBody>
            </p:sp>
          </p:grpSp>
          <p:sp>
            <p:nvSpPr>
              <p:cNvPr id="137" name="Freeform 136"/>
              <p:cNvSpPr/>
              <p:nvPr/>
            </p:nvSpPr>
            <p:spPr>
              <a:xfrm flipH="1">
                <a:off x="1698699" y="1983581"/>
                <a:ext cx="1041700" cy="1042046"/>
              </a:xfrm>
              <a:custGeom>
                <a:avLst/>
                <a:gdLst>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19475 w 1542756"/>
                  <a:gd name="connsiteY22" fmla="*/ 1459189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19475 w 1542756"/>
                  <a:gd name="connsiteY22" fmla="*/ 1459189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19475 w 1542756"/>
                  <a:gd name="connsiteY22" fmla="*/ 1459189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19475 w 1542756"/>
                  <a:gd name="connsiteY22" fmla="*/ 1459189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5431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4273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4273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4273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4273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4273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4273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3836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4273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3836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4273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3836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4273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3836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4273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3836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4273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3836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4273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3836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4273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3836 w 1542756"/>
                  <a:gd name="connsiteY8" fmla="*/ 852714 h 1543391"/>
                  <a:gd name="connsiteX9" fmla="*/ 1408346 w 1542756"/>
                  <a:gd name="connsiteY9" fmla="*/ 783220 h 1543391"/>
                  <a:gd name="connsiteX10" fmla="*/ 1542756 w 1542756"/>
                  <a:gd name="connsiteY10" fmla="*/ 936966 h 1543391"/>
                  <a:gd name="connsiteX11" fmla="*/ 1408346 w 1542756"/>
                  <a:gd name="connsiteY11" fmla="*/ 1087656 h 1543391"/>
                  <a:gd name="connsiteX12" fmla="*/ 1296893 w 1542756"/>
                  <a:gd name="connsiteY12" fmla="*/ 1024273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3836 w 1542756"/>
                  <a:gd name="connsiteY8" fmla="*/ 852714 h 1543391"/>
                  <a:gd name="connsiteX9" fmla="*/ 1408346 w 1542756"/>
                  <a:gd name="connsiteY9" fmla="*/ 783220 h 1543391"/>
                  <a:gd name="connsiteX10" fmla="*/ 1542756 w 1542756"/>
                  <a:gd name="connsiteY10" fmla="*/ 936966 h 1543391"/>
                  <a:gd name="connsiteX11" fmla="*/ 1408346 w 1542756"/>
                  <a:gd name="connsiteY11" fmla="*/ 1087656 h 1543391"/>
                  <a:gd name="connsiteX12" fmla="*/ 1296893 w 1542756"/>
                  <a:gd name="connsiteY12" fmla="*/ 1024273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3836 w 1542756"/>
                  <a:gd name="connsiteY8" fmla="*/ 852714 h 1543391"/>
                  <a:gd name="connsiteX9" fmla="*/ 1408346 w 1542756"/>
                  <a:gd name="connsiteY9" fmla="*/ 783220 h 1543391"/>
                  <a:gd name="connsiteX10" fmla="*/ 1542756 w 1542756"/>
                  <a:gd name="connsiteY10" fmla="*/ 936966 h 1543391"/>
                  <a:gd name="connsiteX11" fmla="*/ 1408346 w 1542756"/>
                  <a:gd name="connsiteY11" fmla="*/ 1087656 h 1543391"/>
                  <a:gd name="connsiteX12" fmla="*/ 1296893 w 1542756"/>
                  <a:gd name="connsiteY12" fmla="*/ 1024273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3836 w 1542756"/>
                  <a:gd name="connsiteY8" fmla="*/ 852714 h 1543391"/>
                  <a:gd name="connsiteX9" fmla="*/ 1408346 w 1542756"/>
                  <a:gd name="connsiteY9" fmla="*/ 783220 h 1543391"/>
                  <a:gd name="connsiteX10" fmla="*/ 1542756 w 1542756"/>
                  <a:gd name="connsiteY10" fmla="*/ 936966 h 1543391"/>
                  <a:gd name="connsiteX11" fmla="*/ 1408346 w 1542756"/>
                  <a:gd name="connsiteY11" fmla="*/ 1087656 h 1543391"/>
                  <a:gd name="connsiteX12" fmla="*/ 1296893 w 1542756"/>
                  <a:gd name="connsiteY12" fmla="*/ 1024273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3836 w 1542756"/>
                  <a:gd name="connsiteY8" fmla="*/ 852714 h 1543391"/>
                  <a:gd name="connsiteX9" fmla="*/ 1408346 w 1542756"/>
                  <a:gd name="connsiteY9" fmla="*/ 783220 h 1543391"/>
                  <a:gd name="connsiteX10" fmla="*/ 1542756 w 1542756"/>
                  <a:gd name="connsiteY10" fmla="*/ 936966 h 1543391"/>
                  <a:gd name="connsiteX11" fmla="*/ 1408346 w 1542756"/>
                  <a:gd name="connsiteY11" fmla="*/ 1087656 h 1543391"/>
                  <a:gd name="connsiteX12" fmla="*/ 1296893 w 1542756"/>
                  <a:gd name="connsiteY12" fmla="*/ 1024273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87979 w 1542880"/>
                  <a:gd name="connsiteY18" fmla="*/ 1459189 h 1543391"/>
                  <a:gd name="connsiteX19" fmla="*/ 754417 w 1542880"/>
                  <a:gd name="connsiteY19" fmla="*/ 1347735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4678 w 1542880"/>
                  <a:gd name="connsiteY28" fmla="*/ 1021218 h 1543391"/>
                  <a:gd name="connsiteX29" fmla="*/ 196131 w 1542880"/>
                  <a:gd name="connsiteY29" fmla="*/ 1087656 h 1543391"/>
                  <a:gd name="connsiteX30" fmla="*/ 330541 w 1542880"/>
                  <a:gd name="connsiteY30" fmla="*/ 936966 h 1543391"/>
                  <a:gd name="connsiteX31" fmla="*/ 196131 w 1542880"/>
                  <a:gd name="connsiteY31" fmla="*/ 786276 h 1543391"/>
                  <a:gd name="connsiteX32" fmla="*/ 84678 w 1542880"/>
                  <a:gd name="connsiteY32" fmla="*/ 852714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87979 w 1542880"/>
                  <a:gd name="connsiteY18" fmla="*/ 1459189 h 1543391"/>
                  <a:gd name="connsiteX19" fmla="*/ 754417 w 1542880"/>
                  <a:gd name="connsiteY19" fmla="*/ 1347735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4678 w 1542880"/>
                  <a:gd name="connsiteY28" fmla="*/ 1021218 h 1543391"/>
                  <a:gd name="connsiteX29" fmla="*/ 196131 w 1542880"/>
                  <a:gd name="connsiteY29" fmla="*/ 1087656 h 1543391"/>
                  <a:gd name="connsiteX30" fmla="*/ 330541 w 1542880"/>
                  <a:gd name="connsiteY30" fmla="*/ 936966 h 1543391"/>
                  <a:gd name="connsiteX31" fmla="*/ 196131 w 1542880"/>
                  <a:gd name="connsiteY31" fmla="*/ 786276 h 1543391"/>
                  <a:gd name="connsiteX32" fmla="*/ 84678 w 1542880"/>
                  <a:gd name="connsiteY32" fmla="*/ 852714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87979 w 1542880"/>
                  <a:gd name="connsiteY18" fmla="*/ 1459189 h 1543391"/>
                  <a:gd name="connsiteX19" fmla="*/ 754417 w 1542880"/>
                  <a:gd name="connsiteY19" fmla="*/ 1347735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4678 w 1542880"/>
                  <a:gd name="connsiteY28" fmla="*/ 1021218 h 1543391"/>
                  <a:gd name="connsiteX29" fmla="*/ 196131 w 1542880"/>
                  <a:gd name="connsiteY29" fmla="*/ 1087656 h 1543391"/>
                  <a:gd name="connsiteX30" fmla="*/ 330541 w 1542880"/>
                  <a:gd name="connsiteY30" fmla="*/ 936966 h 1543391"/>
                  <a:gd name="connsiteX31" fmla="*/ 196131 w 1542880"/>
                  <a:gd name="connsiteY31" fmla="*/ 786276 h 1543391"/>
                  <a:gd name="connsiteX32" fmla="*/ 84678 w 1542880"/>
                  <a:gd name="connsiteY32" fmla="*/ 852714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87979 w 1542880"/>
                  <a:gd name="connsiteY18" fmla="*/ 1459189 h 1543391"/>
                  <a:gd name="connsiteX19" fmla="*/ 754417 w 1542880"/>
                  <a:gd name="connsiteY19" fmla="*/ 1347735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4678 w 1542880"/>
                  <a:gd name="connsiteY28" fmla="*/ 1021218 h 1543391"/>
                  <a:gd name="connsiteX29" fmla="*/ 196131 w 1542880"/>
                  <a:gd name="connsiteY29" fmla="*/ 1087656 h 1543391"/>
                  <a:gd name="connsiteX30" fmla="*/ 330541 w 1542880"/>
                  <a:gd name="connsiteY30" fmla="*/ 936966 h 1543391"/>
                  <a:gd name="connsiteX31" fmla="*/ 196131 w 1542880"/>
                  <a:gd name="connsiteY31" fmla="*/ 786276 h 1543391"/>
                  <a:gd name="connsiteX32" fmla="*/ 84678 w 1542880"/>
                  <a:gd name="connsiteY32" fmla="*/ 852714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87979 w 1542880"/>
                  <a:gd name="connsiteY18" fmla="*/ 1459189 h 1543391"/>
                  <a:gd name="connsiteX19" fmla="*/ 754417 w 1542880"/>
                  <a:gd name="connsiteY19" fmla="*/ 1347735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4678 w 1542880"/>
                  <a:gd name="connsiteY28" fmla="*/ 1021218 h 1543391"/>
                  <a:gd name="connsiteX29" fmla="*/ 196131 w 1542880"/>
                  <a:gd name="connsiteY29" fmla="*/ 1087656 h 1543391"/>
                  <a:gd name="connsiteX30" fmla="*/ 330541 w 1542880"/>
                  <a:gd name="connsiteY30" fmla="*/ 936966 h 1543391"/>
                  <a:gd name="connsiteX31" fmla="*/ 196131 w 1542880"/>
                  <a:gd name="connsiteY31" fmla="*/ 786276 h 1543391"/>
                  <a:gd name="connsiteX32" fmla="*/ 84678 w 1542880"/>
                  <a:gd name="connsiteY32" fmla="*/ 852714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87979 w 1542880"/>
                  <a:gd name="connsiteY18" fmla="*/ 1459189 h 1543391"/>
                  <a:gd name="connsiteX19" fmla="*/ 754417 w 1542880"/>
                  <a:gd name="connsiteY19" fmla="*/ 1347735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4678 w 1542880"/>
                  <a:gd name="connsiteY28" fmla="*/ 1021218 h 1543391"/>
                  <a:gd name="connsiteX29" fmla="*/ 196131 w 1542880"/>
                  <a:gd name="connsiteY29" fmla="*/ 1087656 h 1543391"/>
                  <a:gd name="connsiteX30" fmla="*/ 330541 w 1542880"/>
                  <a:gd name="connsiteY30" fmla="*/ 936966 h 1543391"/>
                  <a:gd name="connsiteX31" fmla="*/ 196131 w 1542880"/>
                  <a:gd name="connsiteY31" fmla="*/ 792388 h 1543391"/>
                  <a:gd name="connsiteX32" fmla="*/ 84678 w 1542880"/>
                  <a:gd name="connsiteY32" fmla="*/ 852714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87979 w 1542880"/>
                  <a:gd name="connsiteY18" fmla="*/ 1459189 h 1543391"/>
                  <a:gd name="connsiteX19" fmla="*/ 754417 w 1542880"/>
                  <a:gd name="connsiteY19" fmla="*/ 1347735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4678 w 1542880"/>
                  <a:gd name="connsiteY28" fmla="*/ 1021218 h 1543391"/>
                  <a:gd name="connsiteX29" fmla="*/ 196131 w 1542880"/>
                  <a:gd name="connsiteY29" fmla="*/ 1087656 h 1543391"/>
                  <a:gd name="connsiteX30" fmla="*/ 330541 w 1542880"/>
                  <a:gd name="connsiteY30" fmla="*/ 936966 h 1543391"/>
                  <a:gd name="connsiteX31" fmla="*/ 196131 w 1542880"/>
                  <a:gd name="connsiteY31" fmla="*/ 792388 h 1543391"/>
                  <a:gd name="connsiteX32" fmla="*/ 84678 w 1542880"/>
                  <a:gd name="connsiteY32" fmla="*/ 852714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87979 w 1542880"/>
                  <a:gd name="connsiteY18" fmla="*/ 1459189 h 1543391"/>
                  <a:gd name="connsiteX19" fmla="*/ 754417 w 1542880"/>
                  <a:gd name="connsiteY19" fmla="*/ 1347735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4678 w 1542880"/>
                  <a:gd name="connsiteY28" fmla="*/ 1021218 h 1543391"/>
                  <a:gd name="connsiteX29" fmla="*/ 196131 w 1542880"/>
                  <a:gd name="connsiteY29" fmla="*/ 1087656 h 1543391"/>
                  <a:gd name="connsiteX30" fmla="*/ 330541 w 1542880"/>
                  <a:gd name="connsiteY30" fmla="*/ 936966 h 1543391"/>
                  <a:gd name="connsiteX31" fmla="*/ 196131 w 1542880"/>
                  <a:gd name="connsiteY31" fmla="*/ 792388 h 1543391"/>
                  <a:gd name="connsiteX32" fmla="*/ 84678 w 1542880"/>
                  <a:gd name="connsiteY32" fmla="*/ 852714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87979 w 1542880"/>
                  <a:gd name="connsiteY18" fmla="*/ 1459189 h 1543391"/>
                  <a:gd name="connsiteX19" fmla="*/ 754417 w 1542880"/>
                  <a:gd name="connsiteY19" fmla="*/ 1347735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4678 w 1542880"/>
                  <a:gd name="connsiteY28" fmla="*/ 1021218 h 1543391"/>
                  <a:gd name="connsiteX29" fmla="*/ 196131 w 1542880"/>
                  <a:gd name="connsiteY29" fmla="*/ 1087656 h 1543391"/>
                  <a:gd name="connsiteX30" fmla="*/ 330541 w 1542880"/>
                  <a:gd name="connsiteY30" fmla="*/ 936966 h 1543391"/>
                  <a:gd name="connsiteX31" fmla="*/ 196131 w 1542880"/>
                  <a:gd name="connsiteY31" fmla="*/ 792388 h 1543391"/>
                  <a:gd name="connsiteX32" fmla="*/ 84678 w 1542880"/>
                  <a:gd name="connsiteY32" fmla="*/ 852714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87979 w 1542880"/>
                  <a:gd name="connsiteY18" fmla="*/ 1459189 h 1543391"/>
                  <a:gd name="connsiteX19" fmla="*/ 754417 w 1542880"/>
                  <a:gd name="connsiteY19" fmla="*/ 1347735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4678 w 1542880"/>
                  <a:gd name="connsiteY28" fmla="*/ 1021218 h 1543391"/>
                  <a:gd name="connsiteX29" fmla="*/ 196131 w 1542880"/>
                  <a:gd name="connsiteY29" fmla="*/ 1087656 h 1543391"/>
                  <a:gd name="connsiteX30" fmla="*/ 330541 w 1542880"/>
                  <a:gd name="connsiteY30" fmla="*/ 936966 h 1543391"/>
                  <a:gd name="connsiteX31" fmla="*/ 196131 w 1542880"/>
                  <a:gd name="connsiteY31" fmla="*/ 792388 h 1543391"/>
                  <a:gd name="connsiteX32" fmla="*/ 84678 w 1542880"/>
                  <a:gd name="connsiteY32" fmla="*/ 852714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87979 w 1542880"/>
                  <a:gd name="connsiteY18" fmla="*/ 1459189 h 1543391"/>
                  <a:gd name="connsiteX19" fmla="*/ 754417 w 1542880"/>
                  <a:gd name="connsiteY19" fmla="*/ 1347735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4678 w 1542880"/>
                  <a:gd name="connsiteY28" fmla="*/ 1021218 h 1543391"/>
                  <a:gd name="connsiteX29" fmla="*/ 196131 w 1542880"/>
                  <a:gd name="connsiteY29" fmla="*/ 1087656 h 1543391"/>
                  <a:gd name="connsiteX30" fmla="*/ 330541 w 1542880"/>
                  <a:gd name="connsiteY30" fmla="*/ 936966 h 1543391"/>
                  <a:gd name="connsiteX31" fmla="*/ 196131 w 1542880"/>
                  <a:gd name="connsiteY31" fmla="*/ 792388 h 1543391"/>
                  <a:gd name="connsiteX32" fmla="*/ 87734 w 1542880"/>
                  <a:gd name="connsiteY32" fmla="*/ 855769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87979 w 1542880"/>
                  <a:gd name="connsiteY18" fmla="*/ 1459189 h 1543391"/>
                  <a:gd name="connsiteX19" fmla="*/ 754417 w 1542880"/>
                  <a:gd name="connsiteY19" fmla="*/ 1347735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7734 w 1542880"/>
                  <a:gd name="connsiteY28" fmla="*/ 1021218 h 1543391"/>
                  <a:gd name="connsiteX29" fmla="*/ 196131 w 1542880"/>
                  <a:gd name="connsiteY29" fmla="*/ 1087656 h 1543391"/>
                  <a:gd name="connsiteX30" fmla="*/ 330541 w 1542880"/>
                  <a:gd name="connsiteY30" fmla="*/ 936966 h 1543391"/>
                  <a:gd name="connsiteX31" fmla="*/ 196131 w 1542880"/>
                  <a:gd name="connsiteY31" fmla="*/ 792388 h 1543391"/>
                  <a:gd name="connsiteX32" fmla="*/ 87734 w 1542880"/>
                  <a:gd name="connsiteY32" fmla="*/ 855769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87979 w 1542880"/>
                  <a:gd name="connsiteY18" fmla="*/ 1459189 h 1543391"/>
                  <a:gd name="connsiteX19" fmla="*/ 754417 w 1542880"/>
                  <a:gd name="connsiteY19" fmla="*/ 1347735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7734 w 1542880"/>
                  <a:gd name="connsiteY28" fmla="*/ 1021218 h 1543391"/>
                  <a:gd name="connsiteX29" fmla="*/ 196131 w 1542880"/>
                  <a:gd name="connsiteY29" fmla="*/ 1087656 h 1543391"/>
                  <a:gd name="connsiteX30" fmla="*/ 330541 w 1542880"/>
                  <a:gd name="connsiteY30" fmla="*/ 936966 h 1543391"/>
                  <a:gd name="connsiteX31" fmla="*/ 196131 w 1542880"/>
                  <a:gd name="connsiteY31" fmla="*/ 792388 h 1543391"/>
                  <a:gd name="connsiteX32" fmla="*/ 87734 w 1542880"/>
                  <a:gd name="connsiteY32" fmla="*/ 855769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87979 w 1542880"/>
                  <a:gd name="connsiteY18" fmla="*/ 1459189 h 1543391"/>
                  <a:gd name="connsiteX19" fmla="*/ 754417 w 1542880"/>
                  <a:gd name="connsiteY19" fmla="*/ 1347735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7734 w 1542880"/>
                  <a:gd name="connsiteY28" fmla="*/ 1021218 h 1543391"/>
                  <a:gd name="connsiteX29" fmla="*/ 196131 w 1542880"/>
                  <a:gd name="connsiteY29" fmla="*/ 1087656 h 1543391"/>
                  <a:gd name="connsiteX30" fmla="*/ 330541 w 1542880"/>
                  <a:gd name="connsiteY30" fmla="*/ 936966 h 1543391"/>
                  <a:gd name="connsiteX31" fmla="*/ 196131 w 1542880"/>
                  <a:gd name="connsiteY31" fmla="*/ 792388 h 1543391"/>
                  <a:gd name="connsiteX32" fmla="*/ 87734 w 1542880"/>
                  <a:gd name="connsiteY32" fmla="*/ 855769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87979 w 1542880"/>
                  <a:gd name="connsiteY18" fmla="*/ 1459189 h 1543391"/>
                  <a:gd name="connsiteX19" fmla="*/ 754417 w 1542880"/>
                  <a:gd name="connsiteY19" fmla="*/ 1347735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7734 w 1542880"/>
                  <a:gd name="connsiteY28" fmla="*/ 1021218 h 1543391"/>
                  <a:gd name="connsiteX29" fmla="*/ 196131 w 1542880"/>
                  <a:gd name="connsiteY29" fmla="*/ 1087656 h 1543391"/>
                  <a:gd name="connsiteX30" fmla="*/ 330541 w 1542880"/>
                  <a:gd name="connsiteY30" fmla="*/ 936966 h 1543391"/>
                  <a:gd name="connsiteX31" fmla="*/ 196131 w 1542880"/>
                  <a:gd name="connsiteY31" fmla="*/ 792388 h 1543391"/>
                  <a:gd name="connsiteX32" fmla="*/ 87734 w 1542880"/>
                  <a:gd name="connsiteY32" fmla="*/ 855769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87979 w 1542880"/>
                  <a:gd name="connsiteY18" fmla="*/ 1459189 h 1543391"/>
                  <a:gd name="connsiteX19" fmla="*/ 754417 w 1542880"/>
                  <a:gd name="connsiteY19" fmla="*/ 1347735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7734 w 1542880"/>
                  <a:gd name="connsiteY28" fmla="*/ 1021218 h 1543391"/>
                  <a:gd name="connsiteX29" fmla="*/ 196131 w 1542880"/>
                  <a:gd name="connsiteY29" fmla="*/ 1087656 h 1543391"/>
                  <a:gd name="connsiteX30" fmla="*/ 330541 w 1542880"/>
                  <a:gd name="connsiteY30" fmla="*/ 936966 h 1543391"/>
                  <a:gd name="connsiteX31" fmla="*/ 196131 w 1542880"/>
                  <a:gd name="connsiteY31" fmla="*/ 792388 h 1543391"/>
                  <a:gd name="connsiteX32" fmla="*/ 87734 w 1542880"/>
                  <a:gd name="connsiteY32" fmla="*/ 855769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87979 w 1542880"/>
                  <a:gd name="connsiteY18" fmla="*/ 1459189 h 1543391"/>
                  <a:gd name="connsiteX19" fmla="*/ 754417 w 1542880"/>
                  <a:gd name="connsiteY19" fmla="*/ 1347735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7734 w 1542880"/>
                  <a:gd name="connsiteY28" fmla="*/ 1021218 h 1543391"/>
                  <a:gd name="connsiteX29" fmla="*/ 196131 w 1542880"/>
                  <a:gd name="connsiteY29" fmla="*/ 1087656 h 1543391"/>
                  <a:gd name="connsiteX30" fmla="*/ 330541 w 1542880"/>
                  <a:gd name="connsiteY30" fmla="*/ 936966 h 1543391"/>
                  <a:gd name="connsiteX31" fmla="*/ 196131 w 1542880"/>
                  <a:gd name="connsiteY31" fmla="*/ 792388 h 1543391"/>
                  <a:gd name="connsiteX32" fmla="*/ 87734 w 1542880"/>
                  <a:gd name="connsiteY32" fmla="*/ 855769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87979 w 1542880"/>
                  <a:gd name="connsiteY18" fmla="*/ 1459189 h 1543391"/>
                  <a:gd name="connsiteX19" fmla="*/ 754417 w 1542880"/>
                  <a:gd name="connsiteY19" fmla="*/ 1347735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7734 w 1542880"/>
                  <a:gd name="connsiteY28" fmla="*/ 1021218 h 1543391"/>
                  <a:gd name="connsiteX29" fmla="*/ 196131 w 1542880"/>
                  <a:gd name="connsiteY29" fmla="*/ 1087656 h 1543391"/>
                  <a:gd name="connsiteX30" fmla="*/ 330541 w 1542880"/>
                  <a:gd name="connsiteY30" fmla="*/ 936966 h 1543391"/>
                  <a:gd name="connsiteX31" fmla="*/ 196131 w 1542880"/>
                  <a:gd name="connsiteY31" fmla="*/ 792388 h 1543391"/>
                  <a:gd name="connsiteX32" fmla="*/ 87734 w 1542880"/>
                  <a:gd name="connsiteY32" fmla="*/ 855769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78813 w 1542880"/>
                  <a:gd name="connsiteY18" fmla="*/ 1453077 h 1543391"/>
                  <a:gd name="connsiteX19" fmla="*/ 754417 w 1542880"/>
                  <a:gd name="connsiteY19" fmla="*/ 1347735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7734 w 1542880"/>
                  <a:gd name="connsiteY28" fmla="*/ 1021218 h 1543391"/>
                  <a:gd name="connsiteX29" fmla="*/ 196131 w 1542880"/>
                  <a:gd name="connsiteY29" fmla="*/ 1087656 h 1543391"/>
                  <a:gd name="connsiteX30" fmla="*/ 330541 w 1542880"/>
                  <a:gd name="connsiteY30" fmla="*/ 936966 h 1543391"/>
                  <a:gd name="connsiteX31" fmla="*/ 196131 w 1542880"/>
                  <a:gd name="connsiteY31" fmla="*/ 792388 h 1543391"/>
                  <a:gd name="connsiteX32" fmla="*/ 87734 w 1542880"/>
                  <a:gd name="connsiteY32" fmla="*/ 855769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78813 w 1542880"/>
                  <a:gd name="connsiteY18" fmla="*/ 1453077 h 1543391"/>
                  <a:gd name="connsiteX19" fmla="*/ 745250 w 1542880"/>
                  <a:gd name="connsiteY19" fmla="*/ 1341623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7734 w 1542880"/>
                  <a:gd name="connsiteY28" fmla="*/ 1021218 h 1543391"/>
                  <a:gd name="connsiteX29" fmla="*/ 196131 w 1542880"/>
                  <a:gd name="connsiteY29" fmla="*/ 1087656 h 1543391"/>
                  <a:gd name="connsiteX30" fmla="*/ 330541 w 1542880"/>
                  <a:gd name="connsiteY30" fmla="*/ 936966 h 1543391"/>
                  <a:gd name="connsiteX31" fmla="*/ 196131 w 1542880"/>
                  <a:gd name="connsiteY31" fmla="*/ 792388 h 1543391"/>
                  <a:gd name="connsiteX32" fmla="*/ 87734 w 1542880"/>
                  <a:gd name="connsiteY32" fmla="*/ 855769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78813 w 1542880"/>
                  <a:gd name="connsiteY18" fmla="*/ 1453077 h 1543391"/>
                  <a:gd name="connsiteX19" fmla="*/ 745250 w 1542880"/>
                  <a:gd name="connsiteY19" fmla="*/ 1341623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7734 w 1542880"/>
                  <a:gd name="connsiteY28" fmla="*/ 1021218 h 1543391"/>
                  <a:gd name="connsiteX29" fmla="*/ 196131 w 1542880"/>
                  <a:gd name="connsiteY29" fmla="*/ 1087656 h 1543391"/>
                  <a:gd name="connsiteX30" fmla="*/ 330541 w 1542880"/>
                  <a:gd name="connsiteY30" fmla="*/ 936966 h 1543391"/>
                  <a:gd name="connsiteX31" fmla="*/ 196131 w 1542880"/>
                  <a:gd name="connsiteY31" fmla="*/ 792388 h 1543391"/>
                  <a:gd name="connsiteX32" fmla="*/ 87734 w 1542880"/>
                  <a:gd name="connsiteY32" fmla="*/ 855769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78813 w 1542880"/>
                  <a:gd name="connsiteY18" fmla="*/ 1453077 h 1543391"/>
                  <a:gd name="connsiteX19" fmla="*/ 745250 w 1542880"/>
                  <a:gd name="connsiteY19" fmla="*/ 1341623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7734 w 1542880"/>
                  <a:gd name="connsiteY28" fmla="*/ 1021218 h 1543391"/>
                  <a:gd name="connsiteX29" fmla="*/ 196131 w 1542880"/>
                  <a:gd name="connsiteY29" fmla="*/ 1087656 h 1543391"/>
                  <a:gd name="connsiteX30" fmla="*/ 330541 w 1542880"/>
                  <a:gd name="connsiteY30" fmla="*/ 936966 h 1543391"/>
                  <a:gd name="connsiteX31" fmla="*/ 196131 w 1542880"/>
                  <a:gd name="connsiteY31" fmla="*/ 792388 h 1543391"/>
                  <a:gd name="connsiteX32" fmla="*/ 87734 w 1542880"/>
                  <a:gd name="connsiteY32" fmla="*/ 855769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78813 w 1542880"/>
                  <a:gd name="connsiteY18" fmla="*/ 1453077 h 1543391"/>
                  <a:gd name="connsiteX19" fmla="*/ 745250 w 1542880"/>
                  <a:gd name="connsiteY19" fmla="*/ 1341623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7734 w 1542880"/>
                  <a:gd name="connsiteY28" fmla="*/ 1021218 h 1543391"/>
                  <a:gd name="connsiteX29" fmla="*/ 196131 w 1542880"/>
                  <a:gd name="connsiteY29" fmla="*/ 1087656 h 1543391"/>
                  <a:gd name="connsiteX30" fmla="*/ 330541 w 1542880"/>
                  <a:gd name="connsiteY30" fmla="*/ 936966 h 1543391"/>
                  <a:gd name="connsiteX31" fmla="*/ 196131 w 1542880"/>
                  <a:gd name="connsiteY31" fmla="*/ 792388 h 1543391"/>
                  <a:gd name="connsiteX32" fmla="*/ 87734 w 1542880"/>
                  <a:gd name="connsiteY32" fmla="*/ 855769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78813 w 1542880"/>
                  <a:gd name="connsiteY18" fmla="*/ 1453077 h 1543391"/>
                  <a:gd name="connsiteX19" fmla="*/ 745250 w 1542880"/>
                  <a:gd name="connsiteY19" fmla="*/ 1341623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7734 w 1542880"/>
                  <a:gd name="connsiteY28" fmla="*/ 1021218 h 1543391"/>
                  <a:gd name="connsiteX29" fmla="*/ 196131 w 1542880"/>
                  <a:gd name="connsiteY29" fmla="*/ 1087656 h 1543391"/>
                  <a:gd name="connsiteX30" fmla="*/ 330541 w 1542880"/>
                  <a:gd name="connsiteY30" fmla="*/ 936966 h 1543391"/>
                  <a:gd name="connsiteX31" fmla="*/ 196131 w 1542880"/>
                  <a:gd name="connsiteY31" fmla="*/ 792388 h 1543391"/>
                  <a:gd name="connsiteX32" fmla="*/ 87734 w 1542880"/>
                  <a:gd name="connsiteY32" fmla="*/ 855769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78813 w 1542880"/>
                  <a:gd name="connsiteY18" fmla="*/ 1453077 h 1543391"/>
                  <a:gd name="connsiteX19" fmla="*/ 745250 w 1542880"/>
                  <a:gd name="connsiteY19" fmla="*/ 1341623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7734 w 1542880"/>
                  <a:gd name="connsiteY28" fmla="*/ 1021218 h 1543391"/>
                  <a:gd name="connsiteX29" fmla="*/ 196131 w 1542880"/>
                  <a:gd name="connsiteY29" fmla="*/ 1087656 h 1543391"/>
                  <a:gd name="connsiteX30" fmla="*/ 330541 w 1542880"/>
                  <a:gd name="connsiteY30" fmla="*/ 936966 h 1543391"/>
                  <a:gd name="connsiteX31" fmla="*/ 196131 w 1542880"/>
                  <a:gd name="connsiteY31" fmla="*/ 792388 h 1543391"/>
                  <a:gd name="connsiteX32" fmla="*/ 87734 w 1542880"/>
                  <a:gd name="connsiteY32" fmla="*/ 855769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78813 w 1542880"/>
                  <a:gd name="connsiteY18" fmla="*/ 1453077 h 1543391"/>
                  <a:gd name="connsiteX19" fmla="*/ 745250 w 1542880"/>
                  <a:gd name="connsiteY19" fmla="*/ 1341623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7734 w 1542880"/>
                  <a:gd name="connsiteY28" fmla="*/ 1021218 h 1543391"/>
                  <a:gd name="connsiteX29" fmla="*/ 196131 w 1542880"/>
                  <a:gd name="connsiteY29" fmla="*/ 1087656 h 1543391"/>
                  <a:gd name="connsiteX30" fmla="*/ 330541 w 1542880"/>
                  <a:gd name="connsiteY30" fmla="*/ 936966 h 1543391"/>
                  <a:gd name="connsiteX31" fmla="*/ 196131 w 1542880"/>
                  <a:gd name="connsiteY31" fmla="*/ 792388 h 1543391"/>
                  <a:gd name="connsiteX32" fmla="*/ 87734 w 1542880"/>
                  <a:gd name="connsiteY32" fmla="*/ 855769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78813 w 1542880"/>
                  <a:gd name="connsiteY18" fmla="*/ 1453077 h 1543391"/>
                  <a:gd name="connsiteX19" fmla="*/ 745250 w 1542880"/>
                  <a:gd name="connsiteY19" fmla="*/ 1341623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7734 w 1542880"/>
                  <a:gd name="connsiteY28" fmla="*/ 1021218 h 1543391"/>
                  <a:gd name="connsiteX29" fmla="*/ 196131 w 1542880"/>
                  <a:gd name="connsiteY29" fmla="*/ 1087656 h 1543391"/>
                  <a:gd name="connsiteX30" fmla="*/ 330541 w 1542880"/>
                  <a:gd name="connsiteY30" fmla="*/ 936966 h 1543391"/>
                  <a:gd name="connsiteX31" fmla="*/ 196131 w 1542880"/>
                  <a:gd name="connsiteY31" fmla="*/ 792388 h 1543391"/>
                  <a:gd name="connsiteX32" fmla="*/ 87734 w 1542880"/>
                  <a:gd name="connsiteY32" fmla="*/ 855769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78813 w 1542880"/>
                  <a:gd name="connsiteY18" fmla="*/ 1453077 h 1543391"/>
                  <a:gd name="connsiteX19" fmla="*/ 745250 w 1542880"/>
                  <a:gd name="connsiteY19" fmla="*/ 1341623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7734 w 1542880"/>
                  <a:gd name="connsiteY28" fmla="*/ 1021218 h 1543391"/>
                  <a:gd name="connsiteX29" fmla="*/ 196131 w 1542880"/>
                  <a:gd name="connsiteY29" fmla="*/ 1087656 h 1543391"/>
                  <a:gd name="connsiteX30" fmla="*/ 330541 w 1542880"/>
                  <a:gd name="connsiteY30" fmla="*/ 936966 h 1543391"/>
                  <a:gd name="connsiteX31" fmla="*/ 196131 w 1542880"/>
                  <a:gd name="connsiteY31" fmla="*/ 792388 h 1543391"/>
                  <a:gd name="connsiteX32" fmla="*/ 87734 w 1542880"/>
                  <a:gd name="connsiteY32" fmla="*/ 855769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72702 w 1542880"/>
                  <a:gd name="connsiteY18" fmla="*/ 1450020 h 1543391"/>
                  <a:gd name="connsiteX19" fmla="*/ 745250 w 1542880"/>
                  <a:gd name="connsiteY19" fmla="*/ 1341623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7734 w 1542880"/>
                  <a:gd name="connsiteY28" fmla="*/ 1021218 h 1543391"/>
                  <a:gd name="connsiteX29" fmla="*/ 196131 w 1542880"/>
                  <a:gd name="connsiteY29" fmla="*/ 1087656 h 1543391"/>
                  <a:gd name="connsiteX30" fmla="*/ 330541 w 1542880"/>
                  <a:gd name="connsiteY30" fmla="*/ 936966 h 1543391"/>
                  <a:gd name="connsiteX31" fmla="*/ 196131 w 1542880"/>
                  <a:gd name="connsiteY31" fmla="*/ 792388 h 1543391"/>
                  <a:gd name="connsiteX32" fmla="*/ 87734 w 1542880"/>
                  <a:gd name="connsiteY32" fmla="*/ 855769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72702 w 1542880"/>
                  <a:gd name="connsiteY18" fmla="*/ 1450020 h 1543391"/>
                  <a:gd name="connsiteX19" fmla="*/ 745250 w 1542880"/>
                  <a:gd name="connsiteY19" fmla="*/ 1341623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7734 w 1542880"/>
                  <a:gd name="connsiteY28" fmla="*/ 1021218 h 1543391"/>
                  <a:gd name="connsiteX29" fmla="*/ 196131 w 1542880"/>
                  <a:gd name="connsiteY29" fmla="*/ 1087656 h 1543391"/>
                  <a:gd name="connsiteX30" fmla="*/ 327484 w 1542880"/>
                  <a:gd name="connsiteY30" fmla="*/ 933909 h 1543391"/>
                  <a:gd name="connsiteX31" fmla="*/ 196131 w 1542880"/>
                  <a:gd name="connsiteY31" fmla="*/ 792388 h 1543391"/>
                  <a:gd name="connsiteX32" fmla="*/ 87734 w 1542880"/>
                  <a:gd name="connsiteY32" fmla="*/ 855769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72702 w 1542880"/>
                  <a:gd name="connsiteY18" fmla="*/ 1450020 h 1543391"/>
                  <a:gd name="connsiteX19" fmla="*/ 745250 w 1542880"/>
                  <a:gd name="connsiteY19" fmla="*/ 1341623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7734 w 1542880"/>
                  <a:gd name="connsiteY28" fmla="*/ 1021218 h 1543391"/>
                  <a:gd name="connsiteX29" fmla="*/ 196131 w 1542880"/>
                  <a:gd name="connsiteY29" fmla="*/ 1087656 h 1543391"/>
                  <a:gd name="connsiteX30" fmla="*/ 327484 w 1542880"/>
                  <a:gd name="connsiteY30" fmla="*/ 933909 h 1543391"/>
                  <a:gd name="connsiteX31" fmla="*/ 196131 w 1542880"/>
                  <a:gd name="connsiteY31" fmla="*/ 792388 h 1543391"/>
                  <a:gd name="connsiteX32" fmla="*/ 87734 w 1542880"/>
                  <a:gd name="connsiteY32" fmla="*/ 855769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72702 w 1542880"/>
                  <a:gd name="connsiteY18" fmla="*/ 1450020 h 1543391"/>
                  <a:gd name="connsiteX19" fmla="*/ 745250 w 1542880"/>
                  <a:gd name="connsiteY19" fmla="*/ 1341623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7734 w 1542880"/>
                  <a:gd name="connsiteY28" fmla="*/ 1021218 h 1543391"/>
                  <a:gd name="connsiteX29" fmla="*/ 196131 w 1542880"/>
                  <a:gd name="connsiteY29" fmla="*/ 1087656 h 1543391"/>
                  <a:gd name="connsiteX30" fmla="*/ 327484 w 1542880"/>
                  <a:gd name="connsiteY30" fmla="*/ 933909 h 1543391"/>
                  <a:gd name="connsiteX31" fmla="*/ 196131 w 1542880"/>
                  <a:gd name="connsiteY31" fmla="*/ 792388 h 1543391"/>
                  <a:gd name="connsiteX32" fmla="*/ 87734 w 1542880"/>
                  <a:gd name="connsiteY32" fmla="*/ 855769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72702 w 1542880"/>
                  <a:gd name="connsiteY18" fmla="*/ 1450020 h 1543391"/>
                  <a:gd name="connsiteX19" fmla="*/ 745250 w 1542880"/>
                  <a:gd name="connsiteY19" fmla="*/ 1341623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7734 w 1542880"/>
                  <a:gd name="connsiteY28" fmla="*/ 1021218 h 1543391"/>
                  <a:gd name="connsiteX29" fmla="*/ 196131 w 1542880"/>
                  <a:gd name="connsiteY29" fmla="*/ 1087656 h 1543391"/>
                  <a:gd name="connsiteX30" fmla="*/ 327484 w 1542880"/>
                  <a:gd name="connsiteY30" fmla="*/ 933909 h 1543391"/>
                  <a:gd name="connsiteX31" fmla="*/ 196131 w 1542880"/>
                  <a:gd name="connsiteY31" fmla="*/ 792388 h 1543391"/>
                  <a:gd name="connsiteX32" fmla="*/ 87734 w 1542880"/>
                  <a:gd name="connsiteY32" fmla="*/ 855769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72702 w 1542880"/>
                  <a:gd name="connsiteY18" fmla="*/ 1450020 h 1543391"/>
                  <a:gd name="connsiteX19" fmla="*/ 745250 w 1542880"/>
                  <a:gd name="connsiteY19" fmla="*/ 1341623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7734 w 1542880"/>
                  <a:gd name="connsiteY28" fmla="*/ 1021218 h 1543391"/>
                  <a:gd name="connsiteX29" fmla="*/ 196131 w 1542880"/>
                  <a:gd name="connsiteY29" fmla="*/ 1087656 h 1543391"/>
                  <a:gd name="connsiteX30" fmla="*/ 327484 w 1542880"/>
                  <a:gd name="connsiteY30" fmla="*/ 933909 h 1543391"/>
                  <a:gd name="connsiteX31" fmla="*/ 196131 w 1542880"/>
                  <a:gd name="connsiteY31" fmla="*/ 792388 h 1543391"/>
                  <a:gd name="connsiteX32" fmla="*/ 87734 w 1542880"/>
                  <a:gd name="connsiteY32" fmla="*/ 855769 h 1543391"/>
                  <a:gd name="connsiteX33" fmla="*/ 16002 w 1542880"/>
                  <a:gd name="connsiteY33" fmla="*/ 868806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72702 w 1542880"/>
                  <a:gd name="connsiteY18" fmla="*/ 1450020 h 1543391"/>
                  <a:gd name="connsiteX19" fmla="*/ 745250 w 1542880"/>
                  <a:gd name="connsiteY19" fmla="*/ 1341623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6748 h 1543391"/>
                  <a:gd name="connsiteX28" fmla="*/ 87734 w 1542880"/>
                  <a:gd name="connsiteY28" fmla="*/ 1021218 h 1543391"/>
                  <a:gd name="connsiteX29" fmla="*/ 196131 w 1542880"/>
                  <a:gd name="connsiteY29" fmla="*/ 1087656 h 1543391"/>
                  <a:gd name="connsiteX30" fmla="*/ 327484 w 1542880"/>
                  <a:gd name="connsiteY30" fmla="*/ 933909 h 1543391"/>
                  <a:gd name="connsiteX31" fmla="*/ 196131 w 1542880"/>
                  <a:gd name="connsiteY31" fmla="*/ 792388 h 1543391"/>
                  <a:gd name="connsiteX32" fmla="*/ 87734 w 1542880"/>
                  <a:gd name="connsiteY32" fmla="*/ 855769 h 1543391"/>
                  <a:gd name="connsiteX33" fmla="*/ 16002 w 1542880"/>
                  <a:gd name="connsiteY33" fmla="*/ 868806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542880" h="1543391">
                    <a:moveTo>
                      <a:pt x="603727" y="0"/>
                    </a:moveTo>
                    <a:cubicBezTo>
                      <a:pt x="686950" y="0"/>
                      <a:pt x="754417" y="60177"/>
                      <a:pt x="754417" y="134410"/>
                    </a:cubicBezTo>
                    <a:cubicBezTo>
                      <a:pt x="754417" y="180805"/>
                      <a:pt x="728063" y="221710"/>
                      <a:pt x="687979" y="245864"/>
                    </a:cubicBezTo>
                    <a:cubicBezTo>
                      <a:pt x="672929" y="266574"/>
                      <a:pt x="662635" y="293629"/>
                      <a:pt x="677999" y="314539"/>
                    </a:cubicBezTo>
                    <a:lnTo>
                      <a:pt x="699473" y="330541"/>
                    </a:lnTo>
                    <a:lnTo>
                      <a:pt x="1212215" y="330541"/>
                    </a:lnTo>
                    <a:lnTo>
                      <a:pt x="1212215" y="841219"/>
                    </a:lnTo>
                    <a:lnTo>
                      <a:pt x="1228217" y="862694"/>
                    </a:lnTo>
                    <a:cubicBezTo>
                      <a:pt x="1249127" y="878058"/>
                      <a:pt x="1270069" y="864708"/>
                      <a:pt x="1293836" y="852714"/>
                    </a:cubicBezTo>
                    <a:cubicBezTo>
                      <a:pt x="1317989" y="803465"/>
                      <a:pt x="1364555" y="778014"/>
                      <a:pt x="1408346" y="783220"/>
                    </a:cubicBezTo>
                    <a:cubicBezTo>
                      <a:pt x="1492614" y="775871"/>
                      <a:pt x="1545811" y="874003"/>
                      <a:pt x="1542756" y="936966"/>
                    </a:cubicBezTo>
                    <a:cubicBezTo>
                      <a:pt x="1545813" y="1012149"/>
                      <a:pt x="1485992" y="1094493"/>
                      <a:pt x="1408346" y="1087656"/>
                    </a:cubicBezTo>
                    <a:cubicBezTo>
                      <a:pt x="1367370" y="1093039"/>
                      <a:pt x="1321046" y="1064357"/>
                      <a:pt x="1296893" y="1024273"/>
                    </a:cubicBezTo>
                    <a:cubicBezTo>
                      <a:pt x="1274839" y="1006568"/>
                      <a:pt x="1248014" y="993403"/>
                      <a:pt x="1227044" y="1009804"/>
                    </a:cubicBezTo>
                    <a:lnTo>
                      <a:pt x="1212215" y="1030456"/>
                    </a:lnTo>
                    <a:lnTo>
                      <a:pt x="1212215" y="1543391"/>
                    </a:lnTo>
                    <a:lnTo>
                      <a:pt x="698836" y="1543391"/>
                    </a:lnTo>
                    <a:lnTo>
                      <a:pt x="677999" y="1527864"/>
                    </a:lnTo>
                    <a:cubicBezTo>
                      <a:pt x="662635" y="1506954"/>
                      <a:pt x="657652" y="1470730"/>
                      <a:pt x="672702" y="1450020"/>
                    </a:cubicBezTo>
                    <a:cubicBezTo>
                      <a:pt x="697508" y="1438088"/>
                      <a:pt x="742486" y="1402972"/>
                      <a:pt x="745250" y="1341623"/>
                    </a:cubicBezTo>
                    <a:cubicBezTo>
                      <a:pt x="748015" y="1280275"/>
                      <a:pt x="694182" y="1213241"/>
                      <a:pt x="603727" y="1213325"/>
                    </a:cubicBezTo>
                    <a:cubicBezTo>
                      <a:pt x="553497" y="1213325"/>
                      <a:pt x="464104" y="1254669"/>
                      <a:pt x="457825" y="1347735"/>
                    </a:cubicBezTo>
                    <a:cubicBezTo>
                      <a:pt x="464103" y="1395032"/>
                      <a:pt x="477743" y="1425622"/>
                      <a:pt x="522614" y="1456051"/>
                    </a:cubicBezTo>
                    <a:cubicBezTo>
                      <a:pt x="540319" y="1478105"/>
                      <a:pt x="547290" y="1508067"/>
                      <a:pt x="530889" y="1529038"/>
                    </a:cubicBezTo>
                    <a:lnTo>
                      <a:pt x="510900" y="1543391"/>
                    </a:lnTo>
                    <a:lnTo>
                      <a:pt x="0" y="1543391"/>
                    </a:lnTo>
                    <a:lnTo>
                      <a:pt x="0" y="1030456"/>
                    </a:lnTo>
                    <a:lnTo>
                      <a:pt x="14829" y="1006748"/>
                    </a:lnTo>
                    <a:cubicBezTo>
                      <a:pt x="35799" y="990347"/>
                      <a:pt x="68735" y="997403"/>
                      <a:pt x="87734" y="1021218"/>
                    </a:cubicBezTo>
                    <a:cubicBezTo>
                      <a:pt x="117999" y="1055190"/>
                      <a:pt x="158718" y="1083363"/>
                      <a:pt x="196131" y="1087656"/>
                    </a:cubicBezTo>
                    <a:cubicBezTo>
                      <a:pt x="261045" y="1079726"/>
                      <a:pt x="336653" y="1013676"/>
                      <a:pt x="327484" y="933909"/>
                    </a:cubicBezTo>
                    <a:cubicBezTo>
                      <a:pt x="330540" y="863308"/>
                      <a:pt x="270364" y="789332"/>
                      <a:pt x="196131" y="792388"/>
                    </a:cubicBezTo>
                    <a:cubicBezTo>
                      <a:pt x="149737" y="792388"/>
                      <a:pt x="111887" y="821798"/>
                      <a:pt x="87734" y="855769"/>
                    </a:cubicBezTo>
                    <a:cubicBezTo>
                      <a:pt x="67023" y="870819"/>
                      <a:pt x="36912" y="884170"/>
                      <a:pt x="16002" y="868806"/>
                    </a:cubicBezTo>
                    <a:lnTo>
                      <a:pt x="0" y="841219"/>
                    </a:lnTo>
                    <a:lnTo>
                      <a:pt x="0" y="330541"/>
                    </a:lnTo>
                    <a:lnTo>
                      <a:pt x="510238" y="330541"/>
                    </a:lnTo>
                    <a:lnTo>
                      <a:pt x="530889" y="315713"/>
                    </a:lnTo>
                    <a:cubicBezTo>
                      <a:pt x="547290" y="294742"/>
                      <a:pt x="537180" y="267918"/>
                      <a:pt x="519475" y="245864"/>
                    </a:cubicBezTo>
                    <a:cubicBezTo>
                      <a:pt x="479391" y="221710"/>
                      <a:pt x="453037" y="180805"/>
                      <a:pt x="453037" y="134410"/>
                    </a:cubicBezTo>
                    <a:cubicBezTo>
                      <a:pt x="453037" y="60177"/>
                      <a:pt x="520503" y="0"/>
                      <a:pt x="603727" y="0"/>
                    </a:cubicBezTo>
                    <a:close/>
                  </a:path>
                </a:pathLst>
              </a:custGeom>
              <a:solidFill>
                <a:srgbClr val="82AB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endParaRPr>
              </a:p>
            </p:txBody>
          </p:sp>
        </p:grpSp>
        <p:grpSp>
          <p:nvGrpSpPr>
            <p:cNvPr id="87" name="Group 86"/>
            <p:cNvGrpSpPr/>
            <p:nvPr/>
          </p:nvGrpSpPr>
          <p:grpSpPr>
            <a:xfrm>
              <a:off x="1499257" y="4712932"/>
              <a:ext cx="1562031" cy="1684594"/>
              <a:chOff x="1499257" y="4712932"/>
              <a:chExt cx="1562031" cy="1684594"/>
            </a:xfrm>
          </p:grpSpPr>
          <p:grpSp>
            <p:nvGrpSpPr>
              <p:cNvPr id="124" name="Group 123"/>
              <p:cNvGrpSpPr/>
              <p:nvPr/>
            </p:nvGrpSpPr>
            <p:grpSpPr>
              <a:xfrm>
                <a:off x="2019672" y="4712932"/>
                <a:ext cx="1041616" cy="1042046"/>
                <a:chOff x="2019672" y="4712932"/>
                <a:chExt cx="1041616" cy="1042046"/>
              </a:xfrm>
            </p:grpSpPr>
            <p:sp>
              <p:nvSpPr>
                <p:cNvPr id="128" name="Freeform 127"/>
                <p:cNvSpPr/>
                <p:nvPr/>
              </p:nvSpPr>
              <p:spPr>
                <a:xfrm flipH="1">
                  <a:off x="2019672" y="4712932"/>
                  <a:ext cx="1041616" cy="1042046"/>
                </a:xfrm>
                <a:custGeom>
                  <a:avLst/>
                  <a:gdLst>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19475 w 1542756"/>
                    <a:gd name="connsiteY22" fmla="*/ 1459189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19475 w 1542756"/>
                    <a:gd name="connsiteY22" fmla="*/ 1459189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19475 w 1542756"/>
                    <a:gd name="connsiteY22" fmla="*/ 1459189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19475 w 1542756"/>
                    <a:gd name="connsiteY22" fmla="*/ 1459189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5431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15107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15107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15107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15107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15107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8826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15107 h 1543391"/>
                    <a:gd name="connsiteX29" fmla="*/ 196131 w 1542756"/>
                    <a:gd name="connsiteY29" fmla="*/ 1087656 h 1543391"/>
                    <a:gd name="connsiteX30" fmla="*/ 330541 w 1542756"/>
                    <a:gd name="connsiteY30" fmla="*/ 936966 h 1543391"/>
                    <a:gd name="connsiteX31" fmla="*/ 196131 w 1542756"/>
                    <a:gd name="connsiteY31" fmla="*/ 789331 h 1543391"/>
                    <a:gd name="connsiteX32" fmla="*/ 84678 w 1542756"/>
                    <a:gd name="connsiteY32" fmla="*/ 858826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15107 h 1543391"/>
                    <a:gd name="connsiteX29" fmla="*/ 196131 w 1542756"/>
                    <a:gd name="connsiteY29" fmla="*/ 1087656 h 1543391"/>
                    <a:gd name="connsiteX30" fmla="*/ 330541 w 1542756"/>
                    <a:gd name="connsiteY30" fmla="*/ 936966 h 1543391"/>
                    <a:gd name="connsiteX31" fmla="*/ 196131 w 1542756"/>
                    <a:gd name="connsiteY31" fmla="*/ 789331 h 1543391"/>
                    <a:gd name="connsiteX32" fmla="*/ 84678 w 1542756"/>
                    <a:gd name="connsiteY32" fmla="*/ 858826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15107 h 1543391"/>
                    <a:gd name="connsiteX29" fmla="*/ 196131 w 1542756"/>
                    <a:gd name="connsiteY29" fmla="*/ 1087656 h 1543391"/>
                    <a:gd name="connsiteX30" fmla="*/ 330541 w 1542756"/>
                    <a:gd name="connsiteY30" fmla="*/ 936966 h 1543391"/>
                    <a:gd name="connsiteX31" fmla="*/ 196131 w 1542756"/>
                    <a:gd name="connsiteY31" fmla="*/ 789331 h 1543391"/>
                    <a:gd name="connsiteX32" fmla="*/ 84678 w 1542756"/>
                    <a:gd name="connsiteY32" fmla="*/ 858826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15107 h 1543391"/>
                    <a:gd name="connsiteX29" fmla="*/ 196131 w 1542756"/>
                    <a:gd name="connsiteY29" fmla="*/ 1087656 h 1543391"/>
                    <a:gd name="connsiteX30" fmla="*/ 330541 w 1542756"/>
                    <a:gd name="connsiteY30" fmla="*/ 936966 h 1543391"/>
                    <a:gd name="connsiteX31" fmla="*/ 196131 w 1542756"/>
                    <a:gd name="connsiteY31" fmla="*/ 789331 h 1543391"/>
                    <a:gd name="connsiteX32" fmla="*/ 84678 w 1542756"/>
                    <a:gd name="connsiteY32" fmla="*/ 858826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15107 h 1543391"/>
                    <a:gd name="connsiteX29" fmla="*/ 196131 w 1542756"/>
                    <a:gd name="connsiteY29" fmla="*/ 1087656 h 1543391"/>
                    <a:gd name="connsiteX30" fmla="*/ 330541 w 1542756"/>
                    <a:gd name="connsiteY30" fmla="*/ 936966 h 1543391"/>
                    <a:gd name="connsiteX31" fmla="*/ 196131 w 1542756"/>
                    <a:gd name="connsiteY31" fmla="*/ 789331 h 1543391"/>
                    <a:gd name="connsiteX32" fmla="*/ 84678 w 1542756"/>
                    <a:gd name="connsiteY32" fmla="*/ 858826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15107 h 1543391"/>
                    <a:gd name="connsiteX29" fmla="*/ 196131 w 1542756"/>
                    <a:gd name="connsiteY29" fmla="*/ 1087656 h 1543391"/>
                    <a:gd name="connsiteX30" fmla="*/ 330541 w 1542756"/>
                    <a:gd name="connsiteY30" fmla="*/ 936966 h 1543391"/>
                    <a:gd name="connsiteX31" fmla="*/ 196131 w 1542756"/>
                    <a:gd name="connsiteY31" fmla="*/ 789331 h 1543391"/>
                    <a:gd name="connsiteX32" fmla="*/ 84678 w 1542756"/>
                    <a:gd name="connsiteY32" fmla="*/ 858826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15107 h 1543391"/>
                    <a:gd name="connsiteX29" fmla="*/ 196131 w 1542756"/>
                    <a:gd name="connsiteY29" fmla="*/ 1087656 h 1543391"/>
                    <a:gd name="connsiteX30" fmla="*/ 330541 w 1542756"/>
                    <a:gd name="connsiteY30" fmla="*/ 936966 h 1543391"/>
                    <a:gd name="connsiteX31" fmla="*/ 196131 w 1542756"/>
                    <a:gd name="connsiteY31" fmla="*/ 789331 h 1543391"/>
                    <a:gd name="connsiteX32" fmla="*/ 84678 w 1542756"/>
                    <a:gd name="connsiteY32" fmla="*/ 858826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15107 h 1543391"/>
                    <a:gd name="connsiteX29" fmla="*/ 196131 w 1542756"/>
                    <a:gd name="connsiteY29" fmla="*/ 1087656 h 1543391"/>
                    <a:gd name="connsiteX30" fmla="*/ 330541 w 1542756"/>
                    <a:gd name="connsiteY30" fmla="*/ 936966 h 1543391"/>
                    <a:gd name="connsiteX31" fmla="*/ 196131 w 1542756"/>
                    <a:gd name="connsiteY31" fmla="*/ 789331 h 1543391"/>
                    <a:gd name="connsiteX32" fmla="*/ 84678 w 1542756"/>
                    <a:gd name="connsiteY32" fmla="*/ 858826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15107 h 1543391"/>
                    <a:gd name="connsiteX29" fmla="*/ 196131 w 1542756"/>
                    <a:gd name="connsiteY29" fmla="*/ 1087656 h 1543391"/>
                    <a:gd name="connsiteX30" fmla="*/ 330541 w 1542756"/>
                    <a:gd name="connsiteY30" fmla="*/ 936966 h 1543391"/>
                    <a:gd name="connsiteX31" fmla="*/ 196131 w 1542756"/>
                    <a:gd name="connsiteY31" fmla="*/ 789331 h 1543391"/>
                    <a:gd name="connsiteX32" fmla="*/ 84678 w 1542756"/>
                    <a:gd name="connsiteY32" fmla="*/ 858826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15107 h 1543391"/>
                    <a:gd name="connsiteX29" fmla="*/ 196131 w 1542756"/>
                    <a:gd name="connsiteY29" fmla="*/ 1087656 h 1543391"/>
                    <a:gd name="connsiteX30" fmla="*/ 330541 w 1542756"/>
                    <a:gd name="connsiteY30" fmla="*/ 936966 h 1543391"/>
                    <a:gd name="connsiteX31" fmla="*/ 196131 w 1542756"/>
                    <a:gd name="connsiteY31" fmla="*/ 789331 h 1543391"/>
                    <a:gd name="connsiteX32" fmla="*/ 84678 w 1542756"/>
                    <a:gd name="connsiteY32" fmla="*/ 858826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15107 h 1543391"/>
                    <a:gd name="connsiteX29" fmla="*/ 196131 w 1542756"/>
                    <a:gd name="connsiteY29" fmla="*/ 1081546 h 1543391"/>
                    <a:gd name="connsiteX30" fmla="*/ 330541 w 1542756"/>
                    <a:gd name="connsiteY30" fmla="*/ 936966 h 1543391"/>
                    <a:gd name="connsiteX31" fmla="*/ 196131 w 1542756"/>
                    <a:gd name="connsiteY31" fmla="*/ 789331 h 1543391"/>
                    <a:gd name="connsiteX32" fmla="*/ 84678 w 1542756"/>
                    <a:gd name="connsiteY32" fmla="*/ 858826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9311 w 1542756"/>
                    <a:gd name="connsiteY18" fmla="*/ 1483482 h 1543391"/>
                    <a:gd name="connsiteX19" fmla="*/ 687979 w 1542756"/>
                    <a:gd name="connsiteY19" fmla="*/ 1459189 h 1543391"/>
                    <a:gd name="connsiteX20" fmla="*/ 754417 w 1542756"/>
                    <a:gd name="connsiteY20" fmla="*/ 1347735 h 1543391"/>
                    <a:gd name="connsiteX21" fmla="*/ 603727 w 1542756"/>
                    <a:gd name="connsiteY21" fmla="*/ 1213325 h 1543391"/>
                    <a:gd name="connsiteX22" fmla="*/ 457825 w 1542756"/>
                    <a:gd name="connsiteY22" fmla="*/ 1347735 h 1543391"/>
                    <a:gd name="connsiteX23" fmla="*/ 522614 w 1542756"/>
                    <a:gd name="connsiteY23" fmla="*/ 1456051 h 1543391"/>
                    <a:gd name="connsiteX24" fmla="*/ 530889 w 1542756"/>
                    <a:gd name="connsiteY24" fmla="*/ 1529038 h 1543391"/>
                    <a:gd name="connsiteX25" fmla="*/ 510900 w 1542756"/>
                    <a:gd name="connsiteY25" fmla="*/ 1543391 h 1543391"/>
                    <a:gd name="connsiteX26" fmla="*/ 0 w 1542756"/>
                    <a:gd name="connsiteY26" fmla="*/ 1543391 h 1543391"/>
                    <a:gd name="connsiteX27" fmla="*/ 0 w 1542756"/>
                    <a:gd name="connsiteY27" fmla="*/ 1030456 h 1543391"/>
                    <a:gd name="connsiteX28" fmla="*/ 14829 w 1542756"/>
                    <a:gd name="connsiteY28" fmla="*/ 1009804 h 1543391"/>
                    <a:gd name="connsiteX29" fmla="*/ 84678 w 1542756"/>
                    <a:gd name="connsiteY29" fmla="*/ 1015107 h 1543391"/>
                    <a:gd name="connsiteX30" fmla="*/ 196131 w 1542756"/>
                    <a:gd name="connsiteY30" fmla="*/ 1081546 h 1543391"/>
                    <a:gd name="connsiteX31" fmla="*/ 330541 w 1542756"/>
                    <a:gd name="connsiteY31" fmla="*/ 936966 h 1543391"/>
                    <a:gd name="connsiteX32" fmla="*/ 196131 w 1542756"/>
                    <a:gd name="connsiteY32" fmla="*/ 789331 h 1543391"/>
                    <a:gd name="connsiteX33" fmla="*/ 84678 w 1542756"/>
                    <a:gd name="connsiteY33" fmla="*/ 858826 h 1543391"/>
                    <a:gd name="connsiteX34" fmla="*/ 16002 w 1542756"/>
                    <a:gd name="connsiteY34" fmla="*/ 862694 h 1543391"/>
                    <a:gd name="connsiteX35" fmla="*/ 0 w 1542756"/>
                    <a:gd name="connsiteY35" fmla="*/ 841219 h 1543391"/>
                    <a:gd name="connsiteX36" fmla="*/ 0 w 1542756"/>
                    <a:gd name="connsiteY36" fmla="*/ 330541 h 1543391"/>
                    <a:gd name="connsiteX37" fmla="*/ 510238 w 1542756"/>
                    <a:gd name="connsiteY37" fmla="*/ 330541 h 1543391"/>
                    <a:gd name="connsiteX38" fmla="*/ 530889 w 1542756"/>
                    <a:gd name="connsiteY38" fmla="*/ 315713 h 1543391"/>
                    <a:gd name="connsiteX39" fmla="*/ 519475 w 1542756"/>
                    <a:gd name="connsiteY39" fmla="*/ 245864 h 1543391"/>
                    <a:gd name="connsiteX40" fmla="*/ 453037 w 1542756"/>
                    <a:gd name="connsiteY40" fmla="*/ 134410 h 1543391"/>
                    <a:gd name="connsiteX41" fmla="*/ 603727 w 1542756"/>
                    <a:gd name="connsiteY41"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9311 w 1542756"/>
                    <a:gd name="connsiteY17" fmla="*/ 1483482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15107 h 1543391"/>
                    <a:gd name="connsiteX29" fmla="*/ 196131 w 1542756"/>
                    <a:gd name="connsiteY29" fmla="*/ 1081546 h 1543391"/>
                    <a:gd name="connsiteX30" fmla="*/ 330541 w 1542756"/>
                    <a:gd name="connsiteY30" fmla="*/ 936966 h 1543391"/>
                    <a:gd name="connsiteX31" fmla="*/ 196131 w 1542756"/>
                    <a:gd name="connsiteY31" fmla="*/ 789331 h 1543391"/>
                    <a:gd name="connsiteX32" fmla="*/ 84678 w 1542756"/>
                    <a:gd name="connsiteY32" fmla="*/ 858826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79311 w 1542756"/>
                    <a:gd name="connsiteY16" fmla="*/ 1483482 h 1543391"/>
                    <a:gd name="connsiteX17" fmla="*/ 687979 w 1542756"/>
                    <a:gd name="connsiteY17" fmla="*/ 1459189 h 1543391"/>
                    <a:gd name="connsiteX18" fmla="*/ 754417 w 1542756"/>
                    <a:gd name="connsiteY18" fmla="*/ 1347735 h 1543391"/>
                    <a:gd name="connsiteX19" fmla="*/ 603727 w 1542756"/>
                    <a:gd name="connsiteY19" fmla="*/ 1213325 h 1543391"/>
                    <a:gd name="connsiteX20" fmla="*/ 457825 w 1542756"/>
                    <a:gd name="connsiteY20" fmla="*/ 1347735 h 1543391"/>
                    <a:gd name="connsiteX21" fmla="*/ 522614 w 1542756"/>
                    <a:gd name="connsiteY21" fmla="*/ 1456051 h 1543391"/>
                    <a:gd name="connsiteX22" fmla="*/ 530889 w 1542756"/>
                    <a:gd name="connsiteY22" fmla="*/ 1529038 h 1543391"/>
                    <a:gd name="connsiteX23" fmla="*/ 510900 w 1542756"/>
                    <a:gd name="connsiteY23" fmla="*/ 1543391 h 1543391"/>
                    <a:gd name="connsiteX24" fmla="*/ 0 w 1542756"/>
                    <a:gd name="connsiteY24" fmla="*/ 1543391 h 1543391"/>
                    <a:gd name="connsiteX25" fmla="*/ 0 w 1542756"/>
                    <a:gd name="connsiteY25" fmla="*/ 1030456 h 1543391"/>
                    <a:gd name="connsiteX26" fmla="*/ 14829 w 1542756"/>
                    <a:gd name="connsiteY26" fmla="*/ 1009804 h 1543391"/>
                    <a:gd name="connsiteX27" fmla="*/ 84678 w 1542756"/>
                    <a:gd name="connsiteY27" fmla="*/ 1015107 h 1543391"/>
                    <a:gd name="connsiteX28" fmla="*/ 196131 w 1542756"/>
                    <a:gd name="connsiteY28" fmla="*/ 1081546 h 1543391"/>
                    <a:gd name="connsiteX29" fmla="*/ 330541 w 1542756"/>
                    <a:gd name="connsiteY29" fmla="*/ 936966 h 1543391"/>
                    <a:gd name="connsiteX30" fmla="*/ 196131 w 1542756"/>
                    <a:gd name="connsiteY30" fmla="*/ 789331 h 1543391"/>
                    <a:gd name="connsiteX31" fmla="*/ 84678 w 1542756"/>
                    <a:gd name="connsiteY31" fmla="*/ 858826 h 1543391"/>
                    <a:gd name="connsiteX32" fmla="*/ 16002 w 1542756"/>
                    <a:gd name="connsiteY32" fmla="*/ 862694 h 1543391"/>
                    <a:gd name="connsiteX33" fmla="*/ 0 w 1542756"/>
                    <a:gd name="connsiteY33" fmla="*/ 841219 h 1543391"/>
                    <a:gd name="connsiteX34" fmla="*/ 0 w 1542756"/>
                    <a:gd name="connsiteY34" fmla="*/ 330541 h 1543391"/>
                    <a:gd name="connsiteX35" fmla="*/ 510238 w 1542756"/>
                    <a:gd name="connsiteY35" fmla="*/ 330541 h 1543391"/>
                    <a:gd name="connsiteX36" fmla="*/ 530889 w 1542756"/>
                    <a:gd name="connsiteY36" fmla="*/ 315713 h 1543391"/>
                    <a:gd name="connsiteX37" fmla="*/ 519475 w 1542756"/>
                    <a:gd name="connsiteY37" fmla="*/ 245864 h 1543391"/>
                    <a:gd name="connsiteX38" fmla="*/ 453037 w 1542756"/>
                    <a:gd name="connsiteY38" fmla="*/ 134410 h 1543391"/>
                    <a:gd name="connsiteX39" fmla="*/ 603727 w 1542756"/>
                    <a:gd name="connsiteY39"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87979 w 1542756"/>
                    <a:gd name="connsiteY16" fmla="*/ 1459189 h 1543391"/>
                    <a:gd name="connsiteX17" fmla="*/ 754417 w 1542756"/>
                    <a:gd name="connsiteY17" fmla="*/ 1347735 h 1543391"/>
                    <a:gd name="connsiteX18" fmla="*/ 603727 w 1542756"/>
                    <a:gd name="connsiteY18" fmla="*/ 1213325 h 1543391"/>
                    <a:gd name="connsiteX19" fmla="*/ 457825 w 1542756"/>
                    <a:gd name="connsiteY19" fmla="*/ 1347735 h 1543391"/>
                    <a:gd name="connsiteX20" fmla="*/ 522614 w 1542756"/>
                    <a:gd name="connsiteY20" fmla="*/ 1456051 h 1543391"/>
                    <a:gd name="connsiteX21" fmla="*/ 530889 w 1542756"/>
                    <a:gd name="connsiteY21" fmla="*/ 1529038 h 1543391"/>
                    <a:gd name="connsiteX22" fmla="*/ 510900 w 1542756"/>
                    <a:gd name="connsiteY22" fmla="*/ 1543391 h 1543391"/>
                    <a:gd name="connsiteX23" fmla="*/ 0 w 1542756"/>
                    <a:gd name="connsiteY23" fmla="*/ 1543391 h 1543391"/>
                    <a:gd name="connsiteX24" fmla="*/ 0 w 1542756"/>
                    <a:gd name="connsiteY24" fmla="*/ 1030456 h 1543391"/>
                    <a:gd name="connsiteX25" fmla="*/ 14829 w 1542756"/>
                    <a:gd name="connsiteY25" fmla="*/ 1009804 h 1543391"/>
                    <a:gd name="connsiteX26" fmla="*/ 84678 w 1542756"/>
                    <a:gd name="connsiteY26" fmla="*/ 1015107 h 1543391"/>
                    <a:gd name="connsiteX27" fmla="*/ 196131 w 1542756"/>
                    <a:gd name="connsiteY27" fmla="*/ 1081546 h 1543391"/>
                    <a:gd name="connsiteX28" fmla="*/ 330541 w 1542756"/>
                    <a:gd name="connsiteY28" fmla="*/ 936966 h 1543391"/>
                    <a:gd name="connsiteX29" fmla="*/ 196131 w 1542756"/>
                    <a:gd name="connsiteY29" fmla="*/ 789331 h 1543391"/>
                    <a:gd name="connsiteX30" fmla="*/ 84678 w 1542756"/>
                    <a:gd name="connsiteY30" fmla="*/ 858826 h 1543391"/>
                    <a:gd name="connsiteX31" fmla="*/ 16002 w 1542756"/>
                    <a:gd name="connsiteY31" fmla="*/ 862694 h 1543391"/>
                    <a:gd name="connsiteX32" fmla="*/ 0 w 1542756"/>
                    <a:gd name="connsiteY32" fmla="*/ 841219 h 1543391"/>
                    <a:gd name="connsiteX33" fmla="*/ 0 w 1542756"/>
                    <a:gd name="connsiteY33" fmla="*/ 330541 h 1543391"/>
                    <a:gd name="connsiteX34" fmla="*/ 510238 w 1542756"/>
                    <a:gd name="connsiteY34" fmla="*/ 330541 h 1543391"/>
                    <a:gd name="connsiteX35" fmla="*/ 530889 w 1542756"/>
                    <a:gd name="connsiteY35" fmla="*/ 315713 h 1543391"/>
                    <a:gd name="connsiteX36" fmla="*/ 519475 w 1542756"/>
                    <a:gd name="connsiteY36" fmla="*/ 245864 h 1543391"/>
                    <a:gd name="connsiteX37" fmla="*/ 453037 w 1542756"/>
                    <a:gd name="connsiteY37" fmla="*/ 134410 h 1543391"/>
                    <a:gd name="connsiteX38" fmla="*/ 603727 w 1542756"/>
                    <a:gd name="connsiteY38"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754417 w 1542756"/>
                    <a:gd name="connsiteY16" fmla="*/ 1347735 h 1543391"/>
                    <a:gd name="connsiteX17" fmla="*/ 603727 w 1542756"/>
                    <a:gd name="connsiteY17" fmla="*/ 1213325 h 1543391"/>
                    <a:gd name="connsiteX18" fmla="*/ 457825 w 1542756"/>
                    <a:gd name="connsiteY18" fmla="*/ 1347735 h 1543391"/>
                    <a:gd name="connsiteX19" fmla="*/ 522614 w 1542756"/>
                    <a:gd name="connsiteY19" fmla="*/ 1456051 h 1543391"/>
                    <a:gd name="connsiteX20" fmla="*/ 530889 w 1542756"/>
                    <a:gd name="connsiteY20" fmla="*/ 1529038 h 1543391"/>
                    <a:gd name="connsiteX21" fmla="*/ 510900 w 1542756"/>
                    <a:gd name="connsiteY21" fmla="*/ 1543391 h 1543391"/>
                    <a:gd name="connsiteX22" fmla="*/ 0 w 1542756"/>
                    <a:gd name="connsiteY22" fmla="*/ 1543391 h 1543391"/>
                    <a:gd name="connsiteX23" fmla="*/ 0 w 1542756"/>
                    <a:gd name="connsiteY23" fmla="*/ 1030456 h 1543391"/>
                    <a:gd name="connsiteX24" fmla="*/ 14829 w 1542756"/>
                    <a:gd name="connsiteY24" fmla="*/ 1009804 h 1543391"/>
                    <a:gd name="connsiteX25" fmla="*/ 84678 w 1542756"/>
                    <a:gd name="connsiteY25" fmla="*/ 1015107 h 1543391"/>
                    <a:gd name="connsiteX26" fmla="*/ 196131 w 1542756"/>
                    <a:gd name="connsiteY26" fmla="*/ 1081546 h 1543391"/>
                    <a:gd name="connsiteX27" fmla="*/ 330541 w 1542756"/>
                    <a:gd name="connsiteY27" fmla="*/ 936966 h 1543391"/>
                    <a:gd name="connsiteX28" fmla="*/ 196131 w 1542756"/>
                    <a:gd name="connsiteY28" fmla="*/ 789331 h 1543391"/>
                    <a:gd name="connsiteX29" fmla="*/ 84678 w 1542756"/>
                    <a:gd name="connsiteY29" fmla="*/ 858826 h 1543391"/>
                    <a:gd name="connsiteX30" fmla="*/ 16002 w 1542756"/>
                    <a:gd name="connsiteY30" fmla="*/ 862694 h 1543391"/>
                    <a:gd name="connsiteX31" fmla="*/ 0 w 1542756"/>
                    <a:gd name="connsiteY31" fmla="*/ 841219 h 1543391"/>
                    <a:gd name="connsiteX32" fmla="*/ 0 w 1542756"/>
                    <a:gd name="connsiteY32" fmla="*/ 330541 h 1543391"/>
                    <a:gd name="connsiteX33" fmla="*/ 510238 w 1542756"/>
                    <a:gd name="connsiteY33" fmla="*/ 330541 h 1543391"/>
                    <a:gd name="connsiteX34" fmla="*/ 530889 w 1542756"/>
                    <a:gd name="connsiteY34" fmla="*/ 315713 h 1543391"/>
                    <a:gd name="connsiteX35" fmla="*/ 519475 w 1542756"/>
                    <a:gd name="connsiteY35" fmla="*/ 245864 h 1543391"/>
                    <a:gd name="connsiteX36" fmla="*/ 453037 w 1542756"/>
                    <a:gd name="connsiteY36" fmla="*/ 134410 h 1543391"/>
                    <a:gd name="connsiteX37" fmla="*/ 603727 w 1542756"/>
                    <a:gd name="connsiteY37"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03727 w 1542756"/>
                    <a:gd name="connsiteY16" fmla="*/ 1213325 h 1543391"/>
                    <a:gd name="connsiteX17" fmla="*/ 457825 w 1542756"/>
                    <a:gd name="connsiteY17" fmla="*/ 1347735 h 1543391"/>
                    <a:gd name="connsiteX18" fmla="*/ 522614 w 1542756"/>
                    <a:gd name="connsiteY18" fmla="*/ 1456051 h 1543391"/>
                    <a:gd name="connsiteX19" fmla="*/ 530889 w 1542756"/>
                    <a:gd name="connsiteY19" fmla="*/ 1529038 h 1543391"/>
                    <a:gd name="connsiteX20" fmla="*/ 510900 w 1542756"/>
                    <a:gd name="connsiteY20" fmla="*/ 1543391 h 1543391"/>
                    <a:gd name="connsiteX21" fmla="*/ 0 w 1542756"/>
                    <a:gd name="connsiteY21" fmla="*/ 1543391 h 1543391"/>
                    <a:gd name="connsiteX22" fmla="*/ 0 w 1542756"/>
                    <a:gd name="connsiteY22" fmla="*/ 1030456 h 1543391"/>
                    <a:gd name="connsiteX23" fmla="*/ 14829 w 1542756"/>
                    <a:gd name="connsiteY23" fmla="*/ 1009804 h 1543391"/>
                    <a:gd name="connsiteX24" fmla="*/ 84678 w 1542756"/>
                    <a:gd name="connsiteY24" fmla="*/ 1015107 h 1543391"/>
                    <a:gd name="connsiteX25" fmla="*/ 196131 w 1542756"/>
                    <a:gd name="connsiteY25" fmla="*/ 1081546 h 1543391"/>
                    <a:gd name="connsiteX26" fmla="*/ 330541 w 1542756"/>
                    <a:gd name="connsiteY26" fmla="*/ 936966 h 1543391"/>
                    <a:gd name="connsiteX27" fmla="*/ 196131 w 1542756"/>
                    <a:gd name="connsiteY27" fmla="*/ 789331 h 1543391"/>
                    <a:gd name="connsiteX28" fmla="*/ 84678 w 1542756"/>
                    <a:gd name="connsiteY28" fmla="*/ 858826 h 1543391"/>
                    <a:gd name="connsiteX29" fmla="*/ 16002 w 1542756"/>
                    <a:gd name="connsiteY29" fmla="*/ 862694 h 1543391"/>
                    <a:gd name="connsiteX30" fmla="*/ 0 w 1542756"/>
                    <a:gd name="connsiteY30" fmla="*/ 841219 h 1543391"/>
                    <a:gd name="connsiteX31" fmla="*/ 0 w 1542756"/>
                    <a:gd name="connsiteY31" fmla="*/ 330541 h 1543391"/>
                    <a:gd name="connsiteX32" fmla="*/ 510238 w 1542756"/>
                    <a:gd name="connsiteY32" fmla="*/ 330541 h 1543391"/>
                    <a:gd name="connsiteX33" fmla="*/ 530889 w 1542756"/>
                    <a:gd name="connsiteY33" fmla="*/ 315713 h 1543391"/>
                    <a:gd name="connsiteX34" fmla="*/ 519475 w 1542756"/>
                    <a:gd name="connsiteY34" fmla="*/ 245864 h 1543391"/>
                    <a:gd name="connsiteX35" fmla="*/ 453037 w 1542756"/>
                    <a:gd name="connsiteY35" fmla="*/ 134410 h 1543391"/>
                    <a:gd name="connsiteX36" fmla="*/ 603727 w 1542756"/>
                    <a:gd name="connsiteY36"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457825 w 1542756"/>
                    <a:gd name="connsiteY16" fmla="*/ 1347735 h 1543391"/>
                    <a:gd name="connsiteX17" fmla="*/ 522614 w 1542756"/>
                    <a:gd name="connsiteY17" fmla="*/ 1456051 h 1543391"/>
                    <a:gd name="connsiteX18" fmla="*/ 530889 w 1542756"/>
                    <a:gd name="connsiteY18" fmla="*/ 1529038 h 1543391"/>
                    <a:gd name="connsiteX19" fmla="*/ 510900 w 1542756"/>
                    <a:gd name="connsiteY19" fmla="*/ 1543391 h 1543391"/>
                    <a:gd name="connsiteX20" fmla="*/ 0 w 1542756"/>
                    <a:gd name="connsiteY20" fmla="*/ 1543391 h 1543391"/>
                    <a:gd name="connsiteX21" fmla="*/ 0 w 1542756"/>
                    <a:gd name="connsiteY21" fmla="*/ 1030456 h 1543391"/>
                    <a:gd name="connsiteX22" fmla="*/ 14829 w 1542756"/>
                    <a:gd name="connsiteY22" fmla="*/ 1009804 h 1543391"/>
                    <a:gd name="connsiteX23" fmla="*/ 84678 w 1542756"/>
                    <a:gd name="connsiteY23" fmla="*/ 1015107 h 1543391"/>
                    <a:gd name="connsiteX24" fmla="*/ 196131 w 1542756"/>
                    <a:gd name="connsiteY24" fmla="*/ 1081546 h 1543391"/>
                    <a:gd name="connsiteX25" fmla="*/ 330541 w 1542756"/>
                    <a:gd name="connsiteY25" fmla="*/ 936966 h 1543391"/>
                    <a:gd name="connsiteX26" fmla="*/ 196131 w 1542756"/>
                    <a:gd name="connsiteY26" fmla="*/ 789331 h 1543391"/>
                    <a:gd name="connsiteX27" fmla="*/ 84678 w 1542756"/>
                    <a:gd name="connsiteY27" fmla="*/ 858826 h 1543391"/>
                    <a:gd name="connsiteX28" fmla="*/ 16002 w 1542756"/>
                    <a:gd name="connsiteY28" fmla="*/ 862694 h 1543391"/>
                    <a:gd name="connsiteX29" fmla="*/ 0 w 1542756"/>
                    <a:gd name="connsiteY29" fmla="*/ 841219 h 1543391"/>
                    <a:gd name="connsiteX30" fmla="*/ 0 w 1542756"/>
                    <a:gd name="connsiteY30" fmla="*/ 330541 h 1543391"/>
                    <a:gd name="connsiteX31" fmla="*/ 510238 w 1542756"/>
                    <a:gd name="connsiteY31" fmla="*/ 330541 h 1543391"/>
                    <a:gd name="connsiteX32" fmla="*/ 530889 w 1542756"/>
                    <a:gd name="connsiteY32" fmla="*/ 315713 h 1543391"/>
                    <a:gd name="connsiteX33" fmla="*/ 519475 w 1542756"/>
                    <a:gd name="connsiteY33" fmla="*/ 245864 h 1543391"/>
                    <a:gd name="connsiteX34" fmla="*/ 453037 w 1542756"/>
                    <a:gd name="connsiteY34" fmla="*/ 134410 h 1543391"/>
                    <a:gd name="connsiteX35" fmla="*/ 603727 w 1542756"/>
                    <a:gd name="connsiteY35"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522614 w 1542756"/>
                    <a:gd name="connsiteY16" fmla="*/ 1456051 h 1543391"/>
                    <a:gd name="connsiteX17" fmla="*/ 530889 w 1542756"/>
                    <a:gd name="connsiteY17" fmla="*/ 1529038 h 1543391"/>
                    <a:gd name="connsiteX18" fmla="*/ 510900 w 1542756"/>
                    <a:gd name="connsiteY18" fmla="*/ 1543391 h 1543391"/>
                    <a:gd name="connsiteX19" fmla="*/ 0 w 1542756"/>
                    <a:gd name="connsiteY19" fmla="*/ 1543391 h 1543391"/>
                    <a:gd name="connsiteX20" fmla="*/ 0 w 1542756"/>
                    <a:gd name="connsiteY20" fmla="*/ 1030456 h 1543391"/>
                    <a:gd name="connsiteX21" fmla="*/ 14829 w 1542756"/>
                    <a:gd name="connsiteY21" fmla="*/ 1009804 h 1543391"/>
                    <a:gd name="connsiteX22" fmla="*/ 84678 w 1542756"/>
                    <a:gd name="connsiteY22" fmla="*/ 1015107 h 1543391"/>
                    <a:gd name="connsiteX23" fmla="*/ 196131 w 1542756"/>
                    <a:gd name="connsiteY23" fmla="*/ 1081546 h 1543391"/>
                    <a:gd name="connsiteX24" fmla="*/ 330541 w 1542756"/>
                    <a:gd name="connsiteY24" fmla="*/ 936966 h 1543391"/>
                    <a:gd name="connsiteX25" fmla="*/ 196131 w 1542756"/>
                    <a:gd name="connsiteY25" fmla="*/ 789331 h 1543391"/>
                    <a:gd name="connsiteX26" fmla="*/ 84678 w 1542756"/>
                    <a:gd name="connsiteY26" fmla="*/ 858826 h 1543391"/>
                    <a:gd name="connsiteX27" fmla="*/ 16002 w 1542756"/>
                    <a:gd name="connsiteY27" fmla="*/ 862694 h 1543391"/>
                    <a:gd name="connsiteX28" fmla="*/ 0 w 1542756"/>
                    <a:gd name="connsiteY28" fmla="*/ 841219 h 1543391"/>
                    <a:gd name="connsiteX29" fmla="*/ 0 w 1542756"/>
                    <a:gd name="connsiteY29" fmla="*/ 330541 h 1543391"/>
                    <a:gd name="connsiteX30" fmla="*/ 510238 w 1542756"/>
                    <a:gd name="connsiteY30" fmla="*/ 330541 h 1543391"/>
                    <a:gd name="connsiteX31" fmla="*/ 530889 w 1542756"/>
                    <a:gd name="connsiteY31" fmla="*/ 315713 h 1543391"/>
                    <a:gd name="connsiteX32" fmla="*/ 519475 w 1542756"/>
                    <a:gd name="connsiteY32" fmla="*/ 245864 h 1543391"/>
                    <a:gd name="connsiteX33" fmla="*/ 453037 w 1542756"/>
                    <a:gd name="connsiteY33" fmla="*/ 134410 h 1543391"/>
                    <a:gd name="connsiteX34" fmla="*/ 603727 w 1542756"/>
                    <a:gd name="connsiteY34"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530889 w 1542756"/>
                    <a:gd name="connsiteY16" fmla="*/ 1529038 h 1543391"/>
                    <a:gd name="connsiteX17" fmla="*/ 510900 w 1542756"/>
                    <a:gd name="connsiteY17" fmla="*/ 1543391 h 1543391"/>
                    <a:gd name="connsiteX18" fmla="*/ 0 w 1542756"/>
                    <a:gd name="connsiteY18" fmla="*/ 1543391 h 1543391"/>
                    <a:gd name="connsiteX19" fmla="*/ 0 w 1542756"/>
                    <a:gd name="connsiteY19" fmla="*/ 1030456 h 1543391"/>
                    <a:gd name="connsiteX20" fmla="*/ 14829 w 1542756"/>
                    <a:gd name="connsiteY20" fmla="*/ 1009804 h 1543391"/>
                    <a:gd name="connsiteX21" fmla="*/ 84678 w 1542756"/>
                    <a:gd name="connsiteY21" fmla="*/ 1015107 h 1543391"/>
                    <a:gd name="connsiteX22" fmla="*/ 196131 w 1542756"/>
                    <a:gd name="connsiteY22" fmla="*/ 1081546 h 1543391"/>
                    <a:gd name="connsiteX23" fmla="*/ 330541 w 1542756"/>
                    <a:gd name="connsiteY23" fmla="*/ 936966 h 1543391"/>
                    <a:gd name="connsiteX24" fmla="*/ 196131 w 1542756"/>
                    <a:gd name="connsiteY24" fmla="*/ 789331 h 1543391"/>
                    <a:gd name="connsiteX25" fmla="*/ 84678 w 1542756"/>
                    <a:gd name="connsiteY25" fmla="*/ 858826 h 1543391"/>
                    <a:gd name="connsiteX26" fmla="*/ 16002 w 1542756"/>
                    <a:gd name="connsiteY26" fmla="*/ 862694 h 1543391"/>
                    <a:gd name="connsiteX27" fmla="*/ 0 w 1542756"/>
                    <a:gd name="connsiteY27" fmla="*/ 841219 h 1543391"/>
                    <a:gd name="connsiteX28" fmla="*/ 0 w 1542756"/>
                    <a:gd name="connsiteY28" fmla="*/ 330541 h 1543391"/>
                    <a:gd name="connsiteX29" fmla="*/ 510238 w 1542756"/>
                    <a:gd name="connsiteY29" fmla="*/ 330541 h 1543391"/>
                    <a:gd name="connsiteX30" fmla="*/ 530889 w 1542756"/>
                    <a:gd name="connsiteY30" fmla="*/ 315713 h 1543391"/>
                    <a:gd name="connsiteX31" fmla="*/ 519475 w 1542756"/>
                    <a:gd name="connsiteY31" fmla="*/ 245864 h 1543391"/>
                    <a:gd name="connsiteX32" fmla="*/ 453037 w 1542756"/>
                    <a:gd name="connsiteY32" fmla="*/ 134410 h 1543391"/>
                    <a:gd name="connsiteX33" fmla="*/ 603727 w 1542756"/>
                    <a:gd name="connsiteY33"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510900 w 1542756"/>
                    <a:gd name="connsiteY16" fmla="*/ 1543391 h 1543391"/>
                    <a:gd name="connsiteX17" fmla="*/ 0 w 1542756"/>
                    <a:gd name="connsiteY17" fmla="*/ 1543391 h 1543391"/>
                    <a:gd name="connsiteX18" fmla="*/ 0 w 1542756"/>
                    <a:gd name="connsiteY18" fmla="*/ 1030456 h 1543391"/>
                    <a:gd name="connsiteX19" fmla="*/ 14829 w 1542756"/>
                    <a:gd name="connsiteY19" fmla="*/ 1009804 h 1543391"/>
                    <a:gd name="connsiteX20" fmla="*/ 84678 w 1542756"/>
                    <a:gd name="connsiteY20" fmla="*/ 1015107 h 1543391"/>
                    <a:gd name="connsiteX21" fmla="*/ 196131 w 1542756"/>
                    <a:gd name="connsiteY21" fmla="*/ 1081546 h 1543391"/>
                    <a:gd name="connsiteX22" fmla="*/ 330541 w 1542756"/>
                    <a:gd name="connsiteY22" fmla="*/ 936966 h 1543391"/>
                    <a:gd name="connsiteX23" fmla="*/ 196131 w 1542756"/>
                    <a:gd name="connsiteY23" fmla="*/ 789331 h 1543391"/>
                    <a:gd name="connsiteX24" fmla="*/ 84678 w 1542756"/>
                    <a:gd name="connsiteY24" fmla="*/ 858826 h 1543391"/>
                    <a:gd name="connsiteX25" fmla="*/ 16002 w 1542756"/>
                    <a:gd name="connsiteY25" fmla="*/ 862694 h 1543391"/>
                    <a:gd name="connsiteX26" fmla="*/ 0 w 1542756"/>
                    <a:gd name="connsiteY26" fmla="*/ 841219 h 1543391"/>
                    <a:gd name="connsiteX27" fmla="*/ 0 w 1542756"/>
                    <a:gd name="connsiteY27" fmla="*/ 330541 h 1543391"/>
                    <a:gd name="connsiteX28" fmla="*/ 510238 w 1542756"/>
                    <a:gd name="connsiteY28" fmla="*/ 330541 h 1543391"/>
                    <a:gd name="connsiteX29" fmla="*/ 530889 w 1542756"/>
                    <a:gd name="connsiteY29" fmla="*/ 315713 h 1543391"/>
                    <a:gd name="connsiteX30" fmla="*/ 519475 w 1542756"/>
                    <a:gd name="connsiteY30" fmla="*/ 245864 h 1543391"/>
                    <a:gd name="connsiteX31" fmla="*/ 453037 w 1542756"/>
                    <a:gd name="connsiteY31" fmla="*/ 134410 h 1543391"/>
                    <a:gd name="connsiteX32" fmla="*/ 603727 w 1542756"/>
                    <a:gd name="connsiteY32"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0 w 1542756"/>
                    <a:gd name="connsiteY16" fmla="*/ 1543391 h 1543391"/>
                    <a:gd name="connsiteX17" fmla="*/ 0 w 1542756"/>
                    <a:gd name="connsiteY17" fmla="*/ 1030456 h 1543391"/>
                    <a:gd name="connsiteX18" fmla="*/ 14829 w 1542756"/>
                    <a:gd name="connsiteY18" fmla="*/ 1009804 h 1543391"/>
                    <a:gd name="connsiteX19" fmla="*/ 84678 w 1542756"/>
                    <a:gd name="connsiteY19" fmla="*/ 1015107 h 1543391"/>
                    <a:gd name="connsiteX20" fmla="*/ 196131 w 1542756"/>
                    <a:gd name="connsiteY20" fmla="*/ 1081546 h 1543391"/>
                    <a:gd name="connsiteX21" fmla="*/ 330541 w 1542756"/>
                    <a:gd name="connsiteY21" fmla="*/ 936966 h 1543391"/>
                    <a:gd name="connsiteX22" fmla="*/ 196131 w 1542756"/>
                    <a:gd name="connsiteY22" fmla="*/ 789331 h 1543391"/>
                    <a:gd name="connsiteX23" fmla="*/ 84678 w 1542756"/>
                    <a:gd name="connsiteY23" fmla="*/ 858826 h 1543391"/>
                    <a:gd name="connsiteX24" fmla="*/ 16002 w 1542756"/>
                    <a:gd name="connsiteY24" fmla="*/ 862694 h 1543391"/>
                    <a:gd name="connsiteX25" fmla="*/ 0 w 1542756"/>
                    <a:gd name="connsiteY25" fmla="*/ 841219 h 1543391"/>
                    <a:gd name="connsiteX26" fmla="*/ 0 w 1542756"/>
                    <a:gd name="connsiteY26" fmla="*/ 330541 h 1543391"/>
                    <a:gd name="connsiteX27" fmla="*/ 510238 w 1542756"/>
                    <a:gd name="connsiteY27" fmla="*/ 330541 h 1543391"/>
                    <a:gd name="connsiteX28" fmla="*/ 530889 w 1542756"/>
                    <a:gd name="connsiteY28" fmla="*/ 315713 h 1543391"/>
                    <a:gd name="connsiteX29" fmla="*/ 519475 w 1542756"/>
                    <a:gd name="connsiteY29" fmla="*/ 245864 h 1543391"/>
                    <a:gd name="connsiteX30" fmla="*/ 453037 w 1542756"/>
                    <a:gd name="connsiteY30" fmla="*/ 134410 h 1543391"/>
                    <a:gd name="connsiteX31" fmla="*/ 603727 w 1542756"/>
                    <a:gd name="connsiteY31"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0 w 1542756"/>
                    <a:gd name="connsiteY16" fmla="*/ 1543391 h 1543391"/>
                    <a:gd name="connsiteX17" fmla="*/ 0 w 1542756"/>
                    <a:gd name="connsiteY17" fmla="*/ 1030456 h 1543391"/>
                    <a:gd name="connsiteX18" fmla="*/ 14829 w 1542756"/>
                    <a:gd name="connsiteY18" fmla="*/ 1009804 h 1543391"/>
                    <a:gd name="connsiteX19" fmla="*/ 84678 w 1542756"/>
                    <a:gd name="connsiteY19" fmla="*/ 1015107 h 1543391"/>
                    <a:gd name="connsiteX20" fmla="*/ 196131 w 1542756"/>
                    <a:gd name="connsiteY20" fmla="*/ 1081546 h 1543391"/>
                    <a:gd name="connsiteX21" fmla="*/ 330541 w 1542756"/>
                    <a:gd name="connsiteY21" fmla="*/ 936966 h 1543391"/>
                    <a:gd name="connsiteX22" fmla="*/ 199589 w 1542756"/>
                    <a:gd name="connsiteY22" fmla="*/ 796246 h 1543391"/>
                    <a:gd name="connsiteX23" fmla="*/ 84678 w 1542756"/>
                    <a:gd name="connsiteY23" fmla="*/ 858826 h 1543391"/>
                    <a:gd name="connsiteX24" fmla="*/ 16002 w 1542756"/>
                    <a:gd name="connsiteY24" fmla="*/ 862694 h 1543391"/>
                    <a:gd name="connsiteX25" fmla="*/ 0 w 1542756"/>
                    <a:gd name="connsiteY25" fmla="*/ 841219 h 1543391"/>
                    <a:gd name="connsiteX26" fmla="*/ 0 w 1542756"/>
                    <a:gd name="connsiteY26" fmla="*/ 330541 h 1543391"/>
                    <a:gd name="connsiteX27" fmla="*/ 510238 w 1542756"/>
                    <a:gd name="connsiteY27" fmla="*/ 330541 h 1543391"/>
                    <a:gd name="connsiteX28" fmla="*/ 530889 w 1542756"/>
                    <a:gd name="connsiteY28" fmla="*/ 315713 h 1543391"/>
                    <a:gd name="connsiteX29" fmla="*/ 519475 w 1542756"/>
                    <a:gd name="connsiteY29" fmla="*/ 245864 h 1543391"/>
                    <a:gd name="connsiteX30" fmla="*/ 453037 w 1542756"/>
                    <a:gd name="connsiteY30" fmla="*/ 134410 h 1543391"/>
                    <a:gd name="connsiteX31" fmla="*/ 603727 w 1542756"/>
                    <a:gd name="connsiteY31"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0 w 1542756"/>
                    <a:gd name="connsiteY16" fmla="*/ 1543391 h 1543391"/>
                    <a:gd name="connsiteX17" fmla="*/ 0 w 1542756"/>
                    <a:gd name="connsiteY17" fmla="*/ 1030456 h 1543391"/>
                    <a:gd name="connsiteX18" fmla="*/ 14829 w 1542756"/>
                    <a:gd name="connsiteY18" fmla="*/ 1009804 h 1543391"/>
                    <a:gd name="connsiteX19" fmla="*/ 84678 w 1542756"/>
                    <a:gd name="connsiteY19" fmla="*/ 1015107 h 1543391"/>
                    <a:gd name="connsiteX20" fmla="*/ 196131 w 1542756"/>
                    <a:gd name="connsiteY20" fmla="*/ 1081546 h 1543391"/>
                    <a:gd name="connsiteX21" fmla="*/ 330541 w 1542756"/>
                    <a:gd name="connsiteY21" fmla="*/ 936966 h 1543391"/>
                    <a:gd name="connsiteX22" fmla="*/ 199589 w 1542756"/>
                    <a:gd name="connsiteY22" fmla="*/ 796246 h 1543391"/>
                    <a:gd name="connsiteX23" fmla="*/ 84678 w 1542756"/>
                    <a:gd name="connsiteY23" fmla="*/ 858826 h 1543391"/>
                    <a:gd name="connsiteX24" fmla="*/ 16003 w 1542756"/>
                    <a:gd name="connsiteY24" fmla="*/ 869609 h 1543391"/>
                    <a:gd name="connsiteX25" fmla="*/ 0 w 1542756"/>
                    <a:gd name="connsiteY25" fmla="*/ 841219 h 1543391"/>
                    <a:gd name="connsiteX26" fmla="*/ 0 w 1542756"/>
                    <a:gd name="connsiteY26" fmla="*/ 330541 h 1543391"/>
                    <a:gd name="connsiteX27" fmla="*/ 510238 w 1542756"/>
                    <a:gd name="connsiteY27" fmla="*/ 330541 h 1543391"/>
                    <a:gd name="connsiteX28" fmla="*/ 530889 w 1542756"/>
                    <a:gd name="connsiteY28" fmla="*/ 315713 h 1543391"/>
                    <a:gd name="connsiteX29" fmla="*/ 519475 w 1542756"/>
                    <a:gd name="connsiteY29" fmla="*/ 245864 h 1543391"/>
                    <a:gd name="connsiteX30" fmla="*/ 453037 w 1542756"/>
                    <a:gd name="connsiteY30" fmla="*/ 134410 h 1543391"/>
                    <a:gd name="connsiteX31" fmla="*/ 603727 w 1542756"/>
                    <a:gd name="connsiteY31" fmla="*/ 0 h 154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42756" h="1543391">
                      <a:moveTo>
                        <a:pt x="603727" y="0"/>
                      </a:moveTo>
                      <a:cubicBezTo>
                        <a:pt x="686950" y="0"/>
                        <a:pt x="754417" y="60177"/>
                        <a:pt x="754417" y="134410"/>
                      </a:cubicBezTo>
                      <a:cubicBezTo>
                        <a:pt x="754417" y="180805"/>
                        <a:pt x="728063" y="221710"/>
                        <a:pt x="687979" y="245864"/>
                      </a:cubicBezTo>
                      <a:cubicBezTo>
                        <a:pt x="672929" y="266574"/>
                        <a:pt x="662635" y="293629"/>
                        <a:pt x="677999" y="314539"/>
                      </a:cubicBezTo>
                      <a:lnTo>
                        <a:pt x="699473" y="330541"/>
                      </a:lnTo>
                      <a:lnTo>
                        <a:pt x="1212215" y="330541"/>
                      </a:lnTo>
                      <a:lnTo>
                        <a:pt x="1212215" y="841219"/>
                      </a:lnTo>
                      <a:lnTo>
                        <a:pt x="1228217" y="862694"/>
                      </a:lnTo>
                      <a:cubicBezTo>
                        <a:pt x="1249127" y="878058"/>
                        <a:pt x="1276182" y="867764"/>
                        <a:pt x="1296893" y="852714"/>
                      </a:cubicBezTo>
                      <a:cubicBezTo>
                        <a:pt x="1321046" y="812631"/>
                        <a:pt x="1361952" y="786276"/>
                        <a:pt x="1408346" y="786276"/>
                      </a:cubicBezTo>
                      <a:cubicBezTo>
                        <a:pt x="1482579" y="789331"/>
                        <a:pt x="1542756" y="853743"/>
                        <a:pt x="1542756" y="936966"/>
                      </a:cubicBezTo>
                      <a:cubicBezTo>
                        <a:pt x="1542756" y="1020190"/>
                        <a:pt x="1482579" y="1087656"/>
                        <a:pt x="1408346" y="1087656"/>
                      </a:cubicBezTo>
                      <a:cubicBezTo>
                        <a:pt x="1361952" y="1087656"/>
                        <a:pt x="1321046" y="1061302"/>
                        <a:pt x="1296893" y="1021218"/>
                      </a:cubicBezTo>
                      <a:cubicBezTo>
                        <a:pt x="1274839" y="1003513"/>
                        <a:pt x="1248014" y="993403"/>
                        <a:pt x="1227044" y="1009804"/>
                      </a:cubicBezTo>
                      <a:lnTo>
                        <a:pt x="1212215" y="1030456"/>
                      </a:lnTo>
                      <a:lnTo>
                        <a:pt x="1212215" y="1543391"/>
                      </a:lnTo>
                      <a:lnTo>
                        <a:pt x="0" y="1543391"/>
                      </a:lnTo>
                      <a:lnTo>
                        <a:pt x="0" y="1030456"/>
                      </a:lnTo>
                      <a:lnTo>
                        <a:pt x="14829" y="1009804"/>
                      </a:lnTo>
                      <a:cubicBezTo>
                        <a:pt x="35799" y="993403"/>
                        <a:pt x="62624" y="997402"/>
                        <a:pt x="84678" y="1015107"/>
                      </a:cubicBezTo>
                      <a:cubicBezTo>
                        <a:pt x="108831" y="1055191"/>
                        <a:pt x="152098" y="1082346"/>
                        <a:pt x="196131" y="1081546"/>
                      </a:cubicBezTo>
                      <a:cubicBezTo>
                        <a:pt x="264609" y="1074635"/>
                        <a:pt x="330543" y="1017245"/>
                        <a:pt x="330541" y="936966"/>
                      </a:cubicBezTo>
                      <a:cubicBezTo>
                        <a:pt x="330541" y="887245"/>
                        <a:pt x="286045" y="787079"/>
                        <a:pt x="199589" y="796246"/>
                      </a:cubicBezTo>
                      <a:cubicBezTo>
                        <a:pt x="153195" y="799301"/>
                        <a:pt x="114943" y="821798"/>
                        <a:pt x="84678" y="858826"/>
                      </a:cubicBezTo>
                      <a:cubicBezTo>
                        <a:pt x="63967" y="873876"/>
                        <a:pt x="36913" y="884973"/>
                        <a:pt x="16003" y="869609"/>
                      </a:cubicBezTo>
                      <a:lnTo>
                        <a:pt x="0" y="841219"/>
                      </a:lnTo>
                      <a:lnTo>
                        <a:pt x="0" y="330541"/>
                      </a:lnTo>
                      <a:lnTo>
                        <a:pt x="510238" y="330541"/>
                      </a:lnTo>
                      <a:lnTo>
                        <a:pt x="530889" y="315713"/>
                      </a:lnTo>
                      <a:cubicBezTo>
                        <a:pt x="547290" y="294742"/>
                        <a:pt x="537180" y="267918"/>
                        <a:pt x="519475" y="245864"/>
                      </a:cubicBezTo>
                      <a:cubicBezTo>
                        <a:pt x="479391" y="221710"/>
                        <a:pt x="453037" y="180805"/>
                        <a:pt x="453037" y="134410"/>
                      </a:cubicBezTo>
                      <a:cubicBezTo>
                        <a:pt x="453037" y="60177"/>
                        <a:pt x="520503" y="0"/>
                        <a:pt x="603727" y="0"/>
                      </a:cubicBezTo>
                      <a:close/>
                    </a:path>
                  </a:pathLst>
                </a:custGeom>
                <a:solidFill>
                  <a:srgbClr val="7F7F7F"/>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endParaRPr>
                </a:p>
              </p:txBody>
            </p:sp>
            <p:grpSp>
              <p:nvGrpSpPr>
                <p:cNvPr id="129" name="Group 128"/>
                <p:cNvGrpSpPr/>
                <p:nvPr/>
              </p:nvGrpSpPr>
              <p:grpSpPr>
                <a:xfrm>
                  <a:off x="2459188" y="5206376"/>
                  <a:ext cx="270211" cy="228218"/>
                  <a:chOff x="1915886" y="1951142"/>
                  <a:chExt cx="3396346" cy="2868569"/>
                </a:xfrm>
                <a:solidFill>
                  <a:srgbClr val="FFFFFF"/>
                </a:solidFill>
              </p:grpSpPr>
              <p:sp>
                <p:nvSpPr>
                  <p:cNvPr id="130" name="Rounded Rectangle 129"/>
                  <p:cNvSpPr/>
                  <p:nvPr/>
                </p:nvSpPr>
                <p:spPr>
                  <a:xfrm>
                    <a:off x="1915886" y="4340744"/>
                    <a:ext cx="3396346" cy="478967"/>
                  </a:xfrm>
                  <a:prstGeom prst="roundRect">
                    <a:avLst>
                      <a:gd name="adj" fmla="val 7576"/>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cs typeface="Arial" panose="020B0604020202020204" pitchFamily="34" charset="0"/>
                    </a:endParaRPr>
                  </a:p>
                </p:txBody>
              </p:sp>
              <p:sp>
                <p:nvSpPr>
                  <p:cNvPr id="131" name="Rounded Rectangle 130"/>
                  <p:cNvSpPr/>
                  <p:nvPr/>
                </p:nvSpPr>
                <p:spPr>
                  <a:xfrm>
                    <a:off x="2355658" y="1951142"/>
                    <a:ext cx="435436" cy="2220678"/>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cs typeface="Arial" panose="020B0604020202020204" pitchFamily="34" charset="0"/>
                    </a:endParaRPr>
                  </a:p>
                </p:txBody>
              </p:sp>
              <p:sp>
                <p:nvSpPr>
                  <p:cNvPr id="132" name="Rounded Rectangle 131"/>
                  <p:cNvSpPr/>
                  <p:nvPr/>
                </p:nvSpPr>
                <p:spPr>
                  <a:xfrm>
                    <a:off x="3614065" y="3265715"/>
                    <a:ext cx="435436" cy="928918"/>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cs typeface="Arial" panose="020B0604020202020204" pitchFamily="34" charset="0"/>
                    </a:endParaRPr>
                  </a:p>
                </p:txBody>
              </p:sp>
              <p:sp>
                <p:nvSpPr>
                  <p:cNvPr id="133" name="Rounded Rectangle 132"/>
                  <p:cNvSpPr/>
                  <p:nvPr/>
                </p:nvSpPr>
                <p:spPr>
                  <a:xfrm>
                    <a:off x="2960917" y="2583547"/>
                    <a:ext cx="478976" cy="1611086"/>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cs typeface="Arial" panose="020B0604020202020204" pitchFamily="34" charset="0"/>
                    </a:endParaRPr>
                  </a:p>
                </p:txBody>
              </p:sp>
              <p:sp>
                <p:nvSpPr>
                  <p:cNvPr id="134" name="Rounded Rectangle 133"/>
                  <p:cNvSpPr/>
                  <p:nvPr/>
                </p:nvSpPr>
                <p:spPr>
                  <a:xfrm>
                    <a:off x="4200533" y="3372430"/>
                    <a:ext cx="435436" cy="798284"/>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cs typeface="Arial" panose="020B0604020202020204" pitchFamily="34" charset="0"/>
                    </a:endParaRPr>
                  </a:p>
                </p:txBody>
              </p:sp>
            </p:grpSp>
          </p:grpSp>
          <p:grpSp>
            <p:nvGrpSpPr>
              <p:cNvPr id="125" name="Group 124"/>
              <p:cNvGrpSpPr/>
              <p:nvPr/>
            </p:nvGrpSpPr>
            <p:grpSpPr>
              <a:xfrm>
                <a:off x="1499257" y="5140630"/>
                <a:ext cx="783450" cy="1256896"/>
                <a:chOff x="434067" y="3264588"/>
                <a:chExt cx="1634870" cy="2622840"/>
              </a:xfrm>
              <a:solidFill>
                <a:srgbClr val="404040"/>
              </a:solidFill>
            </p:grpSpPr>
            <p:sp>
              <p:nvSpPr>
                <p:cNvPr id="126" name="Oval 125"/>
                <p:cNvSpPr/>
                <p:nvPr/>
              </p:nvSpPr>
              <p:spPr>
                <a:xfrm>
                  <a:off x="930673" y="3264588"/>
                  <a:ext cx="585216" cy="58282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Arial" panose="020B0604020202020204" pitchFamily="34" charset="0"/>
                  </a:endParaRPr>
                </a:p>
              </p:txBody>
            </p:sp>
            <p:sp>
              <p:nvSpPr>
                <p:cNvPr id="127" name="Rectangle 3"/>
                <p:cNvSpPr/>
                <p:nvPr/>
              </p:nvSpPr>
              <p:spPr>
                <a:xfrm>
                  <a:off x="434067" y="3888107"/>
                  <a:ext cx="1634870" cy="1999321"/>
                </a:xfrm>
                <a:custGeom>
                  <a:avLst/>
                  <a:gdLst>
                    <a:gd name="connsiteX0" fmla="*/ 0 w 224790"/>
                    <a:gd name="connsiteY0" fmla="*/ 0 h 457200"/>
                    <a:gd name="connsiteX1" fmla="*/ 224790 w 224790"/>
                    <a:gd name="connsiteY1" fmla="*/ 0 h 457200"/>
                    <a:gd name="connsiteX2" fmla="*/ 224790 w 224790"/>
                    <a:gd name="connsiteY2" fmla="*/ 457200 h 457200"/>
                    <a:gd name="connsiteX3" fmla="*/ 0 w 224790"/>
                    <a:gd name="connsiteY3" fmla="*/ 457200 h 457200"/>
                    <a:gd name="connsiteX4" fmla="*/ 0 w 224790"/>
                    <a:gd name="connsiteY4" fmla="*/ 0 h 457200"/>
                    <a:gd name="connsiteX0" fmla="*/ 0 w 224790"/>
                    <a:gd name="connsiteY0" fmla="*/ 0 h 457200"/>
                    <a:gd name="connsiteX1" fmla="*/ 150495 w 224790"/>
                    <a:gd name="connsiteY1" fmla="*/ 26670 h 457200"/>
                    <a:gd name="connsiteX2" fmla="*/ 224790 w 224790"/>
                    <a:gd name="connsiteY2" fmla="*/ 457200 h 457200"/>
                    <a:gd name="connsiteX3" fmla="*/ 0 w 224790"/>
                    <a:gd name="connsiteY3" fmla="*/ 457200 h 457200"/>
                    <a:gd name="connsiteX4" fmla="*/ 0 w 224790"/>
                    <a:gd name="connsiteY4" fmla="*/ 0 h 457200"/>
                    <a:gd name="connsiteX0" fmla="*/ 0 w 224790"/>
                    <a:gd name="connsiteY0" fmla="*/ 0 h 457200"/>
                    <a:gd name="connsiteX1" fmla="*/ 150495 w 224790"/>
                    <a:gd name="connsiteY1" fmla="*/ 26670 h 457200"/>
                    <a:gd name="connsiteX2" fmla="*/ 150495 w 224790"/>
                    <a:gd name="connsiteY2" fmla="*/ 30480 h 457200"/>
                    <a:gd name="connsiteX3" fmla="*/ 224790 w 224790"/>
                    <a:gd name="connsiteY3" fmla="*/ 457200 h 457200"/>
                    <a:gd name="connsiteX4" fmla="*/ 0 w 224790"/>
                    <a:gd name="connsiteY4" fmla="*/ 457200 h 457200"/>
                    <a:gd name="connsiteX5" fmla="*/ 0 w 224790"/>
                    <a:gd name="connsiteY5" fmla="*/ 0 h 457200"/>
                    <a:gd name="connsiteX0" fmla="*/ 0 w 224790"/>
                    <a:gd name="connsiteY0" fmla="*/ 0 h 457200"/>
                    <a:gd name="connsiteX1" fmla="*/ 150495 w 224790"/>
                    <a:gd name="connsiteY1" fmla="*/ 26670 h 457200"/>
                    <a:gd name="connsiteX2" fmla="*/ 182880 w 224790"/>
                    <a:gd name="connsiteY2" fmla="*/ 89535 h 457200"/>
                    <a:gd name="connsiteX3" fmla="*/ 224790 w 224790"/>
                    <a:gd name="connsiteY3" fmla="*/ 457200 h 457200"/>
                    <a:gd name="connsiteX4" fmla="*/ 0 w 224790"/>
                    <a:gd name="connsiteY4" fmla="*/ 457200 h 457200"/>
                    <a:gd name="connsiteX5" fmla="*/ 0 w 224790"/>
                    <a:gd name="connsiteY5" fmla="*/ 0 h 457200"/>
                    <a:gd name="connsiteX0" fmla="*/ 0 w 224790"/>
                    <a:gd name="connsiteY0" fmla="*/ 0 h 457200"/>
                    <a:gd name="connsiteX1" fmla="*/ 150495 w 224790"/>
                    <a:gd name="connsiteY1" fmla="*/ 26670 h 457200"/>
                    <a:gd name="connsiteX2" fmla="*/ 182880 w 224790"/>
                    <a:gd name="connsiteY2" fmla="*/ 89535 h 457200"/>
                    <a:gd name="connsiteX3" fmla="*/ 224790 w 224790"/>
                    <a:gd name="connsiteY3" fmla="*/ 457200 h 457200"/>
                    <a:gd name="connsiteX4" fmla="*/ 0 w 224790"/>
                    <a:gd name="connsiteY4" fmla="*/ 457200 h 457200"/>
                    <a:gd name="connsiteX5" fmla="*/ 0 w 224790"/>
                    <a:gd name="connsiteY5" fmla="*/ 0 h 457200"/>
                    <a:gd name="connsiteX0" fmla="*/ 0 w 224790"/>
                    <a:gd name="connsiteY0" fmla="*/ 0 h 457200"/>
                    <a:gd name="connsiteX1" fmla="*/ 150495 w 224790"/>
                    <a:gd name="connsiteY1" fmla="*/ 26670 h 457200"/>
                    <a:gd name="connsiteX2" fmla="*/ 182880 w 224790"/>
                    <a:gd name="connsiteY2" fmla="*/ 89535 h 457200"/>
                    <a:gd name="connsiteX3" fmla="*/ 224790 w 224790"/>
                    <a:gd name="connsiteY3" fmla="*/ 457200 h 457200"/>
                    <a:gd name="connsiteX4" fmla="*/ 0 w 224790"/>
                    <a:gd name="connsiteY4" fmla="*/ 457200 h 457200"/>
                    <a:gd name="connsiteX5" fmla="*/ 0 w 224790"/>
                    <a:gd name="connsiteY5" fmla="*/ 0 h 457200"/>
                    <a:gd name="connsiteX0" fmla="*/ 0 w 224790"/>
                    <a:gd name="connsiteY0" fmla="*/ 0 h 457200"/>
                    <a:gd name="connsiteX1" fmla="*/ 150495 w 224790"/>
                    <a:gd name="connsiteY1" fmla="*/ 26670 h 457200"/>
                    <a:gd name="connsiteX2" fmla="*/ 179070 w 224790"/>
                    <a:gd name="connsiteY2" fmla="*/ 95250 h 457200"/>
                    <a:gd name="connsiteX3" fmla="*/ 224790 w 224790"/>
                    <a:gd name="connsiteY3" fmla="*/ 457200 h 457200"/>
                    <a:gd name="connsiteX4" fmla="*/ 0 w 224790"/>
                    <a:gd name="connsiteY4" fmla="*/ 457200 h 457200"/>
                    <a:gd name="connsiteX5" fmla="*/ 0 w 224790"/>
                    <a:gd name="connsiteY5" fmla="*/ 0 h 457200"/>
                    <a:gd name="connsiteX0" fmla="*/ 0 w 378841"/>
                    <a:gd name="connsiteY0" fmla="*/ 0 h 457200"/>
                    <a:gd name="connsiteX1" fmla="*/ 375285 w 378841"/>
                    <a:gd name="connsiteY1" fmla="*/ 83820 h 457200"/>
                    <a:gd name="connsiteX2" fmla="*/ 179070 w 378841"/>
                    <a:gd name="connsiteY2" fmla="*/ 95250 h 457200"/>
                    <a:gd name="connsiteX3" fmla="*/ 224790 w 378841"/>
                    <a:gd name="connsiteY3" fmla="*/ 457200 h 457200"/>
                    <a:gd name="connsiteX4" fmla="*/ 0 w 378841"/>
                    <a:gd name="connsiteY4" fmla="*/ 457200 h 457200"/>
                    <a:gd name="connsiteX5" fmla="*/ 0 w 378841"/>
                    <a:gd name="connsiteY5" fmla="*/ 0 h 457200"/>
                    <a:gd name="connsiteX0" fmla="*/ 0 w 423138"/>
                    <a:gd name="connsiteY0" fmla="*/ 0 h 457200"/>
                    <a:gd name="connsiteX1" fmla="*/ 375285 w 423138"/>
                    <a:gd name="connsiteY1" fmla="*/ 83820 h 457200"/>
                    <a:gd name="connsiteX2" fmla="*/ 419100 w 423138"/>
                    <a:gd name="connsiteY2" fmla="*/ 230505 h 457200"/>
                    <a:gd name="connsiteX3" fmla="*/ 224790 w 423138"/>
                    <a:gd name="connsiteY3" fmla="*/ 457200 h 457200"/>
                    <a:gd name="connsiteX4" fmla="*/ 0 w 423138"/>
                    <a:gd name="connsiteY4" fmla="*/ 457200 h 457200"/>
                    <a:gd name="connsiteX5" fmla="*/ 0 w 423138"/>
                    <a:gd name="connsiteY5" fmla="*/ 0 h 457200"/>
                    <a:gd name="connsiteX0" fmla="*/ 0 w 433336"/>
                    <a:gd name="connsiteY0" fmla="*/ 0 h 457200"/>
                    <a:gd name="connsiteX1" fmla="*/ 375285 w 433336"/>
                    <a:gd name="connsiteY1" fmla="*/ 83820 h 457200"/>
                    <a:gd name="connsiteX2" fmla="*/ 419100 w 433336"/>
                    <a:gd name="connsiteY2" fmla="*/ 230505 h 457200"/>
                    <a:gd name="connsiteX3" fmla="*/ 224790 w 433336"/>
                    <a:gd name="connsiteY3" fmla="*/ 457200 h 457200"/>
                    <a:gd name="connsiteX4" fmla="*/ 0 w 433336"/>
                    <a:gd name="connsiteY4" fmla="*/ 457200 h 457200"/>
                    <a:gd name="connsiteX5" fmla="*/ 0 w 433336"/>
                    <a:gd name="connsiteY5" fmla="*/ 0 h 457200"/>
                    <a:gd name="connsiteX0" fmla="*/ 0 w 433336"/>
                    <a:gd name="connsiteY0" fmla="*/ 0 h 457200"/>
                    <a:gd name="connsiteX1" fmla="*/ 5079 w 433336"/>
                    <a:gd name="connsiteY1" fmla="*/ 0 h 457200"/>
                    <a:gd name="connsiteX2" fmla="*/ 375285 w 433336"/>
                    <a:gd name="connsiteY2" fmla="*/ 83820 h 457200"/>
                    <a:gd name="connsiteX3" fmla="*/ 419100 w 433336"/>
                    <a:gd name="connsiteY3" fmla="*/ 230505 h 457200"/>
                    <a:gd name="connsiteX4" fmla="*/ 224790 w 433336"/>
                    <a:gd name="connsiteY4" fmla="*/ 457200 h 457200"/>
                    <a:gd name="connsiteX5" fmla="*/ 0 w 433336"/>
                    <a:gd name="connsiteY5" fmla="*/ 457200 h 457200"/>
                    <a:gd name="connsiteX6" fmla="*/ 0 w 433336"/>
                    <a:gd name="connsiteY6" fmla="*/ 0 h 457200"/>
                    <a:gd name="connsiteX0" fmla="*/ 0 w 526681"/>
                    <a:gd name="connsiteY0" fmla="*/ 97155 h 457200"/>
                    <a:gd name="connsiteX1" fmla="*/ 98424 w 526681"/>
                    <a:gd name="connsiteY1" fmla="*/ 0 h 457200"/>
                    <a:gd name="connsiteX2" fmla="*/ 468630 w 526681"/>
                    <a:gd name="connsiteY2" fmla="*/ 83820 h 457200"/>
                    <a:gd name="connsiteX3" fmla="*/ 512445 w 526681"/>
                    <a:gd name="connsiteY3" fmla="*/ 230505 h 457200"/>
                    <a:gd name="connsiteX4" fmla="*/ 318135 w 526681"/>
                    <a:gd name="connsiteY4" fmla="*/ 457200 h 457200"/>
                    <a:gd name="connsiteX5" fmla="*/ 93345 w 526681"/>
                    <a:gd name="connsiteY5" fmla="*/ 457200 h 457200"/>
                    <a:gd name="connsiteX6" fmla="*/ 0 w 526681"/>
                    <a:gd name="connsiteY6" fmla="*/ 97155 h 457200"/>
                    <a:gd name="connsiteX0" fmla="*/ 0 w 526681"/>
                    <a:gd name="connsiteY0" fmla="*/ 97155 h 457200"/>
                    <a:gd name="connsiteX1" fmla="*/ 98424 w 526681"/>
                    <a:gd name="connsiteY1" fmla="*/ 0 h 457200"/>
                    <a:gd name="connsiteX2" fmla="*/ 468630 w 526681"/>
                    <a:gd name="connsiteY2" fmla="*/ 83820 h 457200"/>
                    <a:gd name="connsiteX3" fmla="*/ 512445 w 526681"/>
                    <a:gd name="connsiteY3" fmla="*/ 230505 h 457200"/>
                    <a:gd name="connsiteX4" fmla="*/ 318135 w 526681"/>
                    <a:gd name="connsiteY4" fmla="*/ 457200 h 457200"/>
                    <a:gd name="connsiteX5" fmla="*/ 93345 w 526681"/>
                    <a:gd name="connsiteY5" fmla="*/ 457200 h 457200"/>
                    <a:gd name="connsiteX6" fmla="*/ 0 w 526681"/>
                    <a:gd name="connsiteY6" fmla="*/ 97155 h 457200"/>
                    <a:gd name="connsiteX0" fmla="*/ 0 w 526681"/>
                    <a:gd name="connsiteY0" fmla="*/ 97155 h 457200"/>
                    <a:gd name="connsiteX1" fmla="*/ 98424 w 526681"/>
                    <a:gd name="connsiteY1" fmla="*/ 0 h 457200"/>
                    <a:gd name="connsiteX2" fmla="*/ 468630 w 526681"/>
                    <a:gd name="connsiteY2" fmla="*/ 83820 h 457200"/>
                    <a:gd name="connsiteX3" fmla="*/ 512445 w 526681"/>
                    <a:gd name="connsiteY3" fmla="*/ 230505 h 457200"/>
                    <a:gd name="connsiteX4" fmla="*/ 318135 w 526681"/>
                    <a:gd name="connsiteY4" fmla="*/ 457200 h 457200"/>
                    <a:gd name="connsiteX5" fmla="*/ 93345 w 526681"/>
                    <a:gd name="connsiteY5" fmla="*/ 457200 h 457200"/>
                    <a:gd name="connsiteX6" fmla="*/ 0 w 526681"/>
                    <a:gd name="connsiteY6" fmla="*/ 97155 h 457200"/>
                    <a:gd name="connsiteX0" fmla="*/ 154305 w 680986"/>
                    <a:gd name="connsiteY0" fmla="*/ 97155 h 763905"/>
                    <a:gd name="connsiteX1" fmla="*/ 252729 w 680986"/>
                    <a:gd name="connsiteY1" fmla="*/ 0 h 763905"/>
                    <a:gd name="connsiteX2" fmla="*/ 622935 w 680986"/>
                    <a:gd name="connsiteY2" fmla="*/ 83820 h 763905"/>
                    <a:gd name="connsiteX3" fmla="*/ 666750 w 680986"/>
                    <a:gd name="connsiteY3" fmla="*/ 230505 h 763905"/>
                    <a:gd name="connsiteX4" fmla="*/ 472440 w 680986"/>
                    <a:gd name="connsiteY4" fmla="*/ 457200 h 763905"/>
                    <a:gd name="connsiteX5" fmla="*/ 0 w 680986"/>
                    <a:gd name="connsiteY5" fmla="*/ 763905 h 763905"/>
                    <a:gd name="connsiteX6" fmla="*/ 154305 w 680986"/>
                    <a:gd name="connsiteY6" fmla="*/ 97155 h 763905"/>
                    <a:gd name="connsiteX0" fmla="*/ 154305 w 680986"/>
                    <a:gd name="connsiteY0" fmla="*/ 97155 h 763905"/>
                    <a:gd name="connsiteX1" fmla="*/ 252729 w 680986"/>
                    <a:gd name="connsiteY1" fmla="*/ 0 h 763905"/>
                    <a:gd name="connsiteX2" fmla="*/ 622935 w 680986"/>
                    <a:gd name="connsiteY2" fmla="*/ 83820 h 763905"/>
                    <a:gd name="connsiteX3" fmla="*/ 666750 w 680986"/>
                    <a:gd name="connsiteY3" fmla="*/ 230505 h 763905"/>
                    <a:gd name="connsiteX4" fmla="*/ 662305 w 680986"/>
                    <a:gd name="connsiteY4" fmla="*/ 232410 h 763905"/>
                    <a:gd name="connsiteX5" fmla="*/ 472440 w 680986"/>
                    <a:gd name="connsiteY5" fmla="*/ 457200 h 763905"/>
                    <a:gd name="connsiteX6" fmla="*/ 0 w 680986"/>
                    <a:gd name="connsiteY6" fmla="*/ 763905 h 763905"/>
                    <a:gd name="connsiteX7" fmla="*/ 154305 w 680986"/>
                    <a:gd name="connsiteY7" fmla="*/ 97155 h 763905"/>
                    <a:gd name="connsiteX0" fmla="*/ 154305 w 923290"/>
                    <a:gd name="connsiteY0" fmla="*/ 97155 h 763905"/>
                    <a:gd name="connsiteX1" fmla="*/ 252729 w 923290"/>
                    <a:gd name="connsiteY1" fmla="*/ 0 h 763905"/>
                    <a:gd name="connsiteX2" fmla="*/ 622935 w 923290"/>
                    <a:gd name="connsiteY2" fmla="*/ 83820 h 763905"/>
                    <a:gd name="connsiteX3" fmla="*/ 666750 w 923290"/>
                    <a:gd name="connsiteY3" fmla="*/ 230505 h 763905"/>
                    <a:gd name="connsiteX4" fmla="*/ 923290 w 923290"/>
                    <a:gd name="connsiteY4" fmla="*/ 527685 h 763905"/>
                    <a:gd name="connsiteX5" fmla="*/ 472440 w 923290"/>
                    <a:gd name="connsiteY5" fmla="*/ 457200 h 763905"/>
                    <a:gd name="connsiteX6" fmla="*/ 0 w 923290"/>
                    <a:gd name="connsiteY6" fmla="*/ 763905 h 763905"/>
                    <a:gd name="connsiteX7" fmla="*/ 154305 w 923290"/>
                    <a:gd name="connsiteY7" fmla="*/ 97155 h 763905"/>
                    <a:gd name="connsiteX0" fmla="*/ 154305 w 923290"/>
                    <a:gd name="connsiteY0" fmla="*/ 97155 h 763905"/>
                    <a:gd name="connsiteX1" fmla="*/ 252729 w 923290"/>
                    <a:gd name="connsiteY1" fmla="*/ 0 h 763905"/>
                    <a:gd name="connsiteX2" fmla="*/ 622935 w 923290"/>
                    <a:gd name="connsiteY2" fmla="*/ 83820 h 763905"/>
                    <a:gd name="connsiteX3" fmla="*/ 666750 w 923290"/>
                    <a:gd name="connsiteY3" fmla="*/ 230505 h 763905"/>
                    <a:gd name="connsiteX4" fmla="*/ 923290 w 923290"/>
                    <a:gd name="connsiteY4" fmla="*/ 527685 h 763905"/>
                    <a:gd name="connsiteX5" fmla="*/ 923290 w 923290"/>
                    <a:gd name="connsiteY5" fmla="*/ 527685 h 763905"/>
                    <a:gd name="connsiteX6" fmla="*/ 472440 w 923290"/>
                    <a:gd name="connsiteY6" fmla="*/ 457200 h 763905"/>
                    <a:gd name="connsiteX7" fmla="*/ 0 w 923290"/>
                    <a:gd name="connsiteY7" fmla="*/ 763905 h 763905"/>
                    <a:gd name="connsiteX8" fmla="*/ 154305 w 923290"/>
                    <a:gd name="connsiteY8" fmla="*/ 97155 h 763905"/>
                    <a:gd name="connsiteX0" fmla="*/ 154305 w 1290955"/>
                    <a:gd name="connsiteY0" fmla="*/ 97155 h 763905"/>
                    <a:gd name="connsiteX1" fmla="*/ 252729 w 1290955"/>
                    <a:gd name="connsiteY1" fmla="*/ 0 h 763905"/>
                    <a:gd name="connsiteX2" fmla="*/ 622935 w 1290955"/>
                    <a:gd name="connsiteY2" fmla="*/ 83820 h 763905"/>
                    <a:gd name="connsiteX3" fmla="*/ 666750 w 1290955"/>
                    <a:gd name="connsiteY3" fmla="*/ 230505 h 763905"/>
                    <a:gd name="connsiteX4" fmla="*/ 923290 w 1290955"/>
                    <a:gd name="connsiteY4" fmla="*/ 527685 h 763905"/>
                    <a:gd name="connsiteX5" fmla="*/ 1290955 w 1290955"/>
                    <a:gd name="connsiteY5" fmla="*/ 634365 h 763905"/>
                    <a:gd name="connsiteX6" fmla="*/ 472440 w 1290955"/>
                    <a:gd name="connsiteY6" fmla="*/ 457200 h 763905"/>
                    <a:gd name="connsiteX7" fmla="*/ 0 w 1290955"/>
                    <a:gd name="connsiteY7" fmla="*/ 763905 h 763905"/>
                    <a:gd name="connsiteX8" fmla="*/ 154305 w 1290955"/>
                    <a:gd name="connsiteY8" fmla="*/ 97155 h 763905"/>
                    <a:gd name="connsiteX0" fmla="*/ 154305 w 1290955"/>
                    <a:gd name="connsiteY0" fmla="*/ 97155 h 763905"/>
                    <a:gd name="connsiteX1" fmla="*/ 252729 w 1290955"/>
                    <a:gd name="connsiteY1" fmla="*/ 0 h 763905"/>
                    <a:gd name="connsiteX2" fmla="*/ 622935 w 1290955"/>
                    <a:gd name="connsiteY2" fmla="*/ 83820 h 763905"/>
                    <a:gd name="connsiteX3" fmla="*/ 666750 w 1290955"/>
                    <a:gd name="connsiteY3" fmla="*/ 230505 h 763905"/>
                    <a:gd name="connsiteX4" fmla="*/ 923290 w 1290955"/>
                    <a:gd name="connsiteY4" fmla="*/ 527685 h 763905"/>
                    <a:gd name="connsiteX5" fmla="*/ 1290955 w 1290955"/>
                    <a:gd name="connsiteY5" fmla="*/ 634365 h 763905"/>
                    <a:gd name="connsiteX6" fmla="*/ 472440 w 1290955"/>
                    <a:gd name="connsiteY6" fmla="*/ 457200 h 763905"/>
                    <a:gd name="connsiteX7" fmla="*/ 0 w 1290955"/>
                    <a:gd name="connsiteY7" fmla="*/ 763905 h 763905"/>
                    <a:gd name="connsiteX8" fmla="*/ 154305 w 1290955"/>
                    <a:gd name="connsiteY8" fmla="*/ 97155 h 763905"/>
                    <a:gd name="connsiteX0" fmla="*/ 154305 w 1290955"/>
                    <a:gd name="connsiteY0" fmla="*/ 97155 h 763905"/>
                    <a:gd name="connsiteX1" fmla="*/ 252729 w 1290955"/>
                    <a:gd name="connsiteY1" fmla="*/ 0 h 763905"/>
                    <a:gd name="connsiteX2" fmla="*/ 622935 w 1290955"/>
                    <a:gd name="connsiteY2" fmla="*/ 83820 h 763905"/>
                    <a:gd name="connsiteX3" fmla="*/ 666750 w 1290955"/>
                    <a:gd name="connsiteY3" fmla="*/ 230505 h 763905"/>
                    <a:gd name="connsiteX4" fmla="*/ 923290 w 1290955"/>
                    <a:gd name="connsiteY4" fmla="*/ 527685 h 763905"/>
                    <a:gd name="connsiteX5" fmla="*/ 1290955 w 1290955"/>
                    <a:gd name="connsiteY5" fmla="*/ 634365 h 763905"/>
                    <a:gd name="connsiteX6" fmla="*/ 1290955 w 1290955"/>
                    <a:gd name="connsiteY6" fmla="*/ 626745 h 763905"/>
                    <a:gd name="connsiteX7" fmla="*/ 472440 w 1290955"/>
                    <a:gd name="connsiteY7" fmla="*/ 457200 h 763905"/>
                    <a:gd name="connsiteX8" fmla="*/ 0 w 1290955"/>
                    <a:gd name="connsiteY8" fmla="*/ 763905 h 763905"/>
                    <a:gd name="connsiteX9" fmla="*/ 154305 w 1290955"/>
                    <a:gd name="connsiteY9" fmla="*/ 97155 h 763905"/>
                    <a:gd name="connsiteX0" fmla="*/ 154305 w 1290955"/>
                    <a:gd name="connsiteY0" fmla="*/ 97155 h 843915"/>
                    <a:gd name="connsiteX1" fmla="*/ 252729 w 1290955"/>
                    <a:gd name="connsiteY1" fmla="*/ 0 h 843915"/>
                    <a:gd name="connsiteX2" fmla="*/ 622935 w 1290955"/>
                    <a:gd name="connsiteY2" fmla="*/ 83820 h 843915"/>
                    <a:gd name="connsiteX3" fmla="*/ 666750 w 1290955"/>
                    <a:gd name="connsiteY3" fmla="*/ 230505 h 843915"/>
                    <a:gd name="connsiteX4" fmla="*/ 923290 w 1290955"/>
                    <a:gd name="connsiteY4" fmla="*/ 527685 h 843915"/>
                    <a:gd name="connsiteX5" fmla="*/ 1290955 w 1290955"/>
                    <a:gd name="connsiteY5" fmla="*/ 634365 h 843915"/>
                    <a:gd name="connsiteX6" fmla="*/ 1138555 w 1290955"/>
                    <a:gd name="connsiteY6" fmla="*/ 843915 h 843915"/>
                    <a:gd name="connsiteX7" fmla="*/ 472440 w 1290955"/>
                    <a:gd name="connsiteY7" fmla="*/ 457200 h 843915"/>
                    <a:gd name="connsiteX8" fmla="*/ 0 w 1290955"/>
                    <a:gd name="connsiteY8" fmla="*/ 763905 h 843915"/>
                    <a:gd name="connsiteX9" fmla="*/ 154305 w 1290955"/>
                    <a:gd name="connsiteY9" fmla="*/ 97155 h 843915"/>
                    <a:gd name="connsiteX0" fmla="*/ 154305 w 1319735"/>
                    <a:gd name="connsiteY0" fmla="*/ 97155 h 843915"/>
                    <a:gd name="connsiteX1" fmla="*/ 252729 w 1319735"/>
                    <a:gd name="connsiteY1" fmla="*/ 0 h 843915"/>
                    <a:gd name="connsiteX2" fmla="*/ 622935 w 1319735"/>
                    <a:gd name="connsiteY2" fmla="*/ 83820 h 843915"/>
                    <a:gd name="connsiteX3" fmla="*/ 666750 w 1319735"/>
                    <a:gd name="connsiteY3" fmla="*/ 230505 h 843915"/>
                    <a:gd name="connsiteX4" fmla="*/ 923290 w 1319735"/>
                    <a:gd name="connsiteY4" fmla="*/ 527685 h 843915"/>
                    <a:gd name="connsiteX5" fmla="*/ 1290955 w 1319735"/>
                    <a:gd name="connsiteY5" fmla="*/ 634365 h 843915"/>
                    <a:gd name="connsiteX6" fmla="*/ 1138555 w 1319735"/>
                    <a:gd name="connsiteY6" fmla="*/ 843915 h 843915"/>
                    <a:gd name="connsiteX7" fmla="*/ 472440 w 1319735"/>
                    <a:gd name="connsiteY7" fmla="*/ 457200 h 843915"/>
                    <a:gd name="connsiteX8" fmla="*/ 0 w 1319735"/>
                    <a:gd name="connsiteY8" fmla="*/ 763905 h 843915"/>
                    <a:gd name="connsiteX9" fmla="*/ 154305 w 1319735"/>
                    <a:gd name="connsiteY9" fmla="*/ 97155 h 843915"/>
                    <a:gd name="connsiteX0" fmla="*/ 154305 w 1345660"/>
                    <a:gd name="connsiteY0" fmla="*/ 97155 h 858175"/>
                    <a:gd name="connsiteX1" fmla="*/ 252729 w 1345660"/>
                    <a:gd name="connsiteY1" fmla="*/ 0 h 858175"/>
                    <a:gd name="connsiteX2" fmla="*/ 622935 w 1345660"/>
                    <a:gd name="connsiteY2" fmla="*/ 83820 h 858175"/>
                    <a:gd name="connsiteX3" fmla="*/ 666750 w 1345660"/>
                    <a:gd name="connsiteY3" fmla="*/ 230505 h 858175"/>
                    <a:gd name="connsiteX4" fmla="*/ 923290 w 1345660"/>
                    <a:gd name="connsiteY4" fmla="*/ 527685 h 858175"/>
                    <a:gd name="connsiteX5" fmla="*/ 1290955 w 1345660"/>
                    <a:gd name="connsiteY5" fmla="*/ 634365 h 858175"/>
                    <a:gd name="connsiteX6" fmla="*/ 1138555 w 1345660"/>
                    <a:gd name="connsiteY6" fmla="*/ 843915 h 858175"/>
                    <a:gd name="connsiteX7" fmla="*/ 472440 w 1345660"/>
                    <a:gd name="connsiteY7" fmla="*/ 457200 h 858175"/>
                    <a:gd name="connsiteX8" fmla="*/ 0 w 1345660"/>
                    <a:gd name="connsiteY8" fmla="*/ 763905 h 858175"/>
                    <a:gd name="connsiteX9" fmla="*/ 154305 w 1345660"/>
                    <a:gd name="connsiteY9" fmla="*/ 97155 h 858175"/>
                    <a:gd name="connsiteX0" fmla="*/ 154305 w 1347351"/>
                    <a:gd name="connsiteY0" fmla="*/ 97155 h 857284"/>
                    <a:gd name="connsiteX1" fmla="*/ 252729 w 1347351"/>
                    <a:gd name="connsiteY1" fmla="*/ 0 h 857284"/>
                    <a:gd name="connsiteX2" fmla="*/ 622935 w 1347351"/>
                    <a:gd name="connsiteY2" fmla="*/ 83820 h 857284"/>
                    <a:gd name="connsiteX3" fmla="*/ 666750 w 1347351"/>
                    <a:gd name="connsiteY3" fmla="*/ 230505 h 857284"/>
                    <a:gd name="connsiteX4" fmla="*/ 923290 w 1347351"/>
                    <a:gd name="connsiteY4" fmla="*/ 527685 h 857284"/>
                    <a:gd name="connsiteX5" fmla="*/ 1290955 w 1347351"/>
                    <a:gd name="connsiteY5" fmla="*/ 634365 h 857284"/>
                    <a:gd name="connsiteX6" fmla="*/ 1138555 w 1347351"/>
                    <a:gd name="connsiteY6" fmla="*/ 843915 h 857284"/>
                    <a:gd name="connsiteX7" fmla="*/ 472440 w 1347351"/>
                    <a:gd name="connsiteY7" fmla="*/ 457200 h 857284"/>
                    <a:gd name="connsiteX8" fmla="*/ 0 w 1347351"/>
                    <a:gd name="connsiteY8" fmla="*/ 763905 h 857284"/>
                    <a:gd name="connsiteX9" fmla="*/ 154305 w 1347351"/>
                    <a:gd name="connsiteY9" fmla="*/ 97155 h 857284"/>
                    <a:gd name="connsiteX0" fmla="*/ 154305 w 1347351"/>
                    <a:gd name="connsiteY0" fmla="*/ 97155 h 857284"/>
                    <a:gd name="connsiteX1" fmla="*/ 252729 w 1347351"/>
                    <a:gd name="connsiteY1" fmla="*/ 0 h 857284"/>
                    <a:gd name="connsiteX2" fmla="*/ 622935 w 1347351"/>
                    <a:gd name="connsiteY2" fmla="*/ 83820 h 857284"/>
                    <a:gd name="connsiteX3" fmla="*/ 666750 w 1347351"/>
                    <a:gd name="connsiteY3" fmla="*/ 230505 h 857284"/>
                    <a:gd name="connsiteX4" fmla="*/ 923290 w 1347351"/>
                    <a:gd name="connsiteY4" fmla="*/ 527685 h 857284"/>
                    <a:gd name="connsiteX5" fmla="*/ 1290955 w 1347351"/>
                    <a:gd name="connsiteY5" fmla="*/ 634365 h 857284"/>
                    <a:gd name="connsiteX6" fmla="*/ 1138555 w 1347351"/>
                    <a:gd name="connsiteY6" fmla="*/ 843915 h 857284"/>
                    <a:gd name="connsiteX7" fmla="*/ 651510 w 1347351"/>
                    <a:gd name="connsiteY7" fmla="*/ 721995 h 857284"/>
                    <a:gd name="connsiteX8" fmla="*/ 0 w 1347351"/>
                    <a:gd name="connsiteY8" fmla="*/ 763905 h 857284"/>
                    <a:gd name="connsiteX9" fmla="*/ 154305 w 1347351"/>
                    <a:gd name="connsiteY9" fmla="*/ 97155 h 857284"/>
                    <a:gd name="connsiteX0" fmla="*/ 154305 w 1347351"/>
                    <a:gd name="connsiteY0" fmla="*/ 97155 h 802146"/>
                    <a:gd name="connsiteX1" fmla="*/ 252729 w 1347351"/>
                    <a:gd name="connsiteY1" fmla="*/ 0 h 802146"/>
                    <a:gd name="connsiteX2" fmla="*/ 622935 w 1347351"/>
                    <a:gd name="connsiteY2" fmla="*/ 83820 h 802146"/>
                    <a:gd name="connsiteX3" fmla="*/ 666750 w 1347351"/>
                    <a:gd name="connsiteY3" fmla="*/ 230505 h 802146"/>
                    <a:gd name="connsiteX4" fmla="*/ 923290 w 1347351"/>
                    <a:gd name="connsiteY4" fmla="*/ 527685 h 802146"/>
                    <a:gd name="connsiteX5" fmla="*/ 1290955 w 1347351"/>
                    <a:gd name="connsiteY5" fmla="*/ 634365 h 802146"/>
                    <a:gd name="connsiteX6" fmla="*/ 1138555 w 1347351"/>
                    <a:gd name="connsiteY6" fmla="*/ 784860 h 802146"/>
                    <a:gd name="connsiteX7" fmla="*/ 651510 w 1347351"/>
                    <a:gd name="connsiteY7" fmla="*/ 721995 h 802146"/>
                    <a:gd name="connsiteX8" fmla="*/ 0 w 1347351"/>
                    <a:gd name="connsiteY8" fmla="*/ 763905 h 802146"/>
                    <a:gd name="connsiteX9" fmla="*/ 154305 w 1347351"/>
                    <a:gd name="connsiteY9" fmla="*/ 97155 h 802146"/>
                    <a:gd name="connsiteX0" fmla="*/ 154305 w 1346306"/>
                    <a:gd name="connsiteY0" fmla="*/ 97155 h 853673"/>
                    <a:gd name="connsiteX1" fmla="*/ 252729 w 1346306"/>
                    <a:gd name="connsiteY1" fmla="*/ 0 h 853673"/>
                    <a:gd name="connsiteX2" fmla="*/ 622935 w 1346306"/>
                    <a:gd name="connsiteY2" fmla="*/ 83820 h 853673"/>
                    <a:gd name="connsiteX3" fmla="*/ 666750 w 1346306"/>
                    <a:gd name="connsiteY3" fmla="*/ 230505 h 853673"/>
                    <a:gd name="connsiteX4" fmla="*/ 923290 w 1346306"/>
                    <a:gd name="connsiteY4" fmla="*/ 527685 h 853673"/>
                    <a:gd name="connsiteX5" fmla="*/ 1290955 w 1346306"/>
                    <a:gd name="connsiteY5" fmla="*/ 634365 h 853673"/>
                    <a:gd name="connsiteX6" fmla="*/ 1134745 w 1346306"/>
                    <a:gd name="connsiteY6" fmla="*/ 840105 h 853673"/>
                    <a:gd name="connsiteX7" fmla="*/ 651510 w 1346306"/>
                    <a:gd name="connsiteY7" fmla="*/ 721995 h 853673"/>
                    <a:gd name="connsiteX8" fmla="*/ 0 w 1346306"/>
                    <a:gd name="connsiteY8" fmla="*/ 763905 h 853673"/>
                    <a:gd name="connsiteX9" fmla="*/ 154305 w 1346306"/>
                    <a:gd name="connsiteY9" fmla="*/ 97155 h 853673"/>
                    <a:gd name="connsiteX0" fmla="*/ 154305 w 1346306"/>
                    <a:gd name="connsiteY0" fmla="*/ 97155 h 855474"/>
                    <a:gd name="connsiteX1" fmla="*/ 252729 w 1346306"/>
                    <a:gd name="connsiteY1" fmla="*/ 0 h 855474"/>
                    <a:gd name="connsiteX2" fmla="*/ 622935 w 1346306"/>
                    <a:gd name="connsiteY2" fmla="*/ 83820 h 855474"/>
                    <a:gd name="connsiteX3" fmla="*/ 666750 w 1346306"/>
                    <a:gd name="connsiteY3" fmla="*/ 230505 h 855474"/>
                    <a:gd name="connsiteX4" fmla="*/ 923290 w 1346306"/>
                    <a:gd name="connsiteY4" fmla="*/ 527685 h 855474"/>
                    <a:gd name="connsiteX5" fmla="*/ 1290955 w 1346306"/>
                    <a:gd name="connsiteY5" fmla="*/ 634365 h 855474"/>
                    <a:gd name="connsiteX6" fmla="*/ 1134745 w 1346306"/>
                    <a:gd name="connsiteY6" fmla="*/ 840105 h 855474"/>
                    <a:gd name="connsiteX7" fmla="*/ 651510 w 1346306"/>
                    <a:gd name="connsiteY7" fmla="*/ 721995 h 855474"/>
                    <a:gd name="connsiteX8" fmla="*/ 0 w 1346306"/>
                    <a:gd name="connsiteY8" fmla="*/ 763905 h 855474"/>
                    <a:gd name="connsiteX9" fmla="*/ 154305 w 1346306"/>
                    <a:gd name="connsiteY9" fmla="*/ 97155 h 855474"/>
                    <a:gd name="connsiteX0" fmla="*/ 154305 w 1346306"/>
                    <a:gd name="connsiteY0" fmla="*/ 97155 h 855474"/>
                    <a:gd name="connsiteX1" fmla="*/ 252729 w 1346306"/>
                    <a:gd name="connsiteY1" fmla="*/ 0 h 855474"/>
                    <a:gd name="connsiteX2" fmla="*/ 622935 w 1346306"/>
                    <a:gd name="connsiteY2" fmla="*/ 83820 h 855474"/>
                    <a:gd name="connsiteX3" fmla="*/ 666750 w 1346306"/>
                    <a:gd name="connsiteY3" fmla="*/ 230505 h 855474"/>
                    <a:gd name="connsiteX4" fmla="*/ 923290 w 1346306"/>
                    <a:gd name="connsiteY4" fmla="*/ 527685 h 855474"/>
                    <a:gd name="connsiteX5" fmla="*/ 1290955 w 1346306"/>
                    <a:gd name="connsiteY5" fmla="*/ 634365 h 855474"/>
                    <a:gd name="connsiteX6" fmla="*/ 1134745 w 1346306"/>
                    <a:gd name="connsiteY6" fmla="*/ 840105 h 855474"/>
                    <a:gd name="connsiteX7" fmla="*/ 1061085 w 1346306"/>
                    <a:gd name="connsiteY7" fmla="*/ 847725 h 855474"/>
                    <a:gd name="connsiteX8" fmla="*/ 0 w 1346306"/>
                    <a:gd name="connsiteY8" fmla="*/ 763905 h 855474"/>
                    <a:gd name="connsiteX9" fmla="*/ 154305 w 1346306"/>
                    <a:gd name="connsiteY9" fmla="*/ 97155 h 855474"/>
                    <a:gd name="connsiteX0" fmla="*/ 154305 w 1346306"/>
                    <a:gd name="connsiteY0" fmla="*/ 97155 h 855474"/>
                    <a:gd name="connsiteX1" fmla="*/ 252729 w 1346306"/>
                    <a:gd name="connsiteY1" fmla="*/ 0 h 855474"/>
                    <a:gd name="connsiteX2" fmla="*/ 622935 w 1346306"/>
                    <a:gd name="connsiteY2" fmla="*/ 83820 h 855474"/>
                    <a:gd name="connsiteX3" fmla="*/ 666750 w 1346306"/>
                    <a:gd name="connsiteY3" fmla="*/ 230505 h 855474"/>
                    <a:gd name="connsiteX4" fmla="*/ 923290 w 1346306"/>
                    <a:gd name="connsiteY4" fmla="*/ 527685 h 855474"/>
                    <a:gd name="connsiteX5" fmla="*/ 1290955 w 1346306"/>
                    <a:gd name="connsiteY5" fmla="*/ 634365 h 855474"/>
                    <a:gd name="connsiteX6" fmla="*/ 1134745 w 1346306"/>
                    <a:gd name="connsiteY6" fmla="*/ 840105 h 855474"/>
                    <a:gd name="connsiteX7" fmla="*/ 1061085 w 1346306"/>
                    <a:gd name="connsiteY7" fmla="*/ 847725 h 855474"/>
                    <a:gd name="connsiteX8" fmla="*/ 1062354 w 1346306"/>
                    <a:gd name="connsiteY8" fmla="*/ 851534 h 855474"/>
                    <a:gd name="connsiteX9" fmla="*/ 0 w 1346306"/>
                    <a:gd name="connsiteY9" fmla="*/ 763905 h 855474"/>
                    <a:gd name="connsiteX10" fmla="*/ 154305 w 1346306"/>
                    <a:gd name="connsiteY10" fmla="*/ 97155 h 855474"/>
                    <a:gd name="connsiteX0" fmla="*/ 154305 w 1346306"/>
                    <a:gd name="connsiteY0" fmla="*/ 97155 h 855474"/>
                    <a:gd name="connsiteX1" fmla="*/ 252729 w 1346306"/>
                    <a:gd name="connsiteY1" fmla="*/ 0 h 855474"/>
                    <a:gd name="connsiteX2" fmla="*/ 622935 w 1346306"/>
                    <a:gd name="connsiteY2" fmla="*/ 83820 h 855474"/>
                    <a:gd name="connsiteX3" fmla="*/ 666750 w 1346306"/>
                    <a:gd name="connsiteY3" fmla="*/ 230505 h 855474"/>
                    <a:gd name="connsiteX4" fmla="*/ 923290 w 1346306"/>
                    <a:gd name="connsiteY4" fmla="*/ 527685 h 855474"/>
                    <a:gd name="connsiteX5" fmla="*/ 1290955 w 1346306"/>
                    <a:gd name="connsiteY5" fmla="*/ 634365 h 855474"/>
                    <a:gd name="connsiteX6" fmla="*/ 1134745 w 1346306"/>
                    <a:gd name="connsiteY6" fmla="*/ 840105 h 855474"/>
                    <a:gd name="connsiteX7" fmla="*/ 1061085 w 1346306"/>
                    <a:gd name="connsiteY7" fmla="*/ 847725 h 855474"/>
                    <a:gd name="connsiteX8" fmla="*/ 658494 w 1346306"/>
                    <a:gd name="connsiteY8" fmla="*/ 729614 h 855474"/>
                    <a:gd name="connsiteX9" fmla="*/ 0 w 1346306"/>
                    <a:gd name="connsiteY9" fmla="*/ 763905 h 855474"/>
                    <a:gd name="connsiteX10" fmla="*/ 154305 w 1346306"/>
                    <a:gd name="connsiteY10" fmla="*/ 97155 h 855474"/>
                    <a:gd name="connsiteX0" fmla="*/ 154305 w 1346306"/>
                    <a:gd name="connsiteY0" fmla="*/ 97155 h 855474"/>
                    <a:gd name="connsiteX1" fmla="*/ 252729 w 1346306"/>
                    <a:gd name="connsiteY1" fmla="*/ 0 h 855474"/>
                    <a:gd name="connsiteX2" fmla="*/ 622935 w 1346306"/>
                    <a:gd name="connsiteY2" fmla="*/ 83820 h 855474"/>
                    <a:gd name="connsiteX3" fmla="*/ 666750 w 1346306"/>
                    <a:gd name="connsiteY3" fmla="*/ 230505 h 855474"/>
                    <a:gd name="connsiteX4" fmla="*/ 923290 w 1346306"/>
                    <a:gd name="connsiteY4" fmla="*/ 527685 h 855474"/>
                    <a:gd name="connsiteX5" fmla="*/ 1290955 w 1346306"/>
                    <a:gd name="connsiteY5" fmla="*/ 634365 h 855474"/>
                    <a:gd name="connsiteX6" fmla="*/ 1134745 w 1346306"/>
                    <a:gd name="connsiteY6" fmla="*/ 840105 h 855474"/>
                    <a:gd name="connsiteX7" fmla="*/ 1061085 w 1346306"/>
                    <a:gd name="connsiteY7" fmla="*/ 847725 h 855474"/>
                    <a:gd name="connsiteX8" fmla="*/ 658494 w 1346306"/>
                    <a:gd name="connsiteY8" fmla="*/ 729614 h 855474"/>
                    <a:gd name="connsiteX9" fmla="*/ 654684 w 1346306"/>
                    <a:gd name="connsiteY9" fmla="*/ 727709 h 855474"/>
                    <a:gd name="connsiteX10" fmla="*/ 0 w 1346306"/>
                    <a:gd name="connsiteY10" fmla="*/ 763905 h 855474"/>
                    <a:gd name="connsiteX11" fmla="*/ 154305 w 1346306"/>
                    <a:gd name="connsiteY11" fmla="*/ 97155 h 855474"/>
                    <a:gd name="connsiteX0" fmla="*/ 154305 w 1346306"/>
                    <a:gd name="connsiteY0" fmla="*/ 97155 h 855474"/>
                    <a:gd name="connsiteX1" fmla="*/ 252729 w 1346306"/>
                    <a:gd name="connsiteY1" fmla="*/ 0 h 855474"/>
                    <a:gd name="connsiteX2" fmla="*/ 622935 w 1346306"/>
                    <a:gd name="connsiteY2" fmla="*/ 83820 h 855474"/>
                    <a:gd name="connsiteX3" fmla="*/ 666750 w 1346306"/>
                    <a:gd name="connsiteY3" fmla="*/ 230505 h 855474"/>
                    <a:gd name="connsiteX4" fmla="*/ 923290 w 1346306"/>
                    <a:gd name="connsiteY4" fmla="*/ 527685 h 855474"/>
                    <a:gd name="connsiteX5" fmla="*/ 1290955 w 1346306"/>
                    <a:gd name="connsiteY5" fmla="*/ 634365 h 855474"/>
                    <a:gd name="connsiteX6" fmla="*/ 1134745 w 1346306"/>
                    <a:gd name="connsiteY6" fmla="*/ 840105 h 855474"/>
                    <a:gd name="connsiteX7" fmla="*/ 1061085 w 1346306"/>
                    <a:gd name="connsiteY7" fmla="*/ 847725 h 855474"/>
                    <a:gd name="connsiteX8" fmla="*/ 658494 w 1346306"/>
                    <a:gd name="connsiteY8" fmla="*/ 729614 h 855474"/>
                    <a:gd name="connsiteX9" fmla="*/ 582294 w 1346306"/>
                    <a:gd name="connsiteY9" fmla="*/ 647699 h 855474"/>
                    <a:gd name="connsiteX10" fmla="*/ 0 w 1346306"/>
                    <a:gd name="connsiteY10" fmla="*/ 763905 h 855474"/>
                    <a:gd name="connsiteX11" fmla="*/ 154305 w 1346306"/>
                    <a:gd name="connsiteY11" fmla="*/ 97155 h 855474"/>
                    <a:gd name="connsiteX0" fmla="*/ 154305 w 1346306"/>
                    <a:gd name="connsiteY0" fmla="*/ 97155 h 855474"/>
                    <a:gd name="connsiteX1" fmla="*/ 252729 w 1346306"/>
                    <a:gd name="connsiteY1" fmla="*/ 0 h 855474"/>
                    <a:gd name="connsiteX2" fmla="*/ 622935 w 1346306"/>
                    <a:gd name="connsiteY2" fmla="*/ 83820 h 855474"/>
                    <a:gd name="connsiteX3" fmla="*/ 666750 w 1346306"/>
                    <a:gd name="connsiteY3" fmla="*/ 230505 h 855474"/>
                    <a:gd name="connsiteX4" fmla="*/ 923290 w 1346306"/>
                    <a:gd name="connsiteY4" fmla="*/ 527685 h 855474"/>
                    <a:gd name="connsiteX5" fmla="*/ 1290955 w 1346306"/>
                    <a:gd name="connsiteY5" fmla="*/ 634365 h 855474"/>
                    <a:gd name="connsiteX6" fmla="*/ 1134745 w 1346306"/>
                    <a:gd name="connsiteY6" fmla="*/ 840105 h 855474"/>
                    <a:gd name="connsiteX7" fmla="*/ 1061085 w 1346306"/>
                    <a:gd name="connsiteY7" fmla="*/ 847725 h 855474"/>
                    <a:gd name="connsiteX8" fmla="*/ 658494 w 1346306"/>
                    <a:gd name="connsiteY8" fmla="*/ 729614 h 855474"/>
                    <a:gd name="connsiteX9" fmla="*/ 582294 w 1346306"/>
                    <a:gd name="connsiteY9" fmla="*/ 647699 h 855474"/>
                    <a:gd name="connsiteX10" fmla="*/ 586104 w 1346306"/>
                    <a:gd name="connsiteY10" fmla="*/ 645794 h 855474"/>
                    <a:gd name="connsiteX11" fmla="*/ 0 w 1346306"/>
                    <a:gd name="connsiteY11" fmla="*/ 763905 h 855474"/>
                    <a:gd name="connsiteX12" fmla="*/ 154305 w 1346306"/>
                    <a:gd name="connsiteY12" fmla="*/ 97155 h 855474"/>
                    <a:gd name="connsiteX0" fmla="*/ 154305 w 1346306"/>
                    <a:gd name="connsiteY0" fmla="*/ 97155 h 941069"/>
                    <a:gd name="connsiteX1" fmla="*/ 252729 w 1346306"/>
                    <a:gd name="connsiteY1" fmla="*/ 0 h 941069"/>
                    <a:gd name="connsiteX2" fmla="*/ 622935 w 1346306"/>
                    <a:gd name="connsiteY2" fmla="*/ 83820 h 941069"/>
                    <a:gd name="connsiteX3" fmla="*/ 666750 w 1346306"/>
                    <a:gd name="connsiteY3" fmla="*/ 230505 h 941069"/>
                    <a:gd name="connsiteX4" fmla="*/ 923290 w 1346306"/>
                    <a:gd name="connsiteY4" fmla="*/ 527685 h 941069"/>
                    <a:gd name="connsiteX5" fmla="*/ 1290955 w 1346306"/>
                    <a:gd name="connsiteY5" fmla="*/ 634365 h 941069"/>
                    <a:gd name="connsiteX6" fmla="*/ 1134745 w 1346306"/>
                    <a:gd name="connsiteY6" fmla="*/ 840105 h 941069"/>
                    <a:gd name="connsiteX7" fmla="*/ 1061085 w 1346306"/>
                    <a:gd name="connsiteY7" fmla="*/ 847725 h 941069"/>
                    <a:gd name="connsiteX8" fmla="*/ 658494 w 1346306"/>
                    <a:gd name="connsiteY8" fmla="*/ 729614 h 941069"/>
                    <a:gd name="connsiteX9" fmla="*/ 582294 w 1346306"/>
                    <a:gd name="connsiteY9" fmla="*/ 647699 h 941069"/>
                    <a:gd name="connsiteX10" fmla="*/ 506094 w 1346306"/>
                    <a:gd name="connsiteY10" fmla="*/ 941069 h 941069"/>
                    <a:gd name="connsiteX11" fmla="*/ 0 w 1346306"/>
                    <a:gd name="connsiteY11" fmla="*/ 763905 h 941069"/>
                    <a:gd name="connsiteX12" fmla="*/ 154305 w 1346306"/>
                    <a:gd name="connsiteY12" fmla="*/ 97155 h 941069"/>
                    <a:gd name="connsiteX0" fmla="*/ 154305 w 1346306"/>
                    <a:gd name="connsiteY0" fmla="*/ 97155 h 941069"/>
                    <a:gd name="connsiteX1" fmla="*/ 252729 w 1346306"/>
                    <a:gd name="connsiteY1" fmla="*/ 0 h 941069"/>
                    <a:gd name="connsiteX2" fmla="*/ 622935 w 1346306"/>
                    <a:gd name="connsiteY2" fmla="*/ 83820 h 941069"/>
                    <a:gd name="connsiteX3" fmla="*/ 666750 w 1346306"/>
                    <a:gd name="connsiteY3" fmla="*/ 230505 h 941069"/>
                    <a:gd name="connsiteX4" fmla="*/ 923290 w 1346306"/>
                    <a:gd name="connsiteY4" fmla="*/ 527685 h 941069"/>
                    <a:gd name="connsiteX5" fmla="*/ 1290955 w 1346306"/>
                    <a:gd name="connsiteY5" fmla="*/ 634365 h 941069"/>
                    <a:gd name="connsiteX6" fmla="*/ 1134745 w 1346306"/>
                    <a:gd name="connsiteY6" fmla="*/ 840105 h 941069"/>
                    <a:gd name="connsiteX7" fmla="*/ 1061085 w 1346306"/>
                    <a:gd name="connsiteY7" fmla="*/ 847725 h 941069"/>
                    <a:gd name="connsiteX8" fmla="*/ 658494 w 1346306"/>
                    <a:gd name="connsiteY8" fmla="*/ 729614 h 941069"/>
                    <a:gd name="connsiteX9" fmla="*/ 572769 w 1346306"/>
                    <a:gd name="connsiteY9" fmla="*/ 645794 h 941069"/>
                    <a:gd name="connsiteX10" fmla="*/ 506094 w 1346306"/>
                    <a:gd name="connsiteY10" fmla="*/ 941069 h 941069"/>
                    <a:gd name="connsiteX11" fmla="*/ 0 w 1346306"/>
                    <a:gd name="connsiteY11" fmla="*/ 763905 h 941069"/>
                    <a:gd name="connsiteX12" fmla="*/ 154305 w 1346306"/>
                    <a:gd name="connsiteY12" fmla="*/ 97155 h 941069"/>
                    <a:gd name="connsiteX0" fmla="*/ 154305 w 1346306"/>
                    <a:gd name="connsiteY0" fmla="*/ 97155 h 941069"/>
                    <a:gd name="connsiteX1" fmla="*/ 252729 w 1346306"/>
                    <a:gd name="connsiteY1" fmla="*/ 0 h 941069"/>
                    <a:gd name="connsiteX2" fmla="*/ 622935 w 1346306"/>
                    <a:gd name="connsiteY2" fmla="*/ 83820 h 941069"/>
                    <a:gd name="connsiteX3" fmla="*/ 666750 w 1346306"/>
                    <a:gd name="connsiteY3" fmla="*/ 230505 h 941069"/>
                    <a:gd name="connsiteX4" fmla="*/ 923290 w 1346306"/>
                    <a:gd name="connsiteY4" fmla="*/ 527685 h 941069"/>
                    <a:gd name="connsiteX5" fmla="*/ 1290955 w 1346306"/>
                    <a:gd name="connsiteY5" fmla="*/ 634365 h 941069"/>
                    <a:gd name="connsiteX6" fmla="*/ 1134745 w 1346306"/>
                    <a:gd name="connsiteY6" fmla="*/ 840105 h 941069"/>
                    <a:gd name="connsiteX7" fmla="*/ 1061085 w 1346306"/>
                    <a:gd name="connsiteY7" fmla="*/ 847725 h 941069"/>
                    <a:gd name="connsiteX8" fmla="*/ 658494 w 1346306"/>
                    <a:gd name="connsiteY8" fmla="*/ 729614 h 941069"/>
                    <a:gd name="connsiteX9" fmla="*/ 572769 w 1346306"/>
                    <a:gd name="connsiteY9" fmla="*/ 626744 h 941069"/>
                    <a:gd name="connsiteX10" fmla="*/ 506094 w 1346306"/>
                    <a:gd name="connsiteY10" fmla="*/ 941069 h 941069"/>
                    <a:gd name="connsiteX11" fmla="*/ 0 w 1346306"/>
                    <a:gd name="connsiteY11" fmla="*/ 763905 h 941069"/>
                    <a:gd name="connsiteX12" fmla="*/ 154305 w 1346306"/>
                    <a:gd name="connsiteY12" fmla="*/ 97155 h 941069"/>
                    <a:gd name="connsiteX0" fmla="*/ 154305 w 1346306"/>
                    <a:gd name="connsiteY0" fmla="*/ 97155 h 941069"/>
                    <a:gd name="connsiteX1" fmla="*/ 252729 w 1346306"/>
                    <a:gd name="connsiteY1" fmla="*/ 0 h 941069"/>
                    <a:gd name="connsiteX2" fmla="*/ 622935 w 1346306"/>
                    <a:gd name="connsiteY2" fmla="*/ 83820 h 941069"/>
                    <a:gd name="connsiteX3" fmla="*/ 666750 w 1346306"/>
                    <a:gd name="connsiteY3" fmla="*/ 230505 h 941069"/>
                    <a:gd name="connsiteX4" fmla="*/ 923290 w 1346306"/>
                    <a:gd name="connsiteY4" fmla="*/ 527685 h 941069"/>
                    <a:gd name="connsiteX5" fmla="*/ 1290955 w 1346306"/>
                    <a:gd name="connsiteY5" fmla="*/ 634365 h 941069"/>
                    <a:gd name="connsiteX6" fmla="*/ 1134745 w 1346306"/>
                    <a:gd name="connsiteY6" fmla="*/ 840105 h 941069"/>
                    <a:gd name="connsiteX7" fmla="*/ 1061085 w 1346306"/>
                    <a:gd name="connsiteY7" fmla="*/ 847725 h 941069"/>
                    <a:gd name="connsiteX8" fmla="*/ 658494 w 1346306"/>
                    <a:gd name="connsiteY8" fmla="*/ 729614 h 941069"/>
                    <a:gd name="connsiteX9" fmla="*/ 574674 w 1346306"/>
                    <a:gd name="connsiteY9" fmla="*/ 641984 h 941069"/>
                    <a:gd name="connsiteX10" fmla="*/ 506094 w 1346306"/>
                    <a:gd name="connsiteY10" fmla="*/ 941069 h 941069"/>
                    <a:gd name="connsiteX11" fmla="*/ 0 w 1346306"/>
                    <a:gd name="connsiteY11" fmla="*/ 763905 h 941069"/>
                    <a:gd name="connsiteX12" fmla="*/ 154305 w 1346306"/>
                    <a:gd name="connsiteY12" fmla="*/ 97155 h 941069"/>
                    <a:gd name="connsiteX0" fmla="*/ 154305 w 1346306"/>
                    <a:gd name="connsiteY0" fmla="*/ 97155 h 941069"/>
                    <a:gd name="connsiteX1" fmla="*/ 252729 w 1346306"/>
                    <a:gd name="connsiteY1" fmla="*/ 0 h 941069"/>
                    <a:gd name="connsiteX2" fmla="*/ 622935 w 1346306"/>
                    <a:gd name="connsiteY2" fmla="*/ 83820 h 941069"/>
                    <a:gd name="connsiteX3" fmla="*/ 666750 w 1346306"/>
                    <a:gd name="connsiteY3" fmla="*/ 230505 h 941069"/>
                    <a:gd name="connsiteX4" fmla="*/ 923290 w 1346306"/>
                    <a:gd name="connsiteY4" fmla="*/ 527685 h 941069"/>
                    <a:gd name="connsiteX5" fmla="*/ 1290955 w 1346306"/>
                    <a:gd name="connsiteY5" fmla="*/ 634365 h 941069"/>
                    <a:gd name="connsiteX6" fmla="*/ 1134745 w 1346306"/>
                    <a:gd name="connsiteY6" fmla="*/ 840105 h 941069"/>
                    <a:gd name="connsiteX7" fmla="*/ 1061085 w 1346306"/>
                    <a:gd name="connsiteY7" fmla="*/ 847725 h 941069"/>
                    <a:gd name="connsiteX8" fmla="*/ 658494 w 1346306"/>
                    <a:gd name="connsiteY8" fmla="*/ 729614 h 941069"/>
                    <a:gd name="connsiteX9" fmla="*/ 574674 w 1346306"/>
                    <a:gd name="connsiteY9" fmla="*/ 641984 h 941069"/>
                    <a:gd name="connsiteX10" fmla="*/ 506094 w 1346306"/>
                    <a:gd name="connsiteY10" fmla="*/ 941069 h 941069"/>
                    <a:gd name="connsiteX11" fmla="*/ 509904 w 1346306"/>
                    <a:gd name="connsiteY11" fmla="*/ 939164 h 941069"/>
                    <a:gd name="connsiteX12" fmla="*/ 0 w 1346306"/>
                    <a:gd name="connsiteY12" fmla="*/ 763905 h 941069"/>
                    <a:gd name="connsiteX13" fmla="*/ 154305 w 1346306"/>
                    <a:gd name="connsiteY13" fmla="*/ 97155 h 941069"/>
                    <a:gd name="connsiteX0" fmla="*/ 154305 w 1346306"/>
                    <a:gd name="connsiteY0" fmla="*/ 97155 h 1383029"/>
                    <a:gd name="connsiteX1" fmla="*/ 252729 w 1346306"/>
                    <a:gd name="connsiteY1" fmla="*/ 0 h 1383029"/>
                    <a:gd name="connsiteX2" fmla="*/ 622935 w 1346306"/>
                    <a:gd name="connsiteY2" fmla="*/ 83820 h 1383029"/>
                    <a:gd name="connsiteX3" fmla="*/ 666750 w 1346306"/>
                    <a:gd name="connsiteY3" fmla="*/ 230505 h 1383029"/>
                    <a:gd name="connsiteX4" fmla="*/ 923290 w 1346306"/>
                    <a:gd name="connsiteY4" fmla="*/ 527685 h 1383029"/>
                    <a:gd name="connsiteX5" fmla="*/ 1290955 w 1346306"/>
                    <a:gd name="connsiteY5" fmla="*/ 634365 h 1383029"/>
                    <a:gd name="connsiteX6" fmla="*/ 1134745 w 1346306"/>
                    <a:gd name="connsiteY6" fmla="*/ 840105 h 1383029"/>
                    <a:gd name="connsiteX7" fmla="*/ 1061085 w 1346306"/>
                    <a:gd name="connsiteY7" fmla="*/ 847725 h 1383029"/>
                    <a:gd name="connsiteX8" fmla="*/ 658494 w 1346306"/>
                    <a:gd name="connsiteY8" fmla="*/ 729614 h 1383029"/>
                    <a:gd name="connsiteX9" fmla="*/ 574674 w 1346306"/>
                    <a:gd name="connsiteY9" fmla="*/ 641984 h 1383029"/>
                    <a:gd name="connsiteX10" fmla="*/ 506094 w 1346306"/>
                    <a:gd name="connsiteY10" fmla="*/ 941069 h 1383029"/>
                    <a:gd name="connsiteX11" fmla="*/ 768984 w 1346306"/>
                    <a:gd name="connsiteY11" fmla="*/ 1383029 h 1383029"/>
                    <a:gd name="connsiteX12" fmla="*/ 0 w 1346306"/>
                    <a:gd name="connsiteY12" fmla="*/ 763905 h 1383029"/>
                    <a:gd name="connsiteX13" fmla="*/ 154305 w 1346306"/>
                    <a:gd name="connsiteY13" fmla="*/ 97155 h 1383029"/>
                    <a:gd name="connsiteX0" fmla="*/ 154305 w 1346306"/>
                    <a:gd name="connsiteY0" fmla="*/ 97155 h 1383029"/>
                    <a:gd name="connsiteX1" fmla="*/ 252729 w 1346306"/>
                    <a:gd name="connsiteY1" fmla="*/ 0 h 1383029"/>
                    <a:gd name="connsiteX2" fmla="*/ 622935 w 1346306"/>
                    <a:gd name="connsiteY2" fmla="*/ 83820 h 1383029"/>
                    <a:gd name="connsiteX3" fmla="*/ 666750 w 1346306"/>
                    <a:gd name="connsiteY3" fmla="*/ 230505 h 1383029"/>
                    <a:gd name="connsiteX4" fmla="*/ 923290 w 1346306"/>
                    <a:gd name="connsiteY4" fmla="*/ 527685 h 1383029"/>
                    <a:gd name="connsiteX5" fmla="*/ 1290955 w 1346306"/>
                    <a:gd name="connsiteY5" fmla="*/ 634365 h 1383029"/>
                    <a:gd name="connsiteX6" fmla="*/ 1134745 w 1346306"/>
                    <a:gd name="connsiteY6" fmla="*/ 840105 h 1383029"/>
                    <a:gd name="connsiteX7" fmla="*/ 1061085 w 1346306"/>
                    <a:gd name="connsiteY7" fmla="*/ 847725 h 1383029"/>
                    <a:gd name="connsiteX8" fmla="*/ 658494 w 1346306"/>
                    <a:gd name="connsiteY8" fmla="*/ 729614 h 1383029"/>
                    <a:gd name="connsiteX9" fmla="*/ 574674 w 1346306"/>
                    <a:gd name="connsiteY9" fmla="*/ 641984 h 1383029"/>
                    <a:gd name="connsiteX10" fmla="*/ 506094 w 1346306"/>
                    <a:gd name="connsiteY10" fmla="*/ 941069 h 1383029"/>
                    <a:gd name="connsiteX11" fmla="*/ 768984 w 1346306"/>
                    <a:gd name="connsiteY11" fmla="*/ 1383029 h 1383029"/>
                    <a:gd name="connsiteX12" fmla="*/ 765174 w 1346306"/>
                    <a:gd name="connsiteY12" fmla="*/ 1379219 h 1383029"/>
                    <a:gd name="connsiteX13" fmla="*/ 0 w 1346306"/>
                    <a:gd name="connsiteY13" fmla="*/ 763905 h 1383029"/>
                    <a:gd name="connsiteX14" fmla="*/ 154305 w 1346306"/>
                    <a:gd name="connsiteY14" fmla="*/ 97155 h 1383029"/>
                    <a:gd name="connsiteX0" fmla="*/ 154305 w 1346306"/>
                    <a:gd name="connsiteY0" fmla="*/ 97155 h 1522094"/>
                    <a:gd name="connsiteX1" fmla="*/ 252729 w 1346306"/>
                    <a:gd name="connsiteY1" fmla="*/ 0 h 1522094"/>
                    <a:gd name="connsiteX2" fmla="*/ 622935 w 1346306"/>
                    <a:gd name="connsiteY2" fmla="*/ 83820 h 1522094"/>
                    <a:gd name="connsiteX3" fmla="*/ 666750 w 1346306"/>
                    <a:gd name="connsiteY3" fmla="*/ 230505 h 1522094"/>
                    <a:gd name="connsiteX4" fmla="*/ 923290 w 1346306"/>
                    <a:gd name="connsiteY4" fmla="*/ 527685 h 1522094"/>
                    <a:gd name="connsiteX5" fmla="*/ 1290955 w 1346306"/>
                    <a:gd name="connsiteY5" fmla="*/ 634365 h 1522094"/>
                    <a:gd name="connsiteX6" fmla="*/ 1134745 w 1346306"/>
                    <a:gd name="connsiteY6" fmla="*/ 840105 h 1522094"/>
                    <a:gd name="connsiteX7" fmla="*/ 1061085 w 1346306"/>
                    <a:gd name="connsiteY7" fmla="*/ 847725 h 1522094"/>
                    <a:gd name="connsiteX8" fmla="*/ 658494 w 1346306"/>
                    <a:gd name="connsiteY8" fmla="*/ 729614 h 1522094"/>
                    <a:gd name="connsiteX9" fmla="*/ 574674 w 1346306"/>
                    <a:gd name="connsiteY9" fmla="*/ 641984 h 1522094"/>
                    <a:gd name="connsiteX10" fmla="*/ 506094 w 1346306"/>
                    <a:gd name="connsiteY10" fmla="*/ 941069 h 1522094"/>
                    <a:gd name="connsiteX11" fmla="*/ 768984 w 1346306"/>
                    <a:gd name="connsiteY11" fmla="*/ 1383029 h 1522094"/>
                    <a:gd name="connsiteX12" fmla="*/ 734694 w 1346306"/>
                    <a:gd name="connsiteY12" fmla="*/ 1522094 h 1522094"/>
                    <a:gd name="connsiteX13" fmla="*/ 0 w 1346306"/>
                    <a:gd name="connsiteY13" fmla="*/ 763905 h 1522094"/>
                    <a:gd name="connsiteX14" fmla="*/ 154305 w 1346306"/>
                    <a:gd name="connsiteY14" fmla="*/ 97155 h 1522094"/>
                    <a:gd name="connsiteX0" fmla="*/ 154305 w 1346306"/>
                    <a:gd name="connsiteY0" fmla="*/ 97155 h 1522094"/>
                    <a:gd name="connsiteX1" fmla="*/ 252729 w 1346306"/>
                    <a:gd name="connsiteY1" fmla="*/ 0 h 1522094"/>
                    <a:gd name="connsiteX2" fmla="*/ 622935 w 1346306"/>
                    <a:gd name="connsiteY2" fmla="*/ 83820 h 1522094"/>
                    <a:gd name="connsiteX3" fmla="*/ 666750 w 1346306"/>
                    <a:gd name="connsiteY3" fmla="*/ 230505 h 1522094"/>
                    <a:gd name="connsiteX4" fmla="*/ 923290 w 1346306"/>
                    <a:gd name="connsiteY4" fmla="*/ 527685 h 1522094"/>
                    <a:gd name="connsiteX5" fmla="*/ 1290955 w 1346306"/>
                    <a:gd name="connsiteY5" fmla="*/ 634365 h 1522094"/>
                    <a:gd name="connsiteX6" fmla="*/ 1134745 w 1346306"/>
                    <a:gd name="connsiteY6" fmla="*/ 840105 h 1522094"/>
                    <a:gd name="connsiteX7" fmla="*/ 1061085 w 1346306"/>
                    <a:gd name="connsiteY7" fmla="*/ 847725 h 1522094"/>
                    <a:gd name="connsiteX8" fmla="*/ 658494 w 1346306"/>
                    <a:gd name="connsiteY8" fmla="*/ 729614 h 1522094"/>
                    <a:gd name="connsiteX9" fmla="*/ 574674 w 1346306"/>
                    <a:gd name="connsiteY9" fmla="*/ 641984 h 1522094"/>
                    <a:gd name="connsiteX10" fmla="*/ 506094 w 1346306"/>
                    <a:gd name="connsiteY10" fmla="*/ 941069 h 1522094"/>
                    <a:gd name="connsiteX11" fmla="*/ 768984 w 1346306"/>
                    <a:gd name="connsiteY11" fmla="*/ 1383029 h 1522094"/>
                    <a:gd name="connsiteX12" fmla="*/ 734694 w 1346306"/>
                    <a:gd name="connsiteY12" fmla="*/ 1522094 h 1522094"/>
                    <a:gd name="connsiteX13" fmla="*/ 0 w 1346306"/>
                    <a:gd name="connsiteY13" fmla="*/ 763905 h 1522094"/>
                    <a:gd name="connsiteX14" fmla="*/ 154305 w 1346306"/>
                    <a:gd name="connsiteY14" fmla="*/ 97155 h 1522094"/>
                    <a:gd name="connsiteX0" fmla="*/ 154305 w 1346306"/>
                    <a:gd name="connsiteY0" fmla="*/ 97155 h 1522094"/>
                    <a:gd name="connsiteX1" fmla="*/ 252729 w 1346306"/>
                    <a:gd name="connsiteY1" fmla="*/ 0 h 1522094"/>
                    <a:gd name="connsiteX2" fmla="*/ 622935 w 1346306"/>
                    <a:gd name="connsiteY2" fmla="*/ 83820 h 1522094"/>
                    <a:gd name="connsiteX3" fmla="*/ 666750 w 1346306"/>
                    <a:gd name="connsiteY3" fmla="*/ 230505 h 1522094"/>
                    <a:gd name="connsiteX4" fmla="*/ 923290 w 1346306"/>
                    <a:gd name="connsiteY4" fmla="*/ 527685 h 1522094"/>
                    <a:gd name="connsiteX5" fmla="*/ 1290955 w 1346306"/>
                    <a:gd name="connsiteY5" fmla="*/ 634365 h 1522094"/>
                    <a:gd name="connsiteX6" fmla="*/ 1134745 w 1346306"/>
                    <a:gd name="connsiteY6" fmla="*/ 840105 h 1522094"/>
                    <a:gd name="connsiteX7" fmla="*/ 1061085 w 1346306"/>
                    <a:gd name="connsiteY7" fmla="*/ 847725 h 1522094"/>
                    <a:gd name="connsiteX8" fmla="*/ 658494 w 1346306"/>
                    <a:gd name="connsiteY8" fmla="*/ 729614 h 1522094"/>
                    <a:gd name="connsiteX9" fmla="*/ 574674 w 1346306"/>
                    <a:gd name="connsiteY9" fmla="*/ 641984 h 1522094"/>
                    <a:gd name="connsiteX10" fmla="*/ 506094 w 1346306"/>
                    <a:gd name="connsiteY10" fmla="*/ 941069 h 1522094"/>
                    <a:gd name="connsiteX11" fmla="*/ 768984 w 1346306"/>
                    <a:gd name="connsiteY11" fmla="*/ 1383029 h 1522094"/>
                    <a:gd name="connsiteX12" fmla="*/ 734694 w 1346306"/>
                    <a:gd name="connsiteY12" fmla="*/ 1522094 h 1522094"/>
                    <a:gd name="connsiteX13" fmla="*/ 0 w 1346306"/>
                    <a:gd name="connsiteY13" fmla="*/ 763905 h 1522094"/>
                    <a:gd name="connsiteX14" fmla="*/ 154305 w 1346306"/>
                    <a:gd name="connsiteY14" fmla="*/ 97155 h 1522094"/>
                    <a:gd name="connsiteX0" fmla="*/ 154305 w 1346306"/>
                    <a:gd name="connsiteY0" fmla="*/ 97155 h 1529713"/>
                    <a:gd name="connsiteX1" fmla="*/ 252729 w 1346306"/>
                    <a:gd name="connsiteY1" fmla="*/ 0 h 1529713"/>
                    <a:gd name="connsiteX2" fmla="*/ 622935 w 1346306"/>
                    <a:gd name="connsiteY2" fmla="*/ 83820 h 1529713"/>
                    <a:gd name="connsiteX3" fmla="*/ 666750 w 1346306"/>
                    <a:gd name="connsiteY3" fmla="*/ 230505 h 1529713"/>
                    <a:gd name="connsiteX4" fmla="*/ 923290 w 1346306"/>
                    <a:gd name="connsiteY4" fmla="*/ 527685 h 1529713"/>
                    <a:gd name="connsiteX5" fmla="*/ 1290955 w 1346306"/>
                    <a:gd name="connsiteY5" fmla="*/ 634365 h 1529713"/>
                    <a:gd name="connsiteX6" fmla="*/ 1134745 w 1346306"/>
                    <a:gd name="connsiteY6" fmla="*/ 840105 h 1529713"/>
                    <a:gd name="connsiteX7" fmla="*/ 1061085 w 1346306"/>
                    <a:gd name="connsiteY7" fmla="*/ 847725 h 1529713"/>
                    <a:gd name="connsiteX8" fmla="*/ 658494 w 1346306"/>
                    <a:gd name="connsiteY8" fmla="*/ 729614 h 1529713"/>
                    <a:gd name="connsiteX9" fmla="*/ 574674 w 1346306"/>
                    <a:gd name="connsiteY9" fmla="*/ 641984 h 1529713"/>
                    <a:gd name="connsiteX10" fmla="*/ 506094 w 1346306"/>
                    <a:gd name="connsiteY10" fmla="*/ 941069 h 1529713"/>
                    <a:gd name="connsiteX11" fmla="*/ 768984 w 1346306"/>
                    <a:gd name="connsiteY11" fmla="*/ 1383029 h 1529713"/>
                    <a:gd name="connsiteX12" fmla="*/ 734694 w 1346306"/>
                    <a:gd name="connsiteY12" fmla="*/ 1522094 h 1529713"/>
                    <a:gd name="connsiteX13" fmla="*/ 734694 w 1346306"/>
                    <a:gd name="connsiteY13" fmla="*/ 1529713 h 1529713"/>
                    <a:gd name="connsiteX14" fmla="*/ 0 w 1346306"/>
                    <a:gd name="connsiteY14" fmla="*/ 763905 h 1529713"/>
                    <a:gd name="connsiteX15" fmla="*/ 154305 w 1346306"/>
                    <a:gd name="connsiteY15" fmla="*/ 97155 h 1529713"/>
                    <a:gd name="connsiteX0" fmla="*/ 154305 w 1346306"/>
                    <a:gd name="connsiteY0" fmla="*/ 97155 h 1864993"/>
                    <a:gd name="connsiteX1" fmla="*/ 252729 w 1346306"/>
                    <a:gd name="connsiteY1" fmla="*/ 0 h 1864993"/>
                    <a:gd name="connsiteX2" fmla="*/ 622935 w 1346306"/>
                    <a:gd name="connsiteY2" fmla="*/ 83820 h 1864993"/>
                    <a:gd name="connsiteX3" fmla="*/ 666750 w 1346306"/>
                    <a:gd name="connsiteY3" fmla="*/ 230505 h 1864993"/>
                    <a:gd name="connsiteX4" fmla="*/ 923290 w 1346306"/>
                    <a:gd name="connsiteY4" fmla="*/ 527685 h 1864993"/>
                    <a:gd name="connsiteX5" fmla="*/ 1290955 w 1346306"/>
                    <a:gd name="connsiteY5" fmla="*/ 634365 h 1864993"/>
                    <a:gd name="connsiteX6" fmla="*/ 1134745 w 1346306"/>
                    <a:gd name="connsiteY6" fmla="*/ 840105 h 1864993"/>
                    <a:gd name="connsiteX7" fmla="*/ 1061085 w 1346306"/>
                    <a:gd name="connsiteY7" fmla="*/ 847725 h 1864993"/>
                    <a:gd name="connsiteX8" fmla="*/ 658494 w 1346306"/>
                    <a:gd name="connsiteY8" fmla="*/ 729614 h 1864993"/>
                    <a:gd name="connsiteX9" fmla="*/ 574674 w 1346306"/>
                    <a:gd name="connsiteY9" fmla="*/ 641984 h 1864993"/>
                    <a:gd name="connsiteX10" fmla="*/ 506094 w 1346306"/>
                    <a:gd name="connsiteY10" fmla="*/ 941069 h 1864993"/>
                    <a:gd name="connsiteX11" fmla="*/ 768984 w 1346306"/>
                    <a:gd name="connsiteY11" fmla="*/ 1383029 h 1864993"/>
                    <a:gd name="connsiteX12" fmla="*/ 734694 w 1346306"/>
                    <a:gd name="connsiteY12" fmla="*/ 1522094 h 1864993"/>
                    <a:gd name="connsiteX13" fmla="*/ 506094 w 1346306"/>
                    <a:gd name="connsiteY13" fmla="*/ 1864993 h 1864993"/>
                    <a:gd name="connsiteX14" fmla="*/ 0 w 1346306"/>
                    <a:gd name="connsiteY14" fmla="*/ 763905 h 1864993"/>
                    <a:gd name="connsiteX15" fmla="*/ 154305 w 1346306"/>
                    <a:gd name="connsiteY15" fmla="*/ 97155 h 1864993"/>
                    <a:gd name="connsiteX0" fmla="*/ 154305 w 1346306"/>
                    <a:gd name="connsiteY0" fmla="*/ 97155 h 1979293"/>
                    <a:gd name="connsiteX1" fmla="*/ 252729 w 1346306"/>
                    <a:gd name="connsiteY1" fmla="*/ 0 h 1979293"/>
                    <a:gd name="connsiteX2" fmla="*/ 622935 w 1346306"/>
                    <a:gd name="connsiteY2" fmla="*/ 83820 h 1979293"/>
                    <a:gd name="connsiteX3" fmla="*/ 666750 w 1346306"/>
                    <a:gd name="connsiteY3" fmla="*/ 230505 h 1979293"/>
                    <a:gd name="connsiteX4" fmla="*/ 923290 w 1346306"/>
                    <a:gd name="connsiteY4" fmla="*/ 527685 h 1979293"/>
                    <a:gd name="connsiteX5" fmla="*/ 1290955 w 1346306"/>
                    <a:gd name="connsiteY5" fmla="*/ 634365 h 1979293"/>
                    <a:gd name="connsiteX6" fmla="*/ 1134745 w 1346306"/>
                    <a:gd name="connsiteY6" fmla="*/ 840105 h 1979293"/>
                    <a:gd name="connsiteX7" fmla="*/ 1061085 w 1346306"/>
                    <a:gd name="connsiteY7" fmla="*/ 847725 h 1979293"/>
                    <a:gd name="connsiteX8" fmla="*/ 658494 w 1346306"/>
                    <a:gd name="connsiteY8" fmla="*/ 729614 h 1979293"/>
                    <a:gd name="connsiteX9" fmla="*/ 574674 w 1346306"/>
                    <a:gd name="connsiteY9" fmla="*/ 641984 h 1979293"/>
                    <a:gd name="connsiteX10" fmla="*/ 506094 w 1346306"/>
                    <a:gd name="connsiteY10" fmla="*/ 941069 h 1979293"/>
                    <a:gd name="connsiteX11" fmla="*/ 768984 w 1346306"/>
                    <a:gd name="connsiteY11" fmla="*/ 1383029 h 1979293"/>
                    <a:gd name="connsiteX12" fmla="*/ 734694 w 1346306"/>
                    <a:gd name="connsiteY12" fmla="*/ 1522094 h 1979293"/>
                    <a:gd name="connsiteX13" fmla="*/ 363219 w 1346306"/>
                    <a:gd name="connsiteY13" fmla="*/ 1979293 h 1979293"/>
                    <a:gd name="connsiteX14" fmla="*/ 0 w 1346306"/>
                    <a:gd name="connsiteY14" fmla="*/ 763905 h 1979293"/>
                    <a:gd name="connsiteX15" fmla="*/ 154305 w 1346306"/>
                    <a:gd name="connsiteY15" fmla="*/ 97155 h 1979293"/>
                    <a:gd name="connsiteX0" fmla="*/ 154305 w 1346306"/>
                    <a:gd name="connsiteY0" fmla="*/ 97155 h 1983103"/>
                    <a:gd name="connsiteX1" fmla="*/ 252729 w 1346306"/>
                    <a:gd name="connsiteY1" fmla="*/ 0 h 1983103"/>
                    <a:gd name="connsiteX2" fmla="*/ 622935 w 1346306"/>
                    <a:gd name="connsiteY2" fmla="*/ 83820 h 1983103"/>
                    <a:gd name="connsiteX3" fmla="*/ 666750 w 1346306"/>
                    <a:gd name="connsiteY3" fmla="*/ 230505 h 1983103"/>
                    <a:gd name="connsiteX4" fmla="*/ 923290 w 1346306"/>
                    <a:gd name="connsiteY4" fmla="*/ 527685 h 1983103"/>
                    <a:gd name="connsiteX5" fmla="*/ 1290955 w 1346306"/>
                    <a:gd name="connsiteY5" fmla="*/ 634365 h 1983103"/>
                    <a:gd name="connsiteX6" fmla="*/ 1134745 w 1346306"/>
                    <a:gd name="connsiteY6" fmla="*/ 840105 h 1983103"/>
                    <a:gd name="connsiteX7" fmla="*/ 1061085 w 1346306"/>
                    <a:gd name="connsiteY7" fmla="*/ 847725 h 1983103"/>
                    <a:gd name="connsiteX8" fmla="*/ 658494 w 1346306"/>
                    <a:gd name="connsiteY8" fmla="*/ 729614 h 1983103"/>
                    <a:gd name="connsiteX9" fmla="*/ 574674 w 1346306"/>
                    <a:gd name="connsiteY9" fmla="*/ 641984 h 1983103"/>
                    <a:gd name="connsiteX10" fmla="*/ 506094 w 1346306"/>
                    <a:gd name="connsiteY10" fmla="*/ 941069 h 1983103"/>
                    <a:gd name="connsiteX11" fmla="*/ 768984 w 1346306"/>
                    <a:gd name="connsiteY11" fmla="*/ 1383029 h 1983103"/>
                    <a:gd name="connsiteX12" fmla="*/ 734694 w 1346306"/>
                    <a:gd name="connsiteY12" fmla="*/ 1522094 h 1983103"/>
                    <a:gd name="connsiteX13" fmla="*/ 363219 w 1346306"/>
                    <a:gd name="connsiteY13" fmla="*/ 1979293 h 1983103"/>
                    <a:gd name="connsiteX14" fmla="*/ 367029 w 1346306"/>
                    <a:gd name="connsiteY14" fmla="*/ 1983103 h 1983103"/>
                    <a:gd name="connsiteX15" fmla="*/ 0 w 1346306"/>
                    <a:gd name="connsiteY15" fmla="*/ 763905 h 1983103"/>
                    <a:gd name="connsiteX16" fmla="*/ 154305 w 1346306"/>
                    <a:gd name="connsiteY16" fmla="*/ 97155 h 1983103"/>
                    <a:gd name="connsiteX0" fmla="*/ 154305 w 1346306"/>
                    <a:gd name="connsiteY0" fmla="*/ 97155 h 1979293"/>
                    <a:gd name="connsiteX1" fmla="*/ 252729 w 1346306"/>
                    <a:gd name="connsiteY1" fmla="*/ 0 h 1979293"/>
                    <a:gd name="connsiteX2" fmla="*/ 622935 w 1346306"/>
                    <a:gd name="connsiteY2" fmla="*/ 83820 h 1979293"/>
                    <a:gd name="connsiteX3" fmla="*/ 666750 w 1346306"/>
                    <a:gd name="connsiteY3" fmla="*/ 230505 h 1979293"/>
                    <a:gd name="connsiteX4" fmla="*/ 923290 w 1346306"/>
                    <a:gd name="connsiteY4" fmla="*/ 527685 h 1979293"/>
                    <a:gd name="connsiteX5" fmla="*/ 1290955 w 1346306"/>
                    <a:gd name="connsiteY5" fmla="*/ 634365 h 1979293"/>
                    <a:gd name="connsiteX6" fmla="*/ 1134745 w 1346306"/>
                    <a:gd name="connsiteY6" fmla="*/ 840105 h 1979293"/>
                    <a:gd name="connsiteX7" fmla="*/ 1061085 w 1346306"/>
                    <a:gd name="connsiteY7" fmla="*/ 847725 h 1979293"/>
                    <a:gd name="connsiteX8" fmla="*/ 658494 w 1346306"/>
                    <a:gd name="connsiteY8" fmla="*/ 729614 h 1979293"/>
                    <a:gd name="connsiteX9" fmla="*/ 574674 w 1346306"/>
                    <a:gd name="connsiteY9" fmla="*/ 641984 h 1979293"/>
                    <a:gd name="connsiteX10" fmla="*/ 506094 w 1346306"/>
                    <a:gd name="connsiteY10" fmla="*/ 941069 h 1979293"/>
                    <a:gd name="connsiteX11" fmla="*/ 768984 w 1346306"/>
                    <a:gd name="connsiteY11" fmla="*/ 1383029 h 1979293"/>
                    <a:gd name="connsiteX12" fmla="*/ 734694 w 1346306"/>
                    <a:gd name="connsiteY12" fmla="*/ 1522094 h 1979293"/>
                    <a:gd name="connsiteX13" fmla="*/ 363219 w 1346306"/>
                    <a:gd name="connsiteY13" fmla="*/ 1979293 h 1979293"/>
                    <a:gd name="connsiteX14" fmla="*/ 187959 w 1346306"/>
                    <a:gd name="connsiteY14" fmla="*/ 1813558 h 1979293"/>
                    <a:gd name="connsiteX15" fmla="*/ 0 w 1346306"/>
                    <a:gd name="connsiteY15" fmla="*/ 763905 h 1979293"/>
                    <a:gd name="connsiteX16" fmla="*/ 154305 w 1346306"/>
                    <a:gd name="connsiteY16" fmla="*/ 97155 h 1979293"/>
                    <a:gd name="connsiteX0" fmla="*/ 154305 w 1346306"/>
                    <a:gd name="connsiteY0" fmla="*/ 97155 h 1979293"/>
                    <a:gd name="connsiteX1" fmla="*/ 252729 w 1346306"/>
                    <a:gd name="connsiteY1" fmla="*/ 0 h 1979293"/>
                    <a:gd name="connsiteX2" fmla="*/ 622935 w 1346306"/>
                    <a:gd name="connsiteY2" fmla="*/ 83820 h 1979293"/>
                    <a:gd name="connsiteX3" fmla="*/ 666750 w 1346306"/>
                    <a:gd name="connsiteY3" fmla="*/ 230505 h 1979293"/>
                    <a:gd name="connsiteX4" fmla="*/ 923290 w 1346306"/>
                    <a:gd name="connsiteY4" fmla="*/ 527685 h 1979293"/>
                    <a:gd name="connsiteX5" fmla="*/ 1290955 w 1346306"/>
                    <a:gd name="connsiteY5" fmla="*/ 634365 h 1979293"/>
                    <a:gd name="connsiteX6" fmla="*/ 1134745 w 1346306"/>
                    <a:gd name="connsiteY6" fmla="*/ 840105 h 1979293"/>
                    <a:gd name="connsiteX7" fmla="*/ 1061085 w 1346306"/>
                    <a:gd name="connsiteY7" fmla="*/ 847725 h 1979293"/>
                    <a:gd name="connsiteX8" fmla="*/ 658494 w 1346306"/>
                    <a:gd name="connsiteY8" fmla="*/ 729614 h 1979293"/>
                    <a:gd name="connsiteX9" fmla="*/ 574674 w 1346306"/>
                    <a:gd name="connsiteY9" fmla="*/ 641984 h 1979293"/>
                    <a:gd name="connsiteX10" fmla="*/ 506094 w 1346306"/>
                    <a:gd name="connsiteY10" fmla="*/ 941069 h 1979293"/>
                    <a:gd name="connsiteX11" fmla="*/ 768984 w 1346306"/>
                    <a:gd name="connsiteY11" fmla="*/ 1383029 h 1979293"/>
                    <a:gd name="connsiteX12" fmla="*/ 734694 w 1346306"/>
                    <a:gd name="connsiteY12" fmla="*/ 1522094 h 1979293"/>
                    <a:gd name="connsiteX13" fmla="*/ 363219 w 1346306"/>
                    <a:gd name="connsiteY13" fmla="*/ 1979293 h 1979293"/>
                    <a:gd name="connsiteX14" fmla="*/ 187959 w 1346306"/>
                    <a:gd name="connsiteY14" fmla="*/ 1813558 h 1979293"/>
                    <a:gd name="connsiteX15" fmla="*/ 0 w 1346306"/>
                    <a:gd name="connsiteY15" fmla="*/ 763905 h 1979293"/>
                    <a:gd name="connsiteX16" fmla="*/ 154305 w 1346306"/>
                    <a:gd name="connsiteY16" fmla="*/ 97155 h 1979293"/>
                    <a:gd name="connsiteX0" fmla="*/ 154305 w 1346306"/>
                    <a:gd name="connsiteY0" fmla="*/ 97155 h 2001010"/>
                    <a:gd name="connsiteX1" fmla="*/ 252729 w 1346306"/>
                    <a:gd name="connsiteY1" fmla="*/ 0 h 2001010"/>
                    <a:gd name="connsiteX2" fmla="*/ 622935 w 1346306"/>
                    <a:gd name="connsiteY2" fmla="*/ 83820 h 2001010"/>
                    <a:gd name="connsiteX3" fmla="*/ 666750 w 1346306"/>
                    <a:gd name="connsiteY3" fmla="*/ 230505 h 2001010"/>
                    <a:gd name="connsiteX4" fmla="*/ 923290 w 1346306"/>
                    <a:gd name="connsiteY4" fmla="*/ 527685 h 2001010"/>
                    <a:gd name="connsiteX5" fmla="*/ 1290955 w 1346306"/>
                    <a:gd name="connsiteY5" fmla="*/ 634365 h 2001010"/>
                    <a:gd name="connsiteX6" fmla="*/ 1134745 w 1346306"/>
                    <a:gd name="connsiteY6" fmla="*/ 840105 h 2001010"/>
                    <a:gd name="connsiteX7" fmla="*/ 1061085 w 1346306"/>
                    <a:gd name="connsiteY7" fmla="*/ 847725 h 2001010"/>
                    <a:gd name="connsiteX8" fmla="*/ 658494 w 1346306"/>
                    <a:gd name="connsiteY8" fmla="*/ 729614 h 2001010"/>
                    <a:gd name="connsiteX9" fmla="*/ 574674 w 1346306"/>
                    <a:gd name="connsiteY9" fmla="*/ 641984 h 2001010"/>
                    <a:gd name="connsiteX10" fmla="*/ 506094 w 1346306"/>
                    <a:gd name="connsiteY10" fmla="*/ 941069 h 2001010"/>
                    <a:gd name="connsiteX11" fmla="*/ 768984 w 1346306"/>
                    <a:gd name="connsiteY11" fmla="*/ 1383029 h 2001010"/>
                    <a:gd name="connsiteX12" fmla="*/ 734694 w 1346306"/>
                    <a:gd name="connsiteY12" fmla="*/ 1522094 h 2001010"/>
                    <a:gd name="connsiteX13" fmla="*/ 363219 w 1346306"/>
                    <a:gd name="connsiteY13" fmla="*/ 1979293 h 2001010"/>
                    <a:gd name="connsiteX14" fmla="*/ 187959 w 1346306"/>
                    <a:gd name="connsiteY14" fmla="*/ 1813558 h 2001010"/>
                    <a:gd name="connsiteX15" fmla="*/ 0 w 1346306"/>
                    <a:gd name="connsiteY15" fmla="*/ 763905 h 2001010"/>
                    <a:gd name="connsiteX16" fmla="*/ 154305 w 1346306"/>
                    <a:gd name="connsiteY16" fmla="*/ 97155 h 2001010"/>
                    <a:gd name="connsiteX0" fmla="*/ 154305 w 1346306"/>
                    <a:gd name="connsiteY0" fmla="*/ 97155 h 1999321"/>
                    <a:gd name="connsiteX1" fmla="*/ 252729 w 1346306"/>
                    <a:gd name="connsiteY1" fmla="*/ 0 h 1999321"/>
                    <a:gd name="connsiteX2" fmla="*/ 622935 w 1346306"/>
                    <a:gd name="connsiteY2" fmla="*/ 83820 h 1999321"/>
                    <a:gd name="connsiteX3" fmla="*/ 666750 w 1346306"/>
                    <a:gd name="connsiteY3" fmla="*/ 230505 h 1999321"/>
                    <a:gd name="connsiteX4" fmla="*/ 923290 w 1346306"/>
                    <a:gd name="connsiteY4" fmla="*/ 527685 h 1999321"/>
                    <a:gd name="connsiteX5" fmla="*/ 1290955 w 1346306"/>
                    <a:gd name="connsiteY5" fmla="*/ 634365 h 1999321"/>
                    <a:gd name="connsiteX6" fmla="*/ 1134745 w 1346306"/>
                    <a:gd name="connsiteY6" fmla="*/ 840105 h 1999321"/>
                    <a:gd name="connsiteX7" fmla="*/ 1061085 w 1346306"/>
                    <a:gd name="connsiteY7" fmla="*/ 847725 h 1999321"/>
                    <a:gd name="connsiteX8" fmla="*/ 658494 w 1346306"/>
                    <a:gd name="connsiteY8" fmla="*/ 729614 h 1999321"/>
                    <a:gd name="connsiteX9" fmla="*/ 574674 w 1346306"/>
                    <a:gd name="connsiteY9" fmla="*/ 641984 h 1999321"/>
                    <a:gd name="connsiteX10" fmla="*/ 506094 w 1346306"/>
                    <a:gd name="connsiteY10" fmla="*/ 941069 h 1999321"/>
                    <a:gd name="connsiteX11" fmla="*/ 768984 w 1346306"/>
                    <a:gd name="connsiteY11" fmla="*/ 1383029 h 1999321"/>
                    <a:gd name="connsiteX12" fmla="*/ 734694 w 1346306"/>
                    <a:gd name="connsiteY12" fmla="*/ 1522094 h 1999321"/>
                    <a:gd name="connsiteX13" fmla="*/ 363219 w 1346306"/>
                    <a:gd name="connsiteY13" fmla="*/ 1979293 h 1999321"/>
                    <a:gd name="connsiteX14" fmla="*/ 187959 w 1346306"/>
                    <a:gd name="connsiteY14" fmla="*/ 1813558 h 1999321"/>
                    <a:gd name="connsiteX15" fmla="*/ 0 w 1346306"/>
                    <a:gd name="connsiteY15" fmla="*/ 763905 h 1999321"/>
                    <a:gd name="connsiteX16" fmla="*/ 154305 w 1346306"/>
                    <a:gd name="connsiteY16" fmla="*/ 97155 h 1999321"/>
                    <a:gd name="connsiteX0" fmla="*/ 154305 w 1346306"/>
                    <a:gd name="connsiteY0" fmla="*/ 97155 h 1999321"/>
                    <a:gd name="connsiteX1" fmla="*/ 252729 w 1346306"/>
                    <a:gd name="connsiteY1" fmla="*/ 0 h 1999321"/>
                    <a:gd name="connsiteX2" fmla="*/ 622935 w 1346306"/>
                    <a:gd name="connsiteY2" fmla="*/ 83820 h 1999321"/>
                    <a:gd name="connsiteX3" fmla="*/ 666750 w 1346306"/>
                    <a:gd name="connsiteY3" fmla="*/ 230505 h 1999321"/>
                    <a:gd name="connsiteX4" fmla="*/ 923290 w 1346306"/>
                    <a:gd name="connsiteY4" fmla="*/ 527685 h 1999321"/>
                    <a:gd name="connsiteX5" fmla="*/ 1290955 w 1346306"/>
                    <a:gd name="connsiteY5" fmla="*/ 634365 h 1999321"/>
                    <a:gd name="connsiteX6" fmla="*/ 1134745 w 1346306"/>
                    <a:gd name="connsiteY6" fmla="*/ 840105 h 1999321"/>
                    <a:gd name="connsiteX7" fmla="*/ 1061085 w 1346306"/>
                    <a:gd name="connsiteY7" fmla="*/ 847725 h 1999321"/>
                    <a:gd name="connsiteX8" fmla="*/ 658494 w 1346306"/>
                    <a:gd name="connsiteY8" fmla="*/ 729614 h 1999321"/>
                    <a:gd name="connsiteX9" fmla="*/ 574674 w 1346306"/>
                    <a:gd name="connsiteY9" fmla="*/ 641984 h 1999321"/>
                    <a:gd name="connsiteX10" fmla="*/ 506094 w 1346306"/>
                    <a:gd name="connsiteY10" fmla="*/ 941069 h 1999321"/>
                    <a:gd name="connsiteX11" fmla="*/ 768984 w 1346306"/>
                    <a:gd name="connsiteY11" fmla="*/ 1383029 h 1999321"/>
                    <a:gd name="connsiteX12" fmla="*/ 734694 w 1346306"/>
                    <a:gd name="connsiteY12" fmla="*/ 1522094 h 1999321"/>
                    <a:gd name="connsiteX13" fmla="*/ 363219 w 1346306"/>
                    <a:gd name="connsiteY13" fmla="*/ 1979293 h 1999321"/>
                    <a:gd name="connsiteX14" fmla="*/ 187959 w 1346306"/>
                    <a:gd name="connsiteY14" fmla="*/ 1813558 h 1999321"/>
                    <a:gd name="connsiteX15" fmla="*/ 187959 w 1346306"/>
                    <a:gd name="connsiteY15" fmla="*/ 1805938 h 1999321"/>
                    <a:gd name="connsiteX16" fmla="*/ 0 w 1346306"/>
                    <a:gd name="connsiteY16" fmla="*/ 763905 h 1999321"/>
                    <a:gd name="connsiteX17" fmla="*/ 154305 w 1346306"/>
                    <a:gd name="connsiteY17" fmla="*/ 97155 h 1999321"/>
                    <a:gd name="connsiteX0" fmla="*/ 154305 w 1346306"/>
                    <a:gd name="connsiteY0" fmla="*/ 97155 h 1999321"/>
                    <a:gd name="connsiteX1" fmla="*/ 252729 w 1346306"/>
                    <a:gd name="connsiteY1" fmla="*/ 0 h 1999321"/>
                    <a:gd name="connsiteX2" fmla="*/ 622935 w 1346306"/>
                    <a:gd name="connsiteY2" fmla="*/ 83820 h 1999321"/>
                    <a:gd name="connsiteX3" fmla="*/ 666750 w 1346306"/>
                    <a:gd name="connsiteY3" fmla="*/ 230505 h 1999321"/>
                    <a:gd name="connsiteX4" fmla="*/ 923290 w 1346306"/>
                    <a:gd name="connsiteY4" fmla="*/ 527685 h 1999321"/>
                    <a:gd name="connsiteX5" fmla="*/ 1290955 w 1346306"/>
                    <a:gd name="connsiteY5" fmla="*/ 634365 h 1999321"/>
                    <a:gd name="connsiteX6" fmla="*/ 1134745 w 1346306"/>
                    <a:gd name="connsiteY6" fmla="*/ 840105 h 1999321"/>
                    <a:gd name="connsiteX7" fmla="*/ 1061085 w 1346306"/>
                    <a:gd name="connsiteY7" fmla="*/ 847725 h 1999321"/>
                    <a:gd name="connsiteX8" fmla="*/ 658494 w 1346306"/>
                    <a:gd name="connsiteY8" fmla="*/ 729614 h 1999321"/>
                    <a:gd name="connsiteX9" fmla="*/ 574674 w 1346306"/>
                    <a:gd name="connsiteY9" fmla="*/ 641984 h 1999321"/>
                    <a:gd name="connsiteX10" fmla="*/ 506094 w 1346306"/>
                    <a:gd name="connsiteY10" fmla="*/ 941069 h 1999321"/>
                    <a:gd name="connsiteX11" fmla="*/ 768984 w 1346306"/>
                    <a:gd name="connsiteY11" fmla="*/ 1383029 h 1999321"/>
                    <a:gd name="connsiteX12" fmla="*/ 734694 w 1346306"/>
                    <a:gd name="connsiteY12" fmla="*/ 1522094 h 1999321"/>
                    <a:gd name="connsiteX13" fmla="*/ 363219 w 1346306"/>
                    <a:gd name="connsiteY13" fmla="*/ 1979293 h 1999321"/>
                    <a:gd name="connsiteX14" fmla="*/ 187959 w 1346306"/>
                    <a:gd name="connsiteY14" fmla="*/ 1813558 h 1999321"/>
                    <a:gd name="connsiteX15" fmla="*/ 502284 w 1346306"/>
                    <a:gd name="connsiteY15" fmla="*/ 1423033 h 1999321"/>
                    <a:gd name="connsiteX16" fmla="*/ 0 w 1346306"/>
                    <a:gd name="connsiteY16" fmla="*/ 763905 h 1999321"/>
                    <a:gd name="connsiteX17" fmla="*/ 154305 w 1346306"/>
                    <a:gd name="connsiteY17" fmla="*/ 97155 h 1999321"/>
                    <a:gd name="connsiteX0" fmla="*/ 154305 w 1346306"/>
                    <a:gd name="connsiteY0" fmla="*/ 97155 h 1999321"/>
                    <a:gd name="connsiteX1" fmla="*/ 252729 w 1346306"/>
                    <a:gd name="connsiteY1" fmla="*/ 0 h 1999321"/>
                    <a:gd name="connsiteX2" fmla="*/ 622935 w 1346306"/>
                    <a:gd name="connsiteY2" fmla="*/ 83820 h 1999321"/>
                    <a:gd name="connsiteX3" fmla="*/ 666750 w 1346306"/>
                    <a:gd name="connsiteY3" fmla="*/ 230505 h 1999321"/>
                    <a:gd name="connsiteX4" fmla="*/ 923290 w 1346306"/>
                    <a:gd name="connsiteY4" fmla="*/ 527685 h 1999321"/>
                    <a:gd name="connsiteX5" fmla="*/ 1290955 w 1346306"/>
                    <a:gd name="connsiteY5" fmla="*/ 634365 h 1999321"/>
                    <a:gd name="connsiteX6" fmla="*/ 1134745 w 1346306"/>
                    <a:gd name="connsiteY6" fmla="*/ 840105 h 1999321"/>
                    <a:gd name="connsiteX7" fmla="*/ 1061085 w 1346306"/>
                    <a:gd name="connsiteY7" fmla="*/ 847725 h 1999321"/>
                    <a:gd name="connsiteX8" fmla="*/ 658494 w 1346306"/>
                    <a:gd name="connsiteY8" fmla="*/ 729614 h 1999321"/>
                    <a:gd name="connsiteX9" fmla="*/ 574674 w 1346306"/>
                    <a:gd name="connsiteY9" fmla="*/ 641984 h 1999321"/>
                    <a:gd name="connsiteX10" fmla="*/ 506094 w 1346306"/>
                    <a:gd name="connsiteY10" fmla="*/ 941069 h 1999321"/>
                    <a:gd name="connsiteX11" fmla="*/ 768984 w 1346306"/>
                    <a:gd name="connsiteY11" fmla="*/ 1383029 h 1999321"/>
                    <a:gd name="connsiteX12" fmla="*/ 734694 w 1346306"/>
                    <a:gd name="connsiteY12" fmla="*/ 1522094 h 1999321"/>
                    <a:gd name="connsiteX13" fmla="*/ 363219 w 1346306"/>
                    <a:gd name="connsiteY13" fmla="*/ 1979293 h 1999321"/>
                    <a:gd name="connsiteX14" fmla="*/ 187959 w 1346306"/>
                    <a:gd name="connsiteY14" fmla="*/ 1813558 h 1999321"/>
                    <a:gd name="connsiteX15" fmla="*/ 502284 w 1346306"/>
                    <a:gd name="connsiteY15" fmla="*/ 1423033 h 1999321"/>
                    <a:gd name="connsiteX16" fmla="*/ 498474 w 1346306"/>
                    <a:gd name="connsiteY16" fmla="*/ 1417318 h 1999321"/>
                    <a:gd name="connsiteX17" fmla="*/ 0 w 1346306"/>
                    <a:gd name="connsiteY17" fmla="*/ 763905 h 1999321"/>
                    <a:gd name="connsiteX18" fmla="*/ 154305 w 1346306"/>
                    <a:gd name="connsiteY18" fmla="*/ 97155 h 1999321"/>
                    <a:gd name="connsiteX0" fmla="*/ 154305 w 1346306"/>
                    <a:gd name="connsiteY0" fmla="*/ 97155 h 1999321"/>
                    <a:gd name="connsiteX1" fmla="*/ 252729 w 1346306"/>
                    <a:gd name="connsiteY1" fmla="*/ 0 h 1999321"/>
                    <a:gd name="connsiteX2" fmla="*/ 622935 w 1346306"/>
                    <a:gd name="connsiteY2" fmla="*/ 83820 h 1999321"/>
                    <a:gd name="connsiteX3" fmla="*/ 666750 w 1346306"/>
                    <a:gd name="connsiteY3" fmla="*/ 230505 h 1999321"/>
                    <a:gd name="connsiteX4" fmla="*/ 923290 w 1346306"/>
                    <a:gd name="connsiteY4" fmla="*/ 527685 h 1999321"/>
                    <a:gd name="connsiteX5" fmla="*/ 1290955 w 1346306"/>
                    <a:gd name="connsiteY5" fmla="*/ 634365 h 1999321"/>
                    <a:gd name="connsiteX6" fmla="*/ 1134745 w 1346306"/>
                    <a:gd name="connsiteY6" fmla="*/ 840105 h 1999321"/>
                    <a:gd name="connsiteX7" fmla="*/ 1061085 w 1346306"/>
                    <a:gd name="connsiteY7" fmla="*/ 847725 h 1999321"/>
                    <a:gd name="connsiteX8" fmla="*/ 658494 w 1346306"/>
                    <a:gd name="connsiteY8" fmla="*/ 729614 h 1999321"/>
                    <a:gd name="connsiteX9" fmla="*/ 574674 w 1346306"/>
                    <a:gd name="connsiteY9" fmla="*/ 641984 h 1999321"/>
                    <a:gd name="connsiteX10" fmla="*/ 506094 w 1346306"/>
                    <a:gd name="connsiteY10" fmla="*/ 941069 h 1999321"/>
                    <a:gd name="connsiteX11" fmla="*/ 768984 w 1346306"/>
                    <a:gd name="connsiteY11" fmla="*/ 1383029 h 1999321"/>
                    <a:gd name="connsiteX12" fmla="*/ 734694 w 1346306"/>
                    <a:gd name="connsiteY12" fmla="*/ 1522094 h 1999321"/>
                    <a:gd name="connsiteX13" fmla="*/ 363219 w 1346306"/>
                    <a:gd name="connsiteY13" fmla="*/ 1979293 h 1999321"/>
                    <a:gd name="connsiteX14" fmla="*/ 187959 w 1346306"/>
                    <a:gd name="connsiteY14" fmla="*/ 1813558 h 1999321"/>
                    <a:gd name="connsiteX15" fmla="*/ 502284 w 1346306"/>
                    <a:gd name="connsiteY15" fmla="*/ 1423033 h 1999321"/>
                    <a:gd name="connsiteX16" fmla="*/ 323214 w 1346306"/>
                    <a:gd name="connsiteY16" fmla="*/ 1108708 h 1999321"/>
                    <a:gd name="connsiteX17" fmla="*/ 0 w 1346306"/>
                    <a:gd name="connsiteY17" fmla="*/ 763905 h 1999321"/>
                    <a:gd name="connsiteX18" fmla="*/ 154305 w 1346306"/>
                    <a:gd name="connsiteY18" fmla="*/ 97155 h 1999321"/>
                    <a:gd name="connsiteX0" fmla="*/ 154305 w 1346306"/>
                    <a:gd name="connsiteY0" fmla="*/ 97155 h 1999321"/>
                    <a:gd name="connsiteX1" fmla="*/ 252729 w 1346306"/>
                    <a:gd name="connsiteY1" fmla="*/ 0 h 1999321"/>
                    <a:gd name="connsiteX2" fmla="*/ 622935 w 1346306"/>
                    <a:gd name="connsiteY2" fmla="*/ 83820 h 1999321"/>
                    <a:gd name="connsiteX3" fmla="*/ 666750 w 1346306"/>
                    <a:gd name="connsiteY3" fmla="*/ 230505 h 1999321"/>
                    <a:gd name="connsiteX4" fmla="*/ 923290 w 1346306"/>
                    <a:gd name="connsiteY4" fmla="*/ 527685 h 1999321"/>
                    <a:gd name="connsiteX5" fmla="*/ 1290955 w 1346306"/>
                    <a:gd name="connsiteY5" fmla="*/ 634365 h 1999321"/>
                    <a:gd name="connsiteX6" fmla="*/ 1134745 w 1346306"/>
                    <a:gd name="connsiteY6" fmla="*/ 840105 h 1999321"/>
                    <a:gd name="connsiteX7" fmla="*/ 1061085 w 1346306"/>
                    <a:gd name="connsiteY7" fmla="*/ 847725 h 1999321"/>
                    <a:gd name="connsiteX8" fmla="*/ 658494 w 1346306"/>
                    <a:gd name="connsiteY8" fmla="*/ 729614 h 1999321"/>
                    <a:gd name="connsiteX9" fmla="*/ 574674 w 1346306"/>
                    <a:gd name="connsiteY9" fmla="*/ 641984 h 1999321"/>
                    <a:gd name="connsiteX10" fmla="*/ 506094 w 1346306"/>
                    <a:gd name="connsiteY10" fmla="*/ 941069 h 1999321"/>
                    <a:gd name="connsiteX11" fmla="*/ 768984 w 1346306"/>
                    <a:gd name="connsiteY11" fmla="*/ 1383029 h 1999321"/>
                    <a:gd name="connsiteX12" fmla="*/ 734694 w 1346306"/>
                    <a:gd name="connsiteY12" fmla="*/ 1522094 h 1999321"/>
                    <a:gd name="connsiteX13" fmla="*/ 363219 w 1346306"/>
                    <a:gd name="connsiteY13" fmla="*/ 1979293 h 1999321"/>
                    <a:gd name="connsiteX14" fmla="*/ 187959 w 1346306"/>
                    <a:gd name="connsiteY14" fmla="*/ 1813558 h 1999321"/>
                    <a:gd name="connsiteX15" fmla="*/ 502284 w 1346306"/>
                    <a:gd name="connsiteY15" fmla="*/ 1423033 h 1999321"/>
                    <a:gd name="connsiteX16" fmla="*/ 323214 w 1346306"/>
                    <a:gd name="connsiteY16" fmla="*/ 1108708 h 1999321"/>
                    <a:gd name="connsiteX17" fmla="*/ 319404 w 1346306"/>
                    <a:gd name="connsiteY17" fmla="*/ 1114423 h 1999321"/>
                    <a:gd name="connsiteX18" fmla="*/ 0 w 1346306"/>
                    <a:gd name="connsiteY18" fmla="*/ 763905 h 1999321"/>
                    <a:gd name="connsiteX19" fmla="*/ 154305 w 1346306"/>
                    <a:gd name="connsiteY19" fmla="*/ 97155 h 1999321"/>
                    <a:gd name="connsiteX0" fmla="*/ 154305 w 1346306"/>
                    <a:gd name="connsiteY0" fmla="*/ 97155 h 1999321"/>
                    <a:gd name="connsiteX1" fmla="*/ 252729 w 1346306"/>
                    <a:gd name="connsiteY1" fmla="*/ 0 h 1999321"/>
                    <a:gd name="connsiteX2" fmla="*/ 622935 w 1346306"/>
                    <a:gd name="connsiteY2" fmla="*/ 83820 h 1999321"/>
                    <a:gd name="connsiteX3" fmla="*/ 666750 w 1346306"/>
                    <a:gd name="connsiteY3" fmla="*/ 230505 h 1999321"/>
                    <a:gd name="connsiteX4" fmla="*/ 923290 w 1346306"/>
                    <a:gd name="connsiteY4" fmla="*/ 527685 h 1999321"/>
                    <a:gd name="connsiteX5" fmla="*/ 1290955 w 1346306"/>
                    <a:gd name="connsiteY5" fmla="*/ 634365 h 1999321"/>
                    <a:gd name="connsiteX6" fmla="*/ 1134745 w 1346306"/>
                    <a:gd name="connsiteY6" fmla="*/ 840105 h 1999321"/>
                    <a:gd name="connsiteX7" fmla="*/ 1061085 w 1346306"/>
                    <a:gd name="connsiteY7" fmla="*/ 847725 h 1999321"/>
                    <a:gd name="connsiteX8" fmla="*/ 658494 w 1346306"/>
                    <a:gd name="connsiteY8" fmla="*/ 729614 h 1999321"/>
                    <a:gd name="connsiteX9" fmla="*/ 574674 w 1346306"/>
                    <a:gd name="connsiteY9" fmla="*/ 641984 h 1999321"/>
                    <a:gd name="connsiteX10" fmla="*/ 506094 w 1346306"/>
                    <a:gd name="connsiteY10" fmla="*/ 941069 h 1999321"/>
                    <a:gd name="connsiteX11" fmla="*/ 768984 w 1346306"/>
                    <a:gd name="connsiteY11" fmla="*/ 1383029 h 1999321"/>
                    <a:gd name="connsiteX12" fmla="*/ 734694 w 1346306"/>
                    <a:gd name="connsiteY12" fmla="*/ 1522094 h 1999321"/>
                    <a:gd name="connsiteX13" fmla="*/ 363219 w 1346306"/>
                    <a:gd name="connsiteY13" fmla="*/ 1979293 h 1999321"/>
                    <a:gd name="connsiteX14" fmla="*/ 187959 w 1346306"/>
                    <a:gd name="connsiteY14" fmla="*/ 1813558 h 1999321"/>
                    <a:gd name="connsiteX15" fmla="*/ 502284 w 1346306"/>
                    <a:gd name="connsiteY15" fmla="*/ 1423033 h 1999321"/>
                    <a:gd name="connsiteX16" fmla="*/ 323214 w 1346306"/>
                    <a:gd name="connsiteY16" fmla="*/ 1108708 h 1999321"/>
                    <a:gd name="connsiteX17" fmla="*/ 233679 w 1346306"/>
                    <a:gd name="connsiteY17" fmla="*/ 1097278 h 1999321"/>
                    <a:gd name="connsiteX18" fmla="*/ 0 w 1346306"/>
                    <a:gd name="connsiteY18" fmla="*/ 763905 h 1999321"/>
                    <a:gd name="connsiteX19" fmla="*/ 154305 w 1346306"/>
                    <a:gd name="connsiteY19" fmla="*/ 97155 h 1999321"/>
                    <a:gd name="connsiteX0" fmla="*/ 154305 w 1346306"/>
                    <a:gd name="connsiteY0" fmla="*/ 97155 h 1999321"/>
                    <a:gd name="connsiteX1" fmla="*/ 252729 w 1346306"/>
                    <a:gd name="connsiteY1" fmla="*/ 0 h 1999321"/>
                    <a:gd name="connsiteX2" fmla="*/ 622935 w 1346306"/>
                    <a:gd name="connsiteY2" fmla="*/ 83820 h 1999321"/>
                    <a:gd name="connsiteX3" fmla="*/ 666750 w 1346306"/>
                    <a:gd name="connsiteY3" fmla="*/ 230505 h 1999321"/>
                    <a:gd name="connsiteX4" fmla="*/ 923290 w 1346306"/>
                    <a:gd name="connsiteY4" fmla="*/ 527685 h 1999321"/>
                    <a:gd name="connsiteX5" fmla="*/ 1290955 w 1346306"/>
                    <a:gd name="connsiteY5" fmla="*/ 634365 h 1999321"/>
                    <a:gd name="connsiteX6" fmla="*/ 1134745 w 1346306"/>
                    <a:gd name="connsiteY6" fmla="*/ 840105 h 1999321"/>
                    <a:gd name="connsiteX7" fmla="*/ 1061085 w 1346306"/>
                    <a:gd name="connsiteY7" fmla="*/ 847725 h 1999321"/>
                    <a:gd name="connsiteX8" fmla="*/ 658494 w 1346306"/>
                    <a:gd name="connsiteY8" fmla="*/ 729614 h 1999321"/>
                    <a:gd name="connsiteX9" fmla="*/ 574674 w 1346306"/>
                    <a:gd name="connsiteY9" fmla="*/ 641984 h 1999321"/>
                    <a:gd name="connsiteX10" fmla="*/ 506094 w 1346306"/>
                    <a:gd name="connsiteY10" fmla="*/ 941069 h 1999321"/>
                    <a:gd name="connsiteX11" fmla="*/ 768984 w 1346306"/>
                    <a:gd name="connsiteY11" fmla="*/ 1383029 h 1999321"/>
                    <a:gd name="connsiteX12" fmla="*/ 734694 w 1346306"/>
                    <a:gd name="connsiteY12" fmla="*/ 1522094 h 1999321"/>
                    <a:gd name="connsiteX13" fmla="*/ 363219 w 1346306"/>
                    <a:gd name="connsiteY13" fmla="*/ 1979293 h 1999321"/>
                    <a:gd name="connsiteX14" fmla="*/ 187959 w 1346306"/>
                    <a:gd name="connsiteY14" fmla="*/ 1813558 h 1999321"/>
                    <a:gd name="connsiteX15" fmla="*/ 502284 w 1346306"/>
                    <a:gd name="connsiteY15" fmla="*/ 1423033 h 1999321"/>
                    <a:gd name="connsiteX16" fmla="*/ 323214 w 1346306"/>
                    <a:gd name="connsiteY16" fmla="*/ 1108708 h 1999321"/>
                    <a:gd name="connsiteX17" fmla="*/ 237489 w 1346306"/>
                    <a:gd name="connsiteY17" fmla="*/ 1085848 h 1999321"/>
                    <a:gd name="connsiteX18" fmla="*/ 0 w 1346306"/>
                    <a:gd name="connsiteY18" fmla="*/ 763905 h 1999321"/>
                    <a:gd name="connsiteX19" fmla="*/ 154305 w 1346306"/>
                    <a:gd name="connsiteY19" fmla="*/ 97155 h 1999321"/>
                    <a:gd name="connsiteX0" fmla="*/ 154305 w 1346306"/>
                    <a:gd name="connsiteY0" fmla="*/ 97155 h 1999321"/>
                    <a:gd name="connsiteX1" fmla="*/ 252729 w 1346306"/>
                    <a:gd name="connsiteY1" fmla="*/ 0 h 1999321"/>
                    <a:gd name="connsiteX2" fmla="*/ 622935 w 1346306"/>
                    <a:gd name="connsiteY2" fmla="*/ 83820 h 1999321"/>
                    <a:gd name="connsiteX3" fmla="*/ 666750 w 1346306"/>
                    <a:gd name="connsiteY3" fmla="*/ 230505 h 1999321"/>
                    <a:gd name="connsiteX4" fmla="*/ 923290 w 1346306"/>
                    <a:gd name="connsiteY4" fmla="*/ 527685 h 1999321"/>
                    <a:gd name="connsiteX5" fmla="*/ 1290955 w 1346306"/>
                    <a:gd name="connsiteY5" fmla="*/ 634365 h 1999321"/>
                    <a:gd name="connsiteX6" fmla="*/ 1134745 w 1346306"/>
                    <a:gd name="connsiteY6" fmla="*/ 840105 h 1999321"/>
                    <a:gd name="connsiteX7" fmla="*/ 1061085 w 1346306"/>
                    <a:gd name="connsiteY7" fmla="*/ 847725 h 1999321"/>
                    <a:gd name="connsiteX8" fmla="*/ 658494 w 1346306"/>
                    <a:gd name="connsiteY8" fmla="*/ 729614 h 1999321"/>
                    <a:gd name="connsiteX9" fmla="*/ 574674 w 1346306"/>
                    <a:gd name="connsiteY9" fmla="*/ 641984 h 1999321"/>
                    <a:gd name="connsiteX10" fmla="*/ 506094 w 1346306"/>
                    <a:gd name="connsiteY10" fmla="*/ 941069 h 1999321"/>
                    <a:gd name="connsiteX11" fmla="*/ 768984 w 1346306"/>
                    <a:gd name="connsiteY11" fmla="*/ 1383029 h 1999321"/>
                    <a:gd name="connsiteX12" fmla="*/ 734694 w 1346306"/>
                    <a:gd name="connsiteY12" fmla="*/ 1522094 h 1999321"/>
                    <a:gd name="connsiteX13" fmla="*/ 363219 w 1346306"/>
                    <a:gd name="connsiteY13" fmla="*/ 1979293 h 1999321"/>
                    <a:gd name="connsiteX14" fmla="*/ 187959 w 1346306"/>
                    <a:gd name="connsiteY14" fmla="*/ 1813558 h 1999321"/>
                    <a:gd name="connsiteX15" fmla="*/ 502284 w 1346306"/>
                    <a:gd name="connsiteY15" fmla="*/ 1423033 h 1999321"/>
                    <a:gd name="connsiteX16" fmla="*/ 323214 w 1346306"/>
                    <a:gd name="connsiteY16" fmla="*/ 1108708 h 1999321"/>
                    <a:gd name="connsiteX17" fmla="*/ 237489 w 1346306"/>
                    <a:gd name="connsiteY17" fmla="*/ 1095373 h 1999321"/>
                    <a:gd name="connsiteX18" fmla="*/ 0 w 1346306"/>
                    <a:gd name="connsiteY18" fmla="*/ 763905 h 1999321"/>
                    <a:gd name="connsiteX19" fmla="*/ 154305 w 1346306"/>
                    <a:gd name="connsiteY19" fmla="*/ 97155 h 1999321"/>
                    <a:gd name="connsiteX0" fmla="*/ 154305 w 1346306"/>
                    <a:gd name="connsiteY0" fmla="*/ 97155 h 1999321"/>
                    <a:gd name="connsiteX1" fmla="*/ 252729 w 1346306"/>
                    <a:gd name="connsiteY1" fmla="*/ 0 h 1999321"/>
                    <a:gd name="connsiteX2" fmla="*/ 622935 w 1346306"/>
                    <a:gd name="connsiteY2" fmla="*/ 83820 h 1999321"/>
                    <a:gd name="connsiteX3" fmla="*/ 666750 w 1346306"/>
                    <a:gd name="connsiteY3" fmla="*/ 230505 h 1999321"/>
                    <a:gd name="connsiteX4" fmla="*/ 923290 w 1346306"/>
                    <a:gd name="connsiteY4" fmla="*/ 527685 h 1999321"/>
                    <a:gd name="connsiteX5" fmla="*/ 1290955 w 1346306"/>
                    <a:gd name="connsiteY5" fmla="*/ 634365 h 1999321"/>
                    <a:gd name="connsiteX6" fmla="*/ 1134745 w 1346306"/>
                    <a:gd name="connsiteY6" fmla="*/ 840105 h 1999321"/>
                    <a:gd name="connsiteX7" fmla="*/ 1061085 w 1346306"/>
                    <a:gd name="connsiteY7" fmla="*/ 847725 h 1999321"/>
                    <a:gd name="connsiteX8" fmla="*/ 658494 w 1346306"/>
                    <a:gd name="connsiteY8" fmla="*/ 729614 h 1999321"/>
                    <a:gd name="connsiteX9" fmla="*/ 574674 w 1346306"/>
                    <a:gd name="connsiteY9" fmla="*/ 641984 h 1999321"/>
                    <a:gd name="connsiteX10" fmla="*/ 506094 w 1346306"/>
                    <a:gd name="connsiteY10" fmla="*/ 941069 h 1999321"/>
                    <a:gd name="connsiteX11" fmla="*/ 768984 w 1346306"/>
                    <a:gd name="connsiteY11" fmla="*/ 1383029 h 1999321"/>
                    <a:gd name="connsiteX12" fmla="*/ 734694 w 1346306"/>
                    <a:gd name="connsiteY12" fmla="*/ 1522094 h 1999321"/>
                    <a:gd name="connsiteX13" fmla="*/ 363219 w 1346306"/>
                    <a:gd name="connsiteY13" fmla="*/ 1979293 h 1999321"/>
                    <a:gd name="connsiteX14" fmla="*/ 187959 w 1346306"/>
                    <a:gd name="connsiteY14" fmla="*/ 1813558 h 1999321"/>
                    <a:gd name="connsiteX15" fmla="*/ 502284 w 1346306"/>
                    <a:gd name="connsiteY15" fmla="*/ 1423033 h 1999321"/>
                    <a:gd name="connsiteX16" fmla="*/ 323214 w 1346306"/>
                    <a:gd name="connsiteY16" fmla="*/ 1108708 h 1999321"/>
                    <a:gd name="connsiteX17" fmla="*/ 237489 w 1346306"/>
                    <a:gd name="connsiteY17" fmla="*/ 1095373 h 1999321"/>
                    <a:gd name="connsiteX18" fmla="*/ 235584 w 1346306"/>
                    <a:gd name="connsiteY18" fmla="*/ 1095373 h 1999321"/>
                    <a:gd name="connsiteX19" fmla="*/ 0 w 1346306"/>
                    <a:gd name="connsiteY19" fmla="*/ 763905 h 1999321"/>
                    <a:gd name="connsiteX20" fmla="*/ 154305 w 1346306"/>
                    <a:gd name="connsiteY20" fmla="*/ 97155 h 1999321"/>
                    <a:gd name="connsiteX0" fmla="*/ 154305 w 1346306"/>
                    <a:gd name="connsiteY0" fmla="*/ 97155 h 1999321"/>
                    <a:gd name="connsiteX1" fmla="*/ 252729 w 1346306"/>
                    <a:gd name="connsiteY1" fmla="*/ 0 h 1999321"/>
                    <a:gd name="connsiteX2" fmla="*/ 622935 w 1346306"/>
                    <a:gd name="connsiteY2" fmla="*/ 83820 h 1999321"/>
                    <a:gd name="connsiteX3" fmla="*/ 666750 w 1346306"/>
                    <a:gd name="connsiteY3" fmla="*/ 230505 h 1999321"/>
                    <a:gd name="connsiteX4" fmla="*/ 923290 w 1346306"/>
                    <a:gd name="connsiteY4" fmla="*/ 527685 h 1999321"/>
                    <a:gd name="connsiteX5" fmla="*/ 1290955 w 1346306"/>
                    <a:gd name="connsiteY5" fmla="*/ 634365 h 1999321"/>
                    <a:gd name="connsiteX6" fmla="*/ 1134745 w 1346306"/>
                    <a:gd name="connsiteY6" fmla="*/ 840105 h 1999321"/>
                    <a:gd name="connsiteX7" fmla="*/ 1061085 w 1346306"/>
                    <a:gd name="connsiteY7" fmla="*/ 847725 h 1999321"/>
                    <a:gd name="connsiteX8" fmla="*/ 658494 w 1346306"/>
                    <a:gd name="connsiteY8" fmla="*/ 729614 h 1999321"/>
                    <a:gd name="connsiteX9" fmla="*/ 574674 w 1346306"/>
                    <a:gd name="connsiteY9" fmla="*/ 641984 h 1999321"/>
                    <a:gd name="connsiteX10" fmla="*/ 506094 w 1346306"/>
                    <a:gd name="connsiteY10" fmla="*/ 941069 h 1999321"/>
                    <a:gd name="connsiteX11" fmla="*/ 768984 w 1346306"/>
                    <a:gd name="connsiteY11" fmla="*/ 1383029 h 1999321"/>
                    <a:gd name="connsiteX12" fmla="*/ 734694 w 1346306"/>
                    <a:gd name="connsiteY12" fmla="*/ 1522094 h 1999321"/>
                    <a:gd name="connsiteX13" fmla="*/ 363219 w 1346306"/>
                    <a:gd name="connsiteY13" fmla="*/ 1979293 h 1999321"/>
                    <a:gd name="connsiteX14" fmla="*/ 187959 w 1346306"/>
                    <a:gd name="connsiteY14" fmla="*/ 1813558 h 1999321"/>
                    <a:gd name="connsiteX15" fmla="*/ 502284 w 1346306"/>
                    <a:gd name="connsiteY15" fmla="*/ 1423033 h 1999321"/>
                    <a:gd name="connsiteX16" fmla="*/ 323214 w 1346306"/>
                    <a:gd name="connsiteY16" fmla="*/ 1108708 h 1999321"/>
                    <a:gd name="connsiteX17" fmla="*/ 237489 w 1346306"/>
                    <a:gd name="connsiteY17" fmla="*/ 1095373 h 1999321"/>
                    <a:gd name="connsiteX18" fmla="*/ 309879 w 1346306"/>
                    <a:gd name="connsiteY18" fmla="*/ 1384933 h 1999321"/>
                    <a:gd name="connsiteX19" fmla="*/ 0 w 1346306"/>
                    <a:gd name="connsiteY19" fmla="*/ 763905 h 1999321"/>
                    <a:gd name="connsiteX20" fmla="*/ 154305 w 1346306"/>
                    <a:gd name="connsiteY20" fmla="*/ 97155 h 1999321"/>
                    <a:gd name="connsiteX0" fmla="*/ 154305 w 1346306"/>
                    <a:gd name="connsiteY0" fmla="*/ 97155 h 1999321"/>
                    <a:gd name="connsiteX1" fmla="*/ 252729 w 1346306"/>
                    <a:gd name="connsiteY1" fmla="*/ 0 h 1999321"/>
                    <a:gd name="connsiteX2" fmla="*/ 622935 w 1346306"/>
                    <a:gd name="connsiteY2" fmla="*/ 83820 h 1999321"/>
                    <a:gd name="connsiteX3" fmla="*/ 666750 w 1346306"/>
                    <a:gd name="connsiteY3" fmla="*/ 230505 h 1999321"/>
                    <a:gd name="connsiteX4" fmla="*/ 923290 w 1346306"/>
                    <a:gd name="connsiteY4" fmla="*/ 527685 h 1999321"/>
                    <a:gd name="connsiteX5" fmla="*/ 1290955 w 1346306"/>
                    <a:gd name="connsiteY5" fmla="*/ 634365 h 1999321"/>
                    <a:gd name="connsiteX6" fmla="*/ 1134745 w 1346306"/>
                    <a:gd name="connsiteY6" fmla="*/ 840105 h 1999321"/>
                    <a:gd name="connsiteX7" fmla="*/ 1061085 w 1346306"/>
                    <a:gd name="connsiteY7" fmla="*/ 847725 h 1999321"/>
                    <a:gd name="connsiteX8" fmla="*/ 658494 w 1346306"/>
                    <a:gd name="connsiteY8" fmla="*/ 729614 h 1999321"/>
                    <a:gd name="connsiteX9" fmla="*/ 574674 w 1346306"/>
                    <a:gd name="connsiteY9" fmla="*/ 641984 h 1999321"/>
                    <a:gd name="connsiteX10" fmla="*/ 506094 w 1346306"/>
                    <a:gd name="connsiteY10" fmla="*/ 941069 h 1999321"/>
                    <a:gd name="connsiteX11" fmla="*/ 768984 w 1346306"/>
                    <a:gd name="connsiteY11" fmla="*/ 1383029 h 1999321"/>
                    <a:gd name="connsiteX12" fmla="*/ 734694 w 1346306"/>
                    <a:gd name="connsiteY12" fmla="*/ 1522094 h 1999321"/>
                    <a:gd name="connsiteX13" fmla="*/ 363219 w 1346306"/>
                    <a:gd name="connsiteY13" fmla="*/ 1979293 h 1999321"/>
                    <a:gd name="connsiteX14" fmla="*/ 187959 w 1346306"/>
                    <a:gd name="connsiteY14" fmla="*/ 1813558 h 1999321"/>
                    <a:gd name="connsiteX15" fmla="*/ 502284 w 1346306"/>
                    <a:gd name="connsiteY15" fmla="*/ 1423033 h 1999321"/>
                    <a:gd name="connsiteX16" fmla="*/ 323214 w 1346306"/>
                    <a:gd name="connsiteY16" fmla="*/ 1108708 h 1999321"/>
                    <a:gd name="connsiteX17" fmla="*/ 237489 w 1346306"/>
                    <a:gd name="connsiteY17" fmla="*/ 1095373 h 1999321"/>
                    <a:gd name="connsiteX18" fmla="*/ 309879 w 1346306"/>
                    <a:gd name="connsiteY18" fmla="*/ 1384933 h 1999321"/>
                    <a:gd name="connsiteX19" fmla="*/ 302259 w 1346306"/>
                    <a:gd name="connsiteY19" fmla="*/ 1384933 h 1999321"/>
                    <a:gd name="connsiteX20" fmla="*/ 0 w 1346306"/>
                    <a:gd name="connsiteY20" fmla="*/ 763905 h 1999321"/>
                    <a:gd name="connsiteX21" fmla="*/ 154305 w 1346306"/>
                    <a:gd name="connsiteY21" fmla="*/ 97155 h 1999321"/>
                    <a:gd name="connsiteX0" fmla="*/ 154305 w 1346306"/>
                    <a:gd name="connsiteY0" fmla="*/ 97155 h 1999321"/>
                    <a:gd name="connsiteX1" fmla="*/ 252729 w 1346306"/>
                    <a:gd name="connsiteY1" fmla="*/ 0 h 1999321"/>
                    <a:gd name="connsiteX2" fmla="*/ 622935 w 1346306"/>
                    <a:gd name="connsiteY2" fmla="*/ 83820 h 1999321"/>
                    <a:gd name="connsiteX3" fmla="*/ 666750 w 1346306"/>
                    <a:gd name="connsiteY3" fmla="*/ 230505 h 1999321"/>
                    <a:gd name="connsiteX4" fmla="*/ 923290 w 1346306"/>
                    <a:gd name="connsiteY4" fmla="*/ 527685 h 1999321"/>
                    <a:gd name="connsiteX5" fmla="*/ 1290955 w 1346306"/>
                    <a:gd name="connsiteY5" fmla="*/ 634365 h 1999321"/>
                    <a:gd name="connsiteX6" fmla="*/ 1134745 w 1346306"/>
                    <a:gd name="connsiteY6" fmla="*/ 840105 h 1999321"/>
                    <a:gd name="connsiteX7" fmla="*/ 1061085 w 1346306"/>
                    <a:gd name="connsiteY7" fmla="*/ 847725 h 1999321"/>
                    <a:gd name="connsiteX8" fmla="*/ 658494 w 1346306"/>
                    <a:gd name="connsiteY8" fmla="*/ 729614 h 1999321"/>
                    <a:gd name="connsiteX9" fmla="*/ 574674 w 1346306"/>
                    <a:gd name="connsiteY9" fmla="*/ 641984 h 1999321"/>
                    <a:gd name="connsiteX10" fmla="*/ 506094 w 1346306"/>
                    <a:gd name="connsiteY10" fmla="*/ 941069 h 1999321"/>
                    <a:gd name="connsiteX11" fmla="*/ 768984 w 1346306"/>
                    <a:gd name="connsiteY11" fmla="*/ 1383029 h 1999321"/>
                    <a:gd name="connsiteX12" fmla="*/ 734694 w 1346306"/>
                    <a:gd name="connsiteY12" fmla="*/ 1522094 h 1999321"/>
                    <a:gd name="connsiteX13" fmla="*/ 363219 w 1346306"/>
                    <a:gd name="connsiteY13" fmla="*/ 1979293 h 1999321"/>
                    <a:gd name="connsiteX14" fmla="*/ 187959 w 1346306"/>
                    <a:gd name="connsiteY14" fmla="*/ 1813558 h 1999321"/>
                    <a:gd name="connsiteX15" fmla="*/ 502284 w 1346306"/>
                    <a:gd name="connsiteY15" fmla="*/ 1423033 h 1999321"/>
                    <a:gd name="connsiteX16" fmla="*/ 323214 w 1346306"/>
                    <a:gd name="connsiteY16" fmla="*/ 1108708 h 1999321"/>
                    <a:gd name="connsiteX17" fmla="*/ 237489 w 1346306"/>
                    <a:gd name="connsiteY17" fmla="*/ 1095373 h 1999321"/>
                    <a:gd name="connsiteX18" fmla="*/ 309879 w 1346306"/>
                    <a:gd name="connsiteY18" fmla="*/ 1384933 h 1999321"/>
                    <a:gd name="connsiteX19" fmla="*/ 302259 w 1346306"/>
                    <a:gd name="connsiteY19" fmla="*/ 1463038 h 1999321"/>
                    <a:gd name="connsiteX20" fmla="*/ 0 w 1346306"/>
                    <a:gd name="connsiteY20" fmla="*/ 763905 h 1999321"/>
                    <a:gd name="connsiteX21" fmla="*/ 154305 w 1346306"/>
                    <a:gd name="connsiteY21" fmla="*/ 97155 h 1999321"/>
                    <a:gd name="connsiteX0" fmla="*/ 154305 w 1346306"/>
                    <a:gd name="connsiteY0" fmla="*/ 97155 h 1999321"/>
                    <a:gd name="connsiteX1" fmla="*/ 252729 w 1346306"/>
                    <a:gd name="connsiteY1" fmla="*/ 0 h 1999321"/>
                    <a:gd name="connsiteX2" fmla="*/ 622935 w 1346306"/>
                    <a:gd name="connsiteY2" fmla="*/ 83820 h 1999321"/>
                    <a:gd name="connsiteX3" fmla="*/ 666750 w 1346306"/>
                    <a:gd name="connsiteY3" fmla="*/ 230505 h 1999321"/>
                    <a:gd name="connsiteX4" fmla="*/ 923290 w 1346306"/>
                    <a:gd name="connsiteY4" fmla="*/ 527685 h 1999321"/>
                    <a:gd name="connsiteX5" fmla="*/ 1290955 w 1346306"/>
                    <a:gd name="connsiteY5" fmla="*/ 634365 h 1999321"/>
                    <a:gd name="connsiteX6" fmla="*/ 1134745 w 1346306"/>
                    <a:gd name="connsiteY6" fmla="*/ 840105 h 1999321"/>
                    <a:gd name="connsiteX7" fmla="*/ 1061085 w 1346306"/>
                    <a:gd name="connsiteY7" fmla="*/ 847725 h 1999321"/>
                    <a:gd name="connsiteX8" fmla="*/ 658494 w 1346306"/>
                    <a:gd name="connsiteY8" fmla="*/ 729614 h 1999321"/>
                    <a:gd name="connsiteX9" fmla="*/ 574674 w 1346306"/>
                    <a:gd name="connsiteY9" fmla="*/ 641984 h 1999321"/>
                    <a:gd name="connsiteX10" fmla="*/ 506094 w 1346306"/>
                    <a:gd name="connsiteY10" fmla="*/ 941069 h 1999321"/>
                    <a:gd name="connsiteX11" fmla="*/ 768984 w 1346306"/>
                    <a:gd name="connsiteY11" fmla="*/ 1383029 h 1999321"/>
                    <a:gd name="connsiteX12" fmla="*/ 734694 w 1346306"/>
                    <a:gd name="connsiteY12" fmla="*/ 1522094 h 1999321"/>
                    <a:gd name="connsiteX13" fmla="*/ 363219 w 1346306"/>
                    <a:gd name="connsiteY13" fmla="*/ 1979293 h 1999321"/>
                    <a:gd name="connsiteX14" fmla="*/ 187959 w 1346306"/>
                    <a:gd name="connsiteY14" fmla="*/ 1813558 h 1999321"/>
                    <a:gd name="connsiteX15" fmla="*/ 502284 w 1346306"/>
                    <a:gd name="connsiteY15" fmla="*/ 1423033 h 1999321"/>
                    <a:gd name="connsiteX16" fmla="*/ 323214 w 1346306"/>
                    <a:gd name="connsiteY16" fmla="*/ 1108708 h 1999321"/>
                    <a:gd name="connsiteX17" fmla="*/ 237489 w 1346306"/>
                    <a:gd name="connsiteY17" fmla="*/ 1095373 h 1999321"/>
                    <a:gd name="connsiteX18" fmla="*/ 309879 w 1346306"/>
                    <a:gd name="connsiteY18" fmla="*/ 1384933 h 1999321"/>
                    <a:gd name="connsiteX19" fmla="*/ 448944 w 1346306"/>
                    <a:gd name="connsiteY19" fmla="*/ 1360168 h 1999321"/>
                    <a:gd name="connsiteX20" fmla="*/ 0 w 1346306"/>
                    <a:gd name="connsiteY20" fmla="*/ 763905 h 1999321"/>
                    <a:gd name="connsiteX21" fmla="*/ 154305 w 1346306"/>
                    <a:gd name="connsiteY21" fmla="*/ 97155 h 1999321"/>
                    <a:gd name="connsiteX0" fmla="*/ 154305 w 1346306"/>
                    <a:gd name="connsiteY0" fmla="*/ 97155 h 1999321"/>
                    <a:gd name="connsiteX1" fmla="*/ 252729 w 1346306"/>
                    <a:gd name="connsiteY1" fmla="*/ 0 h 1999321"/>
                    <a:gd name="connsiteX2" fmla="*/ 622935 w 1346306"/>
                    <a:gd name="connsiteY2" fmla="*/ 83820 h 1999321"/>
                    <a:gd name="connsiteX3" fmla="*/ 666750 w 1346306"/>
                    <a:gd name="connsiteY3" fmla="*/ 230505 h 1999321"/>
                    <a:gd name="connsiteX4" fmla="*/ 923290 w 1346306"/>
                    <a:gd name="connsiteY4" fmla="*/ 527685 h 1999321"/>
                    <a:gd name="connsiteX5" fmla="*/ 1290955 w 1346306"/>
                    <a:gd name="connsiteY5" fmla="*/ 634365 h 1999321"/>
                    <a:gd name="connsiteX6" fmla="*/ 1134745 w 1346306"/>
                    <a:gd name="connsiteY6" fmla="*/ 840105 h 1999321"/>
                    <a:gd name="connsiteX7" fmla="*/ 1061085 w 1346306"/>
                    <a:gd name="connsiteY7" fmla="*/ 847725 h 1999321"/>
                    <a:gd name="connsiteX8" fmla="*/ 658494 w 1346306"/>
                    <a:gd name="connsiteY8" fmla="*/ 729614 h 1999321"/>
                    <a:gd name="connsiteX9" fmla="*/ 574674 w 1346306"/>
                    <a:gd name="connsiteY9" fmla="*/ 641984 h 1999321"/>
                    <a:gd name="connsiteX10" fmla="*/ 506094 w 1346306"/>
                    <a:gd name="connsiteY10" fmla="*/ 941069 h 1999321"/>
                    <a:gd name="connsiteX11" fmla="*/ 768984 w 1346306"/>
                    <a:gd name="connsiteY11" fmla="*/ 1383029 h 1999321"/>
                    <a:gd name="connsiteX12" fmla="*/ 734694 w 1346306"/>
                    <a:gd name="connsiteY12" fmla="*/ 1522094 h 1999321"/>
                    <a:gd name="connsiteX13" fmla="*/ 363219 w 1346306"/>
                    <a:gd name="connsiteY13" fmla="*/ 1979293 h 1999321"/>
                    <a:gd name="connsiteX14" fmla="*/ 187959 w 1346306"/>
                    <a:gd name="connsiteY14" fmla="*/ 1813558 h 1999321"/>
                    <a:gd name="connsiteX15" fmla="*/ 502284 w 1346306"/>
                    <a:gd name="connsiteY15" fmla="*/ 1423033 h 1999321"/>
                    <a:gd name="connsiteX16" fmla="*/ 323214 w 1346306"/>
                    <a:gd name="connsiteY16" fmla="*/ 1108708 h 1999321"/>
                    <a:gd name="connsiteX17" fmla="*/ 237489 w 1346306"/>
                    <a:gd name="connsiteY17" fmla="*/ 1095373 h 1999321"/>
                    <a:gd name="connsiteX18" fmla="*/ 309879 w 1346306"/>
                    <a:gd name="connsiteY18" fmla="*/ 1384933 h 1999321"/>
                    <a:gd name="connsiteX19" fmla="*/ 307974 w 1346306"/>
                    <a:gd name="connsiteY19" fmla="*/ 1470658 h 1999321"/>
                    <a:gd name="connsiteX20" fmla="*/ 0 w 1346306"/>
                    <a:gd name="connsiteY20" fmla="*/ 763905 h 1999321"/>
                    <a:gd name="connsiteX21" fmla="*/ 154305 w 1346306"/>
                    <a:gd name="connsiteY21" fmla="*/ 97155 h 1999321"/>
                    <a:gd name="connsiteX0" fmla="*/ 154305 w 1346306"/>
                    <a:gd name="connsiteY0" fmla="*/ 97155 h 1999321"/>
                    <a:gd name="connsiteX1" fmla="*/ 252729 w 1346306"/>
                    <a:gd name="connsiteY1" fmla="*/ 0 h 1999321"/>
                    <a:gd name="connsiteX2" fmla="*/ 622935 w 1346306"/>
                    <a:gd name="connsiteY2" fmla="*/ 83820 h 1999321"/>
                    <a:gd name="connsiteX3" fmla="*/ 666750 w 1346306"/>
                    <a:gd name="connsiteY3" fmla="*/ 230505 h 1999321"/>
                    <a:gd name="connsiteX4" fmla="*/ 923290 w 1346306"/>
                    <a:gd name="connsiteY4" fmla="*/ 527685 h 1999321"/>
                    <a:gd name="connsiteX5" fmla="*/ 1290955 w 1346306"/>
                    <a:gd name="connsiteY5" fmla="*/ 634365 h 1999321"/>
                    <a:gd name="connsiteX6" fmla="*/ 1134745 w 1346306"/>
                    <a:gd name="connsiteY6" fmla="*/ 840105 h 1999321"/>
                    <a:gd name="connsiteX7" fmla="*/ 1061085 w 1346306"/>
                    <a:gd name="connsiteY7" fmla="*/ 847725 h 1999321"/>
                    <a:gd name="connsiteX8" fmla="*/ 658494 w 1346306"/>
                    <a:gd name="connsiteY8" fmla="*/ 729614 h 1999321"/>
                    <a:gd name="connsiteX9" fmla="*/ 574674 w 1346306"/>
                    <a:gd name="connsiteY9" fmla="*/ 641984 h 1999321"/>
                    <a:gd name="connsiteX10" fmla="*/ 506094 w 1346306"/>
                    <a:gd name="connsiteY10" fmla="*/ 941069 h 1999321"/>
                    <a:gd name="connsiteX11" fmla="*/ 768984 w 1346306"/>
                    <a:gd name="connsiteY11" fmla="*/ 1383029 h 1999321"/>
                    <a:gd name="connsiteX12" fmla="*/ 734694 w 1346306"/>
                    <a:gd name="connsiteY12" fmla="*/ 1522094 h 1999321"/>
                    <a:gd name="connsiteX13" fmla="*/ 363219 w 1346306"/>
                    <a:gd name="connsiteY13" fmla="*/ 1979293 h 1999321"/>
                    <a:gd name="connsiteX14" fmla="*/ 187959 w 1346306"/>
                    <a:gd name="connsiteY14" fmla="*/ 1813558 h 1999321"/>
                    <a:gd name="connsiteX15" fmla="*/ 502284 w 1346306"/>
                    <a:gd name="connsiteY15" fmla="*/ 1423033 h 1999321"/>
                    <a:gd name="connsiteX16" fmla="*/ 323214 w 1346306"/>
                    <a:gd name="connsiteY16" fmla="*/ 1108708 h 1999321"/>
                    <a:gd name="connsiteX17" fmla="*/ 237489 w 1346306"/>
                    <a:gd name="connsiteY17" fmla="*/ 1095373 h 1999321"/>
                    <a:gd name="connsiteX18" fmla="*/ 309879 w 1346306"/>
                    <a:gd name="connsiteY18" fmla="*/ 1384933 h 1999321"/>
                    <a:gd name="connsiteX19" fmla="*/ 307974 w 1346306"/>
                    <a:gd name="connsiteY19" fmla="*/ 1470658 h 1999321"/>
                    <a:gd name="connsiteX20" fmla="*/ 0 w 1346306"/>
                    <a:gd name="connsiteY20" fmla="*/ 763905 h 1999321"/>
                    <a:gd name="connsiteX21" fmla="*/ 154305 w 1346306"/>
                    <a:gd name="connsiteY21" fmla="*/ 97155 h 1999321"/>
                    <a:gd name="connsiteX0" fmla="*/ 154305 w 1346306"/>
                    <a:gd name="connsiteY0" fmla="*/ 97155 h 1999321"/>
                    <a:gd name="connsiteX1" fmla="*/ 252729 w 1346306"/>
                    <a:gd name="connsiteY1" fmla="*/ 0 h 1999321"/>
                    <a:gd name="connsiteX2" fmla="*/ 622935 w 1346306"/>
                    <a:gd name="connsiteY2" fmla="*/ 83820 h 1999321"/>
                    <a:gd name="connsiteX3" fmla="*/ 666750 w 1346306"/>
                    <a:gd name="connsiteY3" fmla="*/ 230505 h 1999321"/>
                    <a:gd name="connsiteX4" fmla="*/ 923290 w 1346306"/>
                    <a:gd name="connsiteY4" fmla="*/ 527685 h 1999321"/>
                    <a:gd name="connsiteX5" fmla="*/ 1290955 w 1346306"/>
                    <a:gd name="connsiteY5" fmla="*/ 634365 h 1999321"/>
                    <a:gd name="connsiteX6" fmla="*/ 1134745 w 1346306"/>
                    <a:gd name="connsiteY6" fmla="*/ 840105 h 1999321"/>
                    <a:gd name="connsiteX7" fmla="*/ 1061085 w 1346306"/>
                    <a:gd name="connsiteY7" fmla="*/ 847725 h 1999321"/>
                    <a:gd name="connsiteX8" fmla="*/ 658494 w 1346306"/>
                    <a:gd name="connsiteY8" fmla="*/ 729614 h 1999321"/>
                    <a:gd name="connsiteX9" fmla="*/ 574674 w 1346306"/>
                    <a:gd name="connsiteY9" fmla="*/ 641984 h 1999321"/>
                    <a:gd name="connsiteX10" fmla="*/ 506094 w 1346306"/>
                    <a:gd name="connsiteY10" fmla="*/ 941069 h 1999321"/>
                    <a:gd name="connsiteX11" fmla="*/ 768984 w 1346306"/>
                    <a:gd name="connsiteY11" fmla="*/ 1383029 h 1999321"/>
                    <a:gd name="connsiteX12" fmla="*/ 734694 w 1346306"/>
                    <a:gd name="connsiteY12" fmla="*/ 1522094 h 1999321"/>
                    <a:gd name="connsiteX13" fmla="*/ 363219 w 1346306"/>
                    <a:gd name="connsiteY13" fmla="*/ 1979293 h 1999321"/>
                    <a:gd name="connsiteX14" fmla="*/ 187959 w 1346306"/>
                    <a:gd name="connsiteY14" fmla="*/ 1813558 h 1999321"/>
                    <a:gd name="connsiteX15" fmla="*/ 502284 w 1346306"/>
                    <a:gd name="connsiteY15" fmla="*/ 1423033 h 1999321"/>
                    <a:gd name="connsiteX16" fmla="*/ 323214 w 1346306"/>
                    <a:gd name="connsiteY16" fmla="*/ 1108708 h 1999321"/>
                    <a:gd name="connsiteX17" fmla="*/ 237489 w 1346306"/>
                    <a:gd name="connsiteY17" fmla="*/ 1095373 h 1999321"/>
                    <a:gd name="connsiteX18" fmla="*/ 309879 w 1346306"/>
                    <a:gd name="connsiteY18" fmla="*/ 1384933 h 1999321"/>
                    <a:gd name="connsiteX19" fmla="*/ 307974 w 1346306"/>
                    <a:gd name="connsiteY19" fmla="*/ 1470658 h 1999321"/>
                    <a:gd name="connsiteX20" fmla="*/ 0 w 1346306"/>
                    <a:gd name="connsiteY20" fmla="*/ 763905 h 1999321"/>
                    <a:gd name="connsiteX21" fmla="*/ 154305 w 1346306"/>
                    <a:gd name="connsiteY21" fmla="*/ 97155 h 1999321"/>
                    <a:gd name="connsiteX0" fmla="*/ 154305 w 1346306"/>
                    <a:gd name="connsiteY0" fmla="*/ 97155 h 1999321"/>
                    <a:gd name="connsiteX1" fmla="*/ 252729 w 1346306"/>
                    <a:gd name="connsiteY1" fmla="*/ 0 h 1999321"/>
                    <a:gd name="connsiteX2" fmla="*/ 622935 w 1346306"/>
                    <a:gd name="connsiteY2" fmla="*/ 83820 h 1999321"/>
                    <a:gd name="connsiteX3" fmla="*/ 666750 w 1346306"/>
                    <a:gd name="connsiteY3" fmla="*/ 230505 h 1999321"/>
                    <a:gd name="connsiteX4" fmla="*/ 923290 w 1346306"/>
                    <a:gd name="connsiteY4" fmla="*/ 527685 h 1999321"/>
                    <a:gd name="connsiteX5" fmla="*/ 1290955 w 1346306"/>
                    <a:gd name="connsiteY5" fmla="*/ 634365 h 1999321"/>
                    <a:gd name="connsiteX6" fmla="*/ 1134745 w 1346306"/>
                    <a:gd name="connsiteY6" fmla="*/ 840105 h 1999321"/>
                    <a:gd name="connsiteX7" fmla="*/ 1061085 w 1346306"/>
                    <a:gd name="connsiteY7" fmla="*/ 847725 h 1999321"/>
                    <a:gd name="connsiteX8" fmla="*/ 658494 w 1346306"/>
                    <a:gd name="connsiteY8" fmla="*/ 729614 h 1999321"/>
                    <a:gd name="connsiteX9" fmla="*/ 574674 w 1346306"/>
                    <a:gd name="connsiteY9" fmla="*/ 641984 h 1999321"/>
                    <a:gd name="connsiteX10" fmla="*/ 506094 w 1346306"/>
                    <a:gd name="connsiteY10" fmla="*/ 941069 h 1999321"/>
                    <a:gd name="connsiteX11" fmla="*/ 768984 w 1346306"/>
                    <a:gd name="connsiteY11" fmla="*/ 1383029 h 1999321"/>
                    <a:gd name="connsiteX12" fmla="*/ 734694 w 1346306"/>
                    <a:gd name="connsiteY12" fmla="*/ 1522094 h 1999321"/>
                    <a:gd name="connsiteX13" fmla="*/ 363219 w 1346306"/>
                    <a:gd name="connsiteY13" fmla="*/ 1979293 h 1999321"/>
                    <a:gd name="connsiteX14" fmla="*/ 187959 w 1346306"/>
                    <a:gd name="connsiteY14" fmla="*/ 1813558 h 1999321"/>
                    <a:gd name="connsiteX15" fmla="*/ 502284 w 1346306"/>
                    <a:gd name="connsiteY15" fmla="*/ 1423033 h 1999321"/>
                    <a:gd name="connsiteX16" fmla="*/ 323214 w 1346306"/>
                    <a:gd name="connsiteY16" fmla="*/ 1108708 h 1999321"/>
                    <a:gd name="connsiteX17" fmla="*/ 237489 w 1346306"/>
                    <a:gd name="connsiteY17" fmla="*/ 1095373 h 1999321"/>
                    <a:gd name="connsiteX18" fmla="*/ 309879 w 1346306"/>
                    <a:gd name="connsiteY18" fmla="*/ 1384933 h 1999321"/>
                    <a:gd name="connsiteX19" fmla="*/ 307974 w 1346306"/>
                    <a:gd name="connsiteY19" fmla="*/ 1470658 h 1999321"/>
                    <a:gd name="connsiteX20" fmla="*/ 0 w 1346306"/>
                    <a:gd name="connsiteY20" fmla="*/ 763905 h 1999321"/>
                    <a:gd name="connsiteX21" fmla="*/ 154305 w 1346306"/>
                    <a:gd name="connsiteY21" fmla="*/ 97155 h 1999321"/>
                    <a:gd name="connsiteX0" fmla="*/ 154305 w 1346306"/>
                    <a:gd name="connsiteY0" fmla="*/ 97155 h 1999321"/>
                    <a:gd name="connsiteX1" fmla="*/ 252729 w 1346306"/>
                    <a:gd name="connsiteY1" fmla="*/ 0 h 1999321"/>
                    <a:gd name="connsiteX2" fmla="*/ 622935 w 1346306"/>
                    <a:gd name="connsiteY2" fmla="*/ 83820 h 1999321"/>
                    <a:gd name="connsiteX3" fmla="*/ 666750 w 1346306"/>
                    <a:gd name="connsiteY3" fmla="*/ 230505 h 1999321"/>
                    <a:gd name="connsiteX4" fmla="*/ 923290 w 1346306"/>
                    <a:gd name="connsiteY4" fmla="*/ 527685 h 1999321"/>
                    <a:gd name="connsiteX5" fmla="*/ 1290955 w 1346306"/>
                    <a:gd name="connsiteY5" fmla="*/ 634365 h 1999321"/>
                    <a:gd name="connsiteX6" fmla="*/ 1134745 w 1346306"/>
                    <a:gd name="connsiteY6" fmla="*/ 840105 h 1999321"/>
                    <a:gd name="connsiteX7" fmla="*/ 1061085 w 1346306"/>
                    <a:gd name="connsiteY7" fmla="*/ 847725 h 1999321"/>
                    <a:gd name="connsiteX8" fmla="*/ 658494 w 1346306"/>
                    <a:gd name="connsiteY8" fmla="*/ 729614 h 1999321"/>
                    <a:gd name="connsiteX9" fmla="*/ 574674 w 1346306"/>
                    <a:gd name="connsiteY9" fmla="*/ 641984 h 1999321"/>
                    <a:gd name="connsiteX10" fmla="*/ 506094 w 1346306"/>
                    <a:gd name="connsiteY10" fmla="*/ 941069 h 1999321"/>
                    <a:gd name="connsiteX11" fmla="*/ 768984 w 1346306"/>
                    <a:gd name="connsiteY11" fmla="*/ 1383029 h 1999321"/>
                    <a:gd name="connsiteX12" fmla="*/ 734694 w 1346306"/>
                    <a:gd name="connsiteY12" fmla="*/ 1522094 h 1999321"/>
                    <a:gd name="connsiteX13" fmla="*/ 363219 w 1346306"/>
                    <a:gd name="connsiteY13" fmla="*/ 1979293 h 1999321"/>
                    <a:gd name="connsiteX14" fmla="*/ 187959 w 1346306"/>
                    <a:gd name="connsiteY14" fmla="*/ 1813558 h 1999321"/>
                    <a:gd name="connsiteX15" fmla="*/ 502284 w 1346306"/>
                    <a:gd name="connsiteY15" fmla="*/ 1423033 h 1999321"/>
                    <a:gd name="connsiteX16" fmla="*/ 323214 w 1346306"/>
                    <a:gd name="connsiteY16" fmla="*/ 1108708 h 1999321"/>
                    <a:gd name="connsiteX17" fmla="*/ 237489 w 1346306"/>
                    <a:gd name="connsiteY17" fmla="*/ 1095373 h 1999321"/>
                    <a:gd name="connsiteX18" fmla="*/ 309879 w 1346306"/>
                    <a:gd name="connsiteY18" fmla="*/ 1384933 h 1999321"/>
                    <a:gd name="connsiteX19" fmla="*/ 307974 w 1346306"/>
                    <a:gd name="connsiteY19" fmla="*/ 1470658 h 1999321"/>
                    <a:gd name="connsiteX20" fmla="*/ 0 w 1346306"/>
                    <a:gd name="connsiteY20" fmla="*/ 763905 h 1999321"/>
                    <a:gd name="connsiteX21" fmla="*/ 154305 w 1346306"/>
                    <a:gd name="connsiteY21" fmla="*/ 97155 h 1999321"/>
                    <a:gd name="connsiteX0" fmla="*/ 154305 w 1346306"/>
                    <a:gd name="connsiteY0" fmla="*/ 97155 h 1999321"/>
                    <a:gd name="connsiteX1" fmla="*/ 252729 w 1346306"/>
                    <a:gd name="connsiteY1" fmla="*/ 0 h 1999321"/>
                    <a:gd name="connsiteX2" fmla="*/ 622935 w 1346306"/>
                    <a:gd name="connsiteY2" fmla="*/ 83820 h 1999321"/>
                    <a:gd name="connsiteX3" fmla="*/ 666750 w 1346306"/>
                    <a:gd name="connsiteY3" fmla="*/ 230505 h 1999321"/>
                    <a:gd name="connsiteX4" fmla="*/ 923290 w 1346306"/>
                    <a:gd name="connsiteY4" fmla="*/ 527685 h 1999321"/>
                    <a:gd name="connsiteX5" fmla="*/ 1290955 w 1346306"/>
                    <a:gd name="connsiteY5" fmla="*/ 634365 h 1999321"/>
                    <a:gd name="connsiteX6" fmla="*/ 1134745 w 1346306"/>
                    <a:gd name="connsiteY6" fmla="*/ 840105 h 1999321"/>
                    <a:gd name="connsiteX7" fmla="*/ 1061085 w 1346306"/>
                    <a:gd name="connsiteY7" fmla="*/ 847725 h 1999321"/>
                    <a:gd name="connsiteX8" fmla="*/ 658494 w 1346306"/>
                    <a:gd name="connsiteY8" fmla="*/ 729614 h 1999321"/>
                    <a:gd name="connsiteX9" fmla="*/ 574674 w 1346306"/>
                    <a:gd name="connsiteY9" fmla="*/ 641984 h 1999321"/>
                    <a:gd name="connsiteX10" fmla="*/ 506094 w 1346306"/>
                    <a:gd name="connsiteY10" fmla="*/ 941069 h 1999321"/>
                    <a:gd name="connsiteX11" fmla="*/ 768984 w 1346306"/>
                    <a:gd name="connsiteY11" fmla="*/ 1383029 h 1999321"/>
                    <a:gd name="connsiteX12" fmla="*/ 734694 w 1346306"/>
                    <a:gd name="connsiteY12" fmla="*/ 1522094 h 1999321"/>
                    <a:gd name="connsiteX13" fmla="*/ 363219 w 1346306"/>
                    <a:gd name="connsiteY13" fmla="*/ 1979293 h 1999321"/>
                    <a:gd name="connsiteX14" fmla="*/ 187959 w 1346306"/>
                    <a:gd name="connsiteY14" fmla="*/ 1813558 h 1999321"/>
                    <a:gd name="connsiteX15" fmla="*/ 502284 w 1346306"/>
                    <a:gd name="connsiteY15" fmla="*/ 1423033 h 1999321"/>
                    <a:gd name="connsiteX16" fmla="*/ 323214 w 1346306"/>
                    <a:gd name="connsiteY16" fmla="*/ 1108708 h 1999321"/>
                    <a:gd name="connsiteX17" fmla="*/ 237489 w 1346306"/>
                    <a:gd name="connsiteY17" fmla="*/ 1095373 h 1999321"/>
                    <a:gd name="connsiteX18" fmla="*/ 309879 w 1346306"/>
                    <a:gd name="connsiteY18" fmla="*/ 1384933 h 1999321"/>
                    <a:gd name="connsiteX19" fmla="*/ 307974 w 1346306"/>
                    <a:gd name="connsiteY19" fmla="*/ 1470658 h 1999321"/>
                    <a:gd name="connsiteX20" fmla="*/ 0 w 1346306"/>
                    <a:gd name="connsiteY20" fmla="*/ 763905 h 1999321"/>
                    <a:gd name="connsiteX21" fmla="*/ 154305 w 1346306"/>
                    <a:gd name="connsiteY21" fmla="*/ 97155 h 1999321"/>
                    <a:gd name="connsiteX0" fmla="*/ 154305 w 1346306"/>
                    <a:gd name="connsiteY0" fmla="*/ 97155 h 1999321"/>
                    <a:gd name="connsiteX1" fmla="*/ 252729 w 1346306"/>
                    <a:gd name="connsiteY1" fmla="*/ 0 h 1999321"/>
                    <a:gd name="connsiteX2" fmla="*/ 622935 w 1346306"/>
                    <a:gd name="connsiteY2" fmla="*/ 83820 h 1999321"/>
                    <a:gd name="connsiteX3" fmla="*/ 666750 w 1346306"/>
                    <a:gd name="connsiteY3" fmla="*/ 230505 h 1999321"/>
                    <a:gd name="connsiteX4" fmla="*/ 923290 w 1346306"/>
                    <a:gd name="connsiteY4" fmla="*/ 527685 h 1999321"/>
                    <a:gd name="connsiteX5" fmla="*/ 1290955 w 1346306"/>
                    <a:gd name="connsiteY5" fmla="*/ 634365 h 1999321"/>
                    <a:gd name="connsiteX6" fmla="*/ 1134745 w 1346306"/>
                    <a:gd name="connsiteY6" fmla="*/ 840105 h 1999321"/>
                    <a:gd name="connsiteX7" fmla="*/ 1061085 w 1346306"/>
                    <a:gd name="connsiteY7" fmla="*/ 847725 h 1999321"/>
                    <a:gd name="connsiteX8" fmla="*/ 658494 w 1346306"/>
                    <a:gd name="connsiteY8" fmla="*/ 729614 h 1999321"/>
                    <a:gd name="connsiteX9" fmla="*/ 574674 w 1346306"/>
                    <a:gd name="connsiteY9" fmla="*/ 641984 h 1999321"/>
                    <a:gd name="connsiteX10" fmla="*/ 506094 w 1346306"/>
                    <a:gd name="connsiteY10" fmla="*/ 941069 h 1999321"/>
                    <a:gd name="connsiteX11" fmla="*/ 768984 w 1346306"/>
                    <a:gd name="connsiteY11" fmla="*/ 1383029 h 1999321"/>
                    <a:gd name="connsiteX12" fmla="*/ 734694 w 1346306"/>
                    <a:gd name="connsiteY12" fmla="*/ 1522094 h 1999321"/>
                    <a:gd name="connsiteX13" fmla="*/ 363219 w 1346306"/>
                    <a:gd name="connsiteY13" fmla="*/ 1979293 h 1999321"/>
                    <a:gd name="connsiteX14" fmla="*/ 187959 w 1346306"/>
                    <a:gd name="connsiteY14" fmla="*/ 1813558 h 1999321"/>
                    <a:gd name="connsiteX15" fmla="*/ 502284 w 1346306"/>
                    <a:gd name="connsiteY15" fmla="*/ 1423033 h 1999321"/>
                    <a:gd name="connsiteX16" fmla="*/ 323214 w 1346306"/>
                    <a:gd name="connsiteY16" fmla="*/ 1108708 h 1999321"/>
                    <a:gd name="connsiteX17" fmla="*/ 237489 w 1346306"/>
                    <a:gd name="connsiteY17" fmla="*/ 1095373 h 1999321"/>
                    <a:gd name="connsiteX18" fmla="*/ 309879 w 1346306"/>
                    <a:gd name="connsiteY18" fmla="*/ 1384933 h 1999321"/>
                    <a:gd name="connsiteX19" fmla="*/ 307974 w 1346306"/>
                    <a:gd name="connsiteY19" fmla="*/ 1470658 h 1999321"/>
                    <a:gd name="connsiteX20" fmla="*/ 0 w 1346306"/>
                    <a:gd name="connsiteY20" fmla="*/ 763905 h 1999321"/>
                    <a:gd name="connsiteX21" fmla="*/ 154305 w 1346306"/>
                    <a:gd name="connsiteY21" fmla="*/ 97155 h 1999321"/>
                    <a:gd name="connsiteX0" fmla="*/ 154305 w 1346306"/>
                    <a:gd name="connsiteY0" fmla="*/ 97155 h 1999321"/>
                    <a:gd name="connsiteX1" fmla="*/ 252729 w 1346306"/>
                    <a:gd name="connsiteY1" fmla="*/ 0 h 1999321"/>
                    <a:gd name="connsiteX2" fmla="*/ 622935 w 1346306"/>
                    <a:gd name="connsiteY2" fmla="*/ 83820 h 1999321"/>
                    <a:gd name="connsiteX3" fmla="*/ 666750 w 1346306"/>
                    <a:gd name="connsiteY3" fmla="*/ 230505 h 1999321"/>
                    <a:gd name="connsiteX4" fmla="*/ 923290 w 1346306"/>
                    <a:gd name="connsiteY4" fmla="*/ 527685 h 1999321"/>
                    <a:gd name="connsiteX5" fmla="*/ 1290955 w 1346306"/>
                    <a:gd name="connsiteY5" fmla="*/ 634365 h 1999321"/>
                    <a:gd name="connsiteX6" fmla="*/ 1134745 w 1346306"/>
                    <a:gd name="connsiteY6" fmla="*/ 840105 h 1999321"/>
                    <a:gd name="connsiteX7" fmla="*/ 1061085 w 1346306"/>
                    <a:gd name="connsiteY7" fmla="*/ 847725 h 1999321"/>
                    <a:gd name="connsiteX8" fmla="*/ 658494 w 1346306"/>
                    <a:gd name="connsiteY8" fmla="*/ 729614 h 1999321"/>
                    <a:gd name="connsiteX9" fmla="*/ 574674 w 1346306"/>
                    <a:gd name="connsiteY9" fmla="*/ 641984 h 1999321"/>
                    <a:gd name="connsiteX10" fmla="*/ 506094 w 1346306"/>
                    <a:gd name="connsiteY10" fmla="*/ 941069 h 1999321"/>
                    <a:gd name="connsiteX11" fmla="*/ 768984 w 1346306"/>
                    <a:gd name="connsiteY11" fmla="*/ 1383029 h 1999321"/>
                    <a:gd name="connsiteX12" fmla="*/ 734694 w 1346306"/>
                    <a:gd name="connsiteY12" fmla="*/ 1522094 h 1999321"/>
                    <a:gd name="connsiteX13" fmla="*/ 363219 w 1346306"/>
                    <a:gd name="connsiteY13" fmla="*/ 1979293 h 1999321"/>
                    <a:gd name="connsiteX14" fmla="*/ 187959 w 1346306"/>
                    <a:gd name="connsiteY14" fmla="*/ 1813558 h 1999321"/>
                    <a:gd name="connsiteX15" fmla="*/ 502284 w 1346306"/>
                    <a:gd name="connsiteY15" fmla="*/ 1423033 h 1999321"/>
                    <a:gd name="connsiteX16" fmla="*/ 323214 w 1346306"/>
                    <a:gd name="connsiteY16" fmla="*/ 1108708 h 1999321"/>
                    <a:gd name="connsiteX17" fmla="*/ 237489 w 1346306"/>
                    <a:gd name="connsiteY17" fmla="*/ 1095373 h 1999321"/>
                    <a:gd name="connsiteX18" fmla="*/ 309879 w 1346306"/>
                    <a:gd name="connsiteY18" fmla="*/ 1384933 h 1999321"/>
                    <a:gd name="connsiteX19" fmla="*/ 307974 w 1346306"/>
                    <a:gd name="connsiteY19" fmla="*/ 1470658 h 1999321"/>
                    <a:gd name="connsiteX20" fmla="*/ 307974 w 1346306"/>
                    <a:gd name="connsiteY20" fmla="*/ 1470658 h 1999321"/>
                    <a:gd name="connsiteX21" fmla="*/ 0 w 1346306"/>
                    <a:gd name="connsiteY21" fmla="*/ 763905 h 1999321"/>
                    <a:gd name="connsiteX22" fmla="*/ 154305 w 1346306"/>
                    <a:gd name="connsiteY22" fmla="*/ 97155 h 1999321"/>
                    <a:gd name="connsiteX0" fmla="*/ 154305 w 1346306"/>
                    <a:gd name="connsiteY0" fmla="*/ 97155 h 1999321"/>
                    <a:gd name="connsiteX1" fmla="*/ 252729 w 1346306"/>
                    <a:gd name="connsiteY1" fmla="*/ 0 h 1999321"/>
                    <a:gd name="connsiteX2" fmla="*/ 622935 w 1346306"/>
                    <a:gd name="connsiteY2" fmla="*/ 83820 h 1999321"/>
                    <a:gd name="connsiteX3" fmla="*/ 666750 w 1346306"/>
                    <a:gd name="connsiteY3" fmla="*/ 230505 h 1999321"/>
                    <a:gd name="connsiteX4" fmla="*/ 923290 w 1346306"/>
                    <a:gd name="connsiteY4" fmla="*/ 527685 h 1999321"/>
                    <a:gd name="connsiteX5" fmla="*/ 1290955 w 1346306"/>
                    <a:gd name="connsiteY5" fmla="*/ 634365 h 1999321"/>
                    <a:gd name="connsiteX6" fmla="*/ 1134745 w 1346306"/>
                    <a:gd name="connsiteY6" fmla="*/ 840105 h 1999321"/>
                    <a:gd name="connsiteX7" fmla="*/ 1061085 w 1346306"/>
                    <a:gd name="connsiteY7" fmla="*/ 847725 h 1999321"/>
                    <a:gd name="connsiteX8" fmla="*/ 658494 w 1346306"/>
                    <a:gd name="connsiteY8" fmla="*/ 729614 h 1999321"/>
                    <a:gd name="connsiteX9" fmla="*/ 574674 w 1346306"/>
                    <a:gd name="connsiteY9" fmla="*/ 641984 h 1999321"/>
                    <a:gd name="connsiteX10" fmla="*/ 506094 w 1346306"/>
                    <a:gd name="connsiteY10" fmla="*/ 941069 h 1999321"/>
                    <a:gd name="connsiteX11" fmla="*/ 768984 w 1346306"/>
                    <a:gd name="connsiteY11" fmla="*/ 1383029 h 1999321"/>
                    <a:gd name="connsiteX12" fmla="*/ 734694 w 1346306"/>
                    <a:gd name="connsiteY12" fmla="*/ 1522094 h 1999321"/>
                    <a:gd name="connsiteX13" fmla="*/ 363219 w 1346306"/>
                    <a:gd name="connsiteY13" fmla="*/ 1979293 h 1999321"/>
                    <a:gd name="connsiteX14" fmla="*/ 187959 w 1346306"/>
                    <a:gd name="connsiteY14" fmla="*/ 1813558 h 1999321"/>
                    <a:gd name="connsiteX15" fmla="*/ 502284 w 1346306"/>
                    <a:gd name="connsiteY15" fmla="*/ 1423033 h 1999321"/>
                    <a:gd name="connsiteX16" fmla="*/ 323214 w 1346306"/>
                    <a:gd name="connsiteY16" fmla="*/ 1108708 h 1999321"/>
                    <a:gd name="connsiteX17" fmla="*/ 237489 w 1346306"/>
                    <a:gd name="connsiteY17" fmla="*/ 1095373 h 1999321"/>
                    <a:gd name="connsiteX18" fmla="*/ 309879 w 1346306"/>
                    <a:gd name="connsiteY18" fmla="*/ 1384933 h 1999321"/>
                    <a:gd name="connsiteX19" fmla="*/ 307974 w 1346306"/>
                    <a:gd name="connsiteY19" fmla="*/ 1470658 h 1999321"/>
                    <a:gd name="connsiteX20" fmla="*/ 307974 w 1346306"/>
                    <a:gd name="connsiteY20" fmla="*/ 1470658 h 1999321"/>
                    <a:gd name="connsiteX21" fmla="*/ 313689 w 1346306"/>
                    <a:gd name="connsiteY21" fmla="*/ 1468753 h 1999321"/>
                    <a:gd name="connsiteX22" fmla="*/ 0 w 1346306"/>
                    <a:gd name="connsiteY22" fmla="*/ 763905 h 1999321"/>
                    <a:gd name="connsiteX23" fmla="*/ 154305 w 1346306"/>
                    <a:gd name="connsiteY23" fmla="*/ 97155 h 1999321"/>
                    <a:gd name="connsiteX0" fmla="*/ 154305 w 1346306"/>
                    <a:gd name="connsiteY0" fmla="*/ 97155 h 1999321"/>
                    <a:gd name="connsiteX1" fmla="*/ 252729 w 1346306"/>
                    <a:gd name="connsiteY1" fmla="*/ 0 h 1999321"/>
                    <a:gd name="connsiteX2" fmla="*/ 622935 w 1346306"/>
                    <a:gd name="connsiteY2" fmla="*/ 83820 h 1999321"/>
                    <a:gd name="connsiteX3" fmla="*/ 666750 w 1346306"/>
                    <a:gd name="connsiteY3" fmla="*/ 230505 h 1999321"/>
                    <a:gd name="connsiteX4" fmla="*/ 923290 w 1346306"/>
                    <a:gd name="connsiteY4" fmla="*/ 527685 h 1999321"/>
                    <a:gd name="connsiteX5" fmla="*/ 1290955 w 1346306"/>
                    <a:gd name="connsiteY5" fmla="*/ 634365 h 1999321"/>
                    <a:gd name="connsiteX6" fmla="*/ 1134745 w 1346306"/>
                    <a:gd name="connsiteY6" fmla="*/ 840105 h 1999321"/>
                    <a:gd name="connsiteX7" fmla="*/ 1061085 w 1346306"/>
                    <a:gd name="connsiteY7" fmla="*/ 847725 h 1999321"/>
                    <a:gd name="connsiteX8" fmla="*/ 658494 w 1346306"/>
                    <a:gd name="connsiteY8" fmla="*/ 729614 h 1999321"/>
                    <a:gd name="connsiteX9" fmla="*/ 574674 w 1346306"/>
                    <a:gd name="connsiteY9" fmla="*/ 641984 h 1999321"/>
                    <a:gd name="connsiteX10" fmla="*/ 506094 w 1346306"/>
                    <a:gd name="connsiteY10" fmla="*/ 941069 h 1999321"/>
                    <a:gd name="connsiteX11" fmla="*/ 768984 w 1346306"/>
                    <a:gd name="connsiteY11" fmla="*/ 1383029 h 1999321"/>
                    <a:gd name="connsiteX12" fmla="*/ 734694 w 1346306"/>
                    <a:gd name="connsiteY12" fmla="*/ 1522094 h 1999321"/>
                    <a:gd name="connsiteX13" fmla="*/ 363219 w 1346306"/>
                    <a:gd name="connsiteY13" fmla="*/ 1979293 h 1999321"/>
                    <a:gd name="connsiteX14" fmla="*/ 187959 w 1346306"/>
                    <a:gd name="connsiteY14" fmla="*/ 1813558 h 1999321"/>
                    <a:gd name="connsiteX15" fmla="*/ 502284 w 1346306"/>
                    <a:gd name="connsiteY15" fmla="*/ 1423033 h 1999321"/>
                    <a:gd name="connsiteX16" fmla="*/ 323214 w 1346306"/>
                    <a:gd name="connsiteY16" fmla="*/ 1108708 h 1999321"/>
                    <a:gd name="connsiteX17" fmla="*/ 237489 w 1346306"/>
                    <a:gd name="connsiteY17" fmla="*/ 1095373 h 1999321"/>
                    <a:gd name="connsiteX18" fmla="*/ 309879 w 1346306"/>
                    <a:gd name="connsiteY18" fmla="*/ 1384933 h 1999321"/>
                    <a:gd name="connsiteX19" fmla="*/ 307974 w 1346306"/>
                    <a:gd name="connsiteY19" fmla="*/ 1470658 h 1999321"/>
                    <a:gd name="connsiteX20" fmla="*/ 307974 w 1346306"/>
                    <a:gd name="connsiteY20" fmla="*/ 1470658 h 1999321"/>
                    <a:gd name="connsiteX21" fmla="*/ 3174 w 1346306"/>
                    <a:gd name="connsiteY21" fmla="*/ 1712593 h 1999321"/>
                    <a:gd name="connsiteX22" fmla="*/ 0 w 1346306"/>
                    <a:gd name="connsiteY22" fmla="*/ 763905 h 1999321"/>
                    <a:gd name="connsiteX23" fmla="*/ 154305 w 1346306"/>
                    <a:gd name="connsiteY23" fmla="*/ 97155 h 1999321"/>
                    <a:gd name="connsiteX0" fmla="*/ 154305 w 1346306"/>
                    <a:gd name="connsiteY0" fmla="*/ 97155 h 1999321"/>
                    <a:gd name="connsiteX1" fmla="*/ 252729 w 1346306"/>
                    <a:gd name="connsiteY1" fmla="*/ 0 h 1999321"/>
                    <a:gd name="connsiteX2" fmla="*/ 622935 w 1346306"/>
                    <a:gd name="connsiteY2" fmla="*/ 83820 h 1999321"/>
                    <a:gd name="connsiteX3" fmla="*/ 666750 w 1346306"/>
                    <a:gd name="connsiteY3" fmla="*/ 230505 h 1999321"/>
                    <a:gd name="connsiteX4" fmla="*/ 923290 w 1346306"/>
                    <a:gd name="connsiteY4" fmla="*/ 527685 h 1999321"/>
                    <a:gd name="connsiteX5" fmla="*/ 1290955 w 1346306"/>
                    <a:gd name="connsiteY5" fmla="*/ 634365 h 1999321"/>
                    <a:gd name="connsiteX6" fmla="*/ 1134745 w 1346306"/>
                    <a:gd name="connsiteY6" fmla="*/ 840105 h 1999321"/>
                    <a:gd name="connsiteX7" fmla="*/ 1061085 w 1346306"/>
                    <a:gd name="connsiteY7" fmla="*/ 847725 h 1999321"/>
                    <a:gd name="connsiteX8" fmla="*/ 658494 w 1346306"/>
                    <a:gd name="connsiteY8" fmla="*/ 729614 h 1999321"/>
                    <a:gd name="connsiteX9" fmla="*/ 574674 w 1346306"/>
                    <a:gd name="connsiteY9" fmla="*/ 641984 h 1999321"/>
                    <a:gd name="connsiteX10" fmla="*/ 506094 w 1346306"/>
                    <a:gd name="connsiteY10" fmla="*/ 941069 h 1999321"/>
                    <a:gd name="connsiteX11" fmla="*/ 768984 w 1346306"/>
                    <a:gd name="connsiteY11" fmla="*/ 1383029 h 1999321"/>
                    <a:gd name="connsiteX12" fmla="*/ 734694 w 1346306"/>
                    <a:gd name="connsiteY12" fmla="*/ 1522094 h 1999321"/>
                    <a:gd name="connsiteX13" fmla="*/ 363219 w 1346306"/>
                    <a:gd name="connsiteY13" fmla="*/ 1979293 h 1999321"/>
                    <a:gd name="connsiteX14" fmla="*/ 187959 w 1346306"/>
                    <a:gd name="connsiteY14" fmla="*/ 1813558 h 1999321"/>
                    <a:gd name="connsiteX15" fmla="*/ 502284 w 1346306"/>
                    <a:gd name="connsiteY15" fmla="*/ 1423033 h 1999321"/>
                    <a:gd name="connsiteX16" fmla="*/ 323214 w 1346306"/>
                    <a:gd name="connsiteY16" fmla="*/ 1108708 h 1999321"/>
                    <a:gd name="connsiteX17" fmla="*/ 237489 w 1346306"/>
                    <a:gd name="connsiteY17" fmla="*/ 1095373 h 1999321"/>
                    <a:gd name="connsiteX18" fmla="*/ 309879 w 1346306"/>
                    <a:gd name="connsiteY18" fmla="*/ 1384933 h 1999321"/>
                    <a:gd name="connsiteX19" fmla="*/ 307974 w 1346306"/>
                    <a:gd name="connsiteY19" fmla="*/ 1470658 h 1999321"/>
                    <a:gd name="connsiteX20" fmla="*/ 258444 w 1346306"/>
                    <a:gd name="connsiteY20" fmla="*/ 1630678 h 1999321"/>
                    <a:gd name="connsiteX21" fmla="*/ 3174 w 1346306"/>
                    <a:gd name="connsiteY21" fmla="*/ 1712593 h 1999321"/>
                    <a:gd name="connsiteX22" fmla="*/ 0 w 1346306"/>
                    <a:gd name="connsiteY22" fmla="*/ 763905 h 1999321"/>
                    <a:gd name="connsiteX23" fmla="*/ 154305 w 1346306"/>
                    <a:gd name="connsiteY23" fmla="*/ 97155 h 1999321"/>
                    <a:gd name="connsiteX0" fmla="*/ 154305 w 1346306"/>
                    <a:gd name="connsiteY0" fmla="*/ 97155 h 1999321"/>
                    <a:gd name="connsiteX1" fmla="*/ 252729 w 1346306"/>
                    <a:gd name="connsiteY1" fmla="*/ 0 h 1999321"/>
                    <a:gd name="connsiteX2" fmla="*/ 622935 w 1346306"/>
                    <a:gd name="connsiteY2" fmla="*/ 83820 h 1999321"/>
                    <a:gd name="connsiteX3" fmla="*/ 666750 w 1346306"/>
                    <a:gd name="connsiteY3" fmla="*/ 230505 h 1999321"/>
                    <a:gd name="connsiteX4" fmla="*/ 923290 w 1346306"/>
                    <a:gd name="connsiteY4" fmla="*/ 527685 h 1999321"/>
                    <a:gd name="connsiteX5" fmla="*/ 1290955 w 1346306"/>
                    <a:gd name="connsiteY5" fmla="*/ 634365 h 1999321"/>
                    <a:gd name="connsiteX6" fmla="*/ 1134745 w 1346306"/>
                    <a:gd name="connsiteY6" fmla="*/ 840105 h 1999321"/>
                    <a:gd name="connsiteX7" fmla="*/ 1061085 w 1346306"/>
                    <a:gd name="connsiteY7" fmla="*/ 847725 h 1999321"/>
                    <a:gd name="connsiteX8" fmla="*/ 658494 w 1346306"/>
                    <a:gd name="connsiteY8" fmla="*/ 729614 h 1999321"/>
                    <a:gd name="connsiteX9" fmla="*/ 574674 w 1346306"/>
                    <a:gd name="connsiteY9" fmla="*/ 641984 h 1999321"/>
                    <a:gd name="connsiteX10" fmla="*/ 506094 w 1346306"/>
                    <a:gd name="connsiteY10" fmla="*/ 941069 h 1999321"/>
                    <a:gd name="connsiteX11" fmla="*/ 768984 w 1346306"/>
                    <a:gd name="connsiteY11" fmla="*/ 1383029 h 1999321"/>
                    <a:gd name="connsiteX12" fmla="*/ 734694 w 1346306"/>
                    <a:gd name="connsiteY12" fmla="*/ 1522094 h 1999321"/>
                    <a:gd name="connsiteX13" fmla="*/ 363219 w 1346306"/>
                    <a:gd name="connsiteY13" fmla="*/ 1979293 h 1999321"/>
                    <a:gd name="connsiteX14" fmla="*/ 187959 w 1346306"/>
                    <a:gd name="connsiteY14" fmla="*/ 1813558 h 1999321"/>
                    <a:gd name="connsiteX15" fmla="*/ 502284 w 1346306"/>
                    <a:gd name="connsiteY15" fmla="*/ 1423033 h 1999321"/>
                    <a:gd name="connsiteX16" fmla="*/ 323214 w 1346306"/>
                    <a:gd name="connsiteY16" fmla="*/ 1108708 h 1999321"/>
                    <a:gd name="connsiteX17" fmla="*/ 237489 w 1346306"/>
                    <a:gd name="connsiteY17" fmla="*/ 1095373 h 1999321"/>
                    <a:gd name="connsiteX18" fmla="*/ 309879 w 1346306"/>
                    <a:gd name="connsiteY18" fmla="*/ 1384933 h 1999321"/>
                    <a:gd name="connsiteX19" fmla="*/ 307974 w 1346306"/>
                    <a:gd name="connsiteY19" fmla="*/ 1470658 h 1999321"/>
                    <a:gd name="connsiteX20" fmla="*/ 121284 w 1346306"/>
                    <a:gd name="connsiteY20" fmla="*/ 1760218 h 1999321"/>
                    <a:gd name="connsiteX21" fmla="*/ 3174 w 1346306"/>
                    <a:gd name="connsiteY21" fmla="*/ 1712593 h 1999321"/>
                    <a:gd name="connsiteX22" fmla="*/ 0 w 1346306"/>
                    <a:gd name="connsiteY22" fmla="*/ 763905 h 1999321"/>
                    <a:gd name="connsiteX23" fmla="*/ 154305 w 1346306"/>
                    <a:gd name="connsiteY23" fmla="*/ 97155 h 1999321"/>
                    <a:gd name="connsiteX0" fmla="*/ 242571 w 1434572"/>
                    <a:gd name="connsiteY0" fmla="*/ 97155 h 1999321"/>
                    <a:gd name="connsiteX1" fmla="*/ 340995 w 1434572"/>
                    <a:gd name="connsiteY1" fmla="*/ 0 h 1999321"/>
                    <a:gd name="connsiteX2" fmla="*/ 711201 w 1434572"/>
                    <a:gd name="connsiteY2" fmla="*/ 83820 h 1999321"/>
                    <a:gd name="connsiteX3" fmla="*/ 755016 w 1434572"/>
                    <a:gd name="connsiteY3" fmla="*/ 230505 h 1999321"/>
                    <a:gd name="connsiteX4" fmla="*/ 1011556 w 1434572"/>
                    <a:gd name="connsiteY4" fmla="*/ 527685 h 1999321"/>
                    <a:gd name="connsiteX5" fmla="*/ 1379221 w 1434572"/>
                    <a:gd name="connsiteY5" fmla="*/ 634365 h 1999321"/>
                    <a:gd name="connsiteX6" fmla="*/ 1223011 w 1434572"/>
                    <a:gd name="connsiteY6" fmla="*/ 840105 h 1999321"/>
                    <a:gd name="connsiteX7" fmla="*/ 1149351 w 1434572"/>
                    <a:gd name="connsiteY7" fmla="*/ 847725 h 1999321"/>
                    <a:gd name="connsiteX8" fmla="*/ 746760 w 1434572"/>
                    <a:gd name="connsiteY8" fmla="*/ 729614 h 1999321"/>
                    <a:gd name="connsiteX9" fmla="*/ 662940 w 1434572"/>
                    <a:gd name="connsiteY9" fmla="*/ 641984 h 1999321"/>
                    <a:gd name="connsiteX10" fmla="*/ 594360 w 1434572"/>
                    <a:gd name="connsiteY10" fmla="*/ 941069 h 1999321"/>
                    <a:gd name="connsiteX11" fmla="*/ 857250 w 1434572"/>
                    <a:gd name="connsiteY11" fmla="*/ 1383029 h 1999321"/>
                    <a:gd name="connsiteX12" fmla="*/ 822960 w 1434572"/>
                    <a:gd name="connsiteY12" fmla="*/ 1522094 h 1999321"/>
                    <a:gd name="connsiteX13" fmla="*/ 451485 w 1434572"/>
                    <a:gd name="connsiteY13" fmla="*/ 1979293 h 1999321"/>
                    <a:gd name="connsiteX14" fmla="*/ 276225 w 1434572"/>
                    <a:gd name="connsiteY14" fmla="*/ 1813558 h 1999321"/>
                    <a:gd name="connsiteX15" fmla="*/ 590550 w 1434572"/>
                    <a:gd name="connsiteY15" fmla="*/ 1423033 h 1999321"/>
                    <a:gd name="connsiteX16" fmla="*/ 411480 w 1434572"/>
                    <a:gd name="connsiteY16" fmla="*/ 1108708 h 1999321"/>
                    <a:gd name="connsiteX17" fmla="*/ 325755 w 1434572"/>
                    <a:gd name="connsiteY17" fmla="*/ 1095373 h 1999321"/>
                    <a:gd name="connsiteX18" fmla="*/ 398145 w 1434572"/>
                    <a:gd name="connsiteY18" fmla="*/ 1384933 h 1999321"/>
                    <a:gd name="connsiteX19" fmla="*/ 396240 w 1434572"/>
                    <a:gd name="connsiteY19" fmla="*/ 1470658 h 1999321"/>
                    <a:gd name="connsiteX20" fmla="*/ 0 w 1434572"/>
                    <a:gd name="connsiteY20" fmla="*/ 1967863 h 1999321"/>
                    <a:gd name="connsiteX21" fmla="*/ 91440 w 1434572"/>
                    <a:gd name="connsiteY21" fmla="*/ 1712593 h 1999321"/>
                    <a:gd name="connsiteX22" fmla="*/ 88266 w 1434572"/>
                    <a:gd name="connsiteY22" fmla="*/ 763905 h 1999321"/>
                    <a:gd name="connsiteX23" fmla="*/ 242571 w 1434572"/>
                    <a:gd name="connsiteY23" fmla="*/ 97155 h 1999321"/>
                    <a:gd name="connsiteX0" fmla="*/ 410211 w 1602212"/>
                    <a:gd name="connsiteY0" fmla="*/ 97155 h 1999321"/>
                    <a:gd name="connsiteX1" fmla="*/ 508635 w 1602212"/>
                    <a:gd name="connsiteY1" fmla="*/ 0 h 1999321"/>
                    <a:gd name="connsiteX2" fmla="*/ 878841 w 1602212"/>
                    <a:gd name="connsiteY2" fmla="*/ 83820 h 1999321"/>
                    <a:gd name="connsiteX3" fmla="*/ 922656 w 1602212"/>
                    <a:gd name="connsiteY3" fmla="*/ 230505 h 1999321"/>
                    <a:gd name="connsiteX4" fmla="*/ 1179196 w 1602212"/>
                    <a:gd name="connsiteY4" fmla="*/ 527685 h 1999321"/>
                    <a:gd name="connsiteX5" fmla="*/ 1546861 w 1602212"/>
                    <a:gd name="connsiteY5" fmla="*/ 634365 h 1999321"/>
                    <a:gd name="connsiteX6" fmla="*/ 1390651 w 1602212"/>
                    <a:gd name="connsiteY6" fmla="*/ 840105 h 1999321"/>
                    <a:gd name="connsiteX7" fmla="*/ 1316991 w 1602212"/>
                    <a:gd name="connsiteY7" fmla="*/ 847725 h 1999321"/>
                    <a:gd name="connsiteX8" fmla="*/ 914400 w 1602212"/>
                    <a:gd name="connsiteY8" fmla="*/ 729614 h 1999321"/>
                    <a:gd name="connsiteX9" fmla="*/ 830580 w 1602212"/>
                    <a:gd name="connsiteY9" fmla="*/ 641984 h 1999321"/>
                    <a:gd name="connsiteX10" fmla="*/ 762000 w 1602212"/>
                    <a:gd name="connsiteY10" fmla="*/ 941069 h 1999321"/>
                    <a:gd name="connsiteX11" fmla="*/ 1024890 w 1602212"/>
                    <a:gd name="connsiteY11" fmla="*/ 1383029 h 1999321"/>
                    <a:gd name="connsiteX12" fmla="*/ 990600 w 1602212"/>
                    <a:gd name="connsiteY12" fmla="*/ 1522094 h 1999321"/>
                    <a:gd name="connsiteX13" fmla="*/ 619125 w 1602212"/>
                    <a:gd name="connsiteY13" fmla="*/ 1979293 h 1999321"/>
                    <a:gd name="connsiteX14" fmla="*/ 443865 w 1602212"/>
                    <a:gd name="connsiteY14" fmla="*/ 1813558 h 1999321"/>
                    <a:gd name="connsiteX15" fmla="*/ 758190 w 1602212"/>
                    <a:gd name="connsiteY15" fmla="*/ 1423033 h 1999321"/>
                    <a:gd name="connsiteX16" fmla="*/ 579120 w 1602212"/>
                    <a:gd name="connsiteY16" fmla="*/ 1108708 h 1999321"/>
                    <a:gd name="connsiteX17" fmla="*/ 493395 w 1602212"/>
                    <a:gd name="connsiteY17" fmla="*/ 1095373 h 1999321"/>
                    <a:gd name="connsiteX18" fmla="*/ 565785 w 1602212"/>
                    <a:gd name="connsiteY18" fmla="*/ 1384933 h 1999321"/>
                    <a:gd name="connsiteX19" fmla="*/ 563880 w 1602212"/>
                    <a:gd name="connsiteY19" fmla="*/ 1470658 h 1999321"/>
                    <a:gd name="connsiteX20" fmla="*/ 167640 w 1602212"/>
                    <a:gd name="connsiteY20" fmla="*/ 1967863 h 1999321"/>
                    <a:gd name="connsiteX21" fmla="*/ 0 w 1602212"/>
                    <a:gd name="connsiteY21" fmla="*/ 1794508 h 1999321"/>
                    <a:gd name="connsiteX22" fmla="*/ 255906 w 1602212"/>
                    <a:gd name="connsiteY22" fmla="*/ 763905 h 1999321"/>
                    <a:gd name="connsiteX23" fmla="*/ 410211 w 1602212"/>
                    <a:gd name="connsiteY23" fmla="*/ 97155 h 1999321"/>
                    <a:gd name="connsiteX0" fmla="*/ 430572 w 1622573"/>
                    <a:gd name="connsiteY0" fmla="*/ 97155 h 1999321"/>
                    <a:gd name="connsiteX1" fmla="*/ 528996 w 1622573"/>
                    <a:gd name="connsiteY1" fmla="*/ 0 h 1999321"/>
                    <a:gd name="connsiteX2" fmla="*/ 899202 w 1622573"/>
                    <a:gd name="connsiteY2" fmla="*/ 83820 h 1999321"/>
                    <a:gd name="connsiteX3" fmla="*/ 943017 w 1622573"/>
                    <a:gd name="connsiteY3" fmla="*/ 230505 h 1999321"/>
                    <a:gd name="connsiteX4" fmla="*/ 1199557 w 1622573"/>
                    <a:gd name="connsiteY4" fmla="*/ 527685 h 1999321"/>
                    <a:gd name="connsiteX5" fmla="*/ 1567222 w 1622573"/>
                    <a:gd name="connsiteY5" fmla="*/ 634365 h 1999321"/>
                    <a:gd name="connsiteX6" fmla="*/ 1411012 w 1622573"/>
                    <a:gd name="connsiteY6" fmla="*/ 840105 h 1999321"/>
                    <a:gd name="connsiteX7" fmla="*/ 1337352 w 1622573"/>
                    <a:gd name="connsiteY7" fmla="*/ 847725 h 1999321"/>
                    <a:gd name="connsiteX8" fmla="*/ 934761 w 1622573"/>
                    <a:gd name="connsiteY8" fmla="*/ 729614 h 1999321"/>
                    <a:gd name="connsiteX9" fmla="*/ 850941 w 1622573"/>
                    <a:gd name="connsiteY9" fmla="*/ 641984 h 1999321"/>
                    <a:gd name="connsiteX10" fmla="*/ 782361 w 1622573"/>
                    <a:gd name="connsiteY10" fmla="*/ 941069 h 1999321"/>
                    <a:gd name="connsiteX11" fmla="*/ 1045251 w 1622573"/>
                    <a:gd name="connsiteY11" fmla="*/ 1383029 h 1999321"/>
                    <a:gd name="connsiteX12" fmla="*/ 1010961 w 1622573"/>
                    <a:gd name="connsiteY12" fmla="*/ 1522094 h 1999321"/>
                    <a:gd name="connsiteX13" fmla="*/ 639486 w 1622573"/>
                    <a:gd name="connsiteY13" fmla="*/ 1979293 h 1999321"/>
                    <a:gd name="connsiteX14" fmla="*/ 464226 w 1622573"/>
                    <a:gd name="connsiteY14" fmla="*/ 1813558 h 1999321"/>
                    <a:gd name="connsiteX15" fmla="*/ 778551 w 1622573"/>
                    <a:gd name="connsiteY15" fmla="*/ 1423033 h 1999321"/>
                    <a:gd name="connsiteX16" fmla="*/ 599481 w 1622573"/>
                    <a:gd name="connsiteY16" fmla="*/ 1108708 h 1999321"/>
                    <a:gd name="connsiteX17" fmla="*/ 513756 w 1622573"/>
                    <a:gd name="connsiteY17" fmla="*/ 1095373 h 1999321"/>
                    <a:gd name="connsiteX18" fmla="*/ 586146 w 1622573"/>
                    <a:gd name="connsiteY18" fmla="*/ 1384933 h 1999321"/>
                    <a:gd name="connsiteX19" fmla="*/ 584241 w 1622573"/>
                    <a:gd name="connsiteY19" fmla="*/ 1470658 h 1999321"/>
                    <a:gd name="connsiteX20" fmla="*/ 188001 w 1622573"/>
                    <a:gd name="connsiteY20" fmla="*/ 1967863 h 1999321"/>
                    <a:gd name="connsiteX21" fmla="*/ 20361 w 1622573"/>
                    <a:gd name="connsiteY21" fmla="*/ 1794508 h 1999321"/>
                    <a:gd name="connsiteX22" fmla="*/ 276267 w 1622573"/>
                    <a:gd name="connsiteY22" fmla="*/ 763905 h 1999321"/>
                    <a:gd name="connsiteX23" fmla="*/ 430572 w 1622573"/>
                    <a:gd name="connsiteY23" fmla="*/ 97155 h 1999321"/>
                    <a:gd name="connsiteX0" fmla="*/ 437624 w 1629625"/>
                    <a:gd name="connsiteY0" fmla="*/ 97155 h 1999321"/>
                    <a:gd name="connsiteX1" fmla="*/ 536048 w 1629625"/>
                    <a:gd name="connsiteY1" fmla="*/ 0 h 1999321"/>
                    <a:gd name="connsiteX2" fmla="*/ 906254 w 1629625"/>
                    <a:gd name="connsiteY2" fmla="*/ 83820 h 1999321"/>
                    <a:gd name="connsiteX3" fmla="*/ 950069 w 1629625"/>
                    <a:gd name="connsiteY3" fmla="*/ 230505 h 1999321"/>
                    <a:gd name="connsiteX4" fmla="*/ 1206609 w 1629625"/>
                    <a:gd name="connsiteY4" fmla="*/ 527685 h 1999321"/>
                    <a:gd name="connsiteX5" fmla="*/ 1574274 w 1629625"/>
                    <a:gd name="connsiteY5" fmla="*/ 634365 h 1999321"/>
                    <a:gd name="connsiteX6" fmla="*/ 1418064 w 1629625"/>
                    <a:gd name="connsiteY6" fmla="*/ 840105 h 1999321"/>
                    <a:gd name="connsiteX7" fmla="*/ 1344404 w 1629625"/>
                    <a:gd name="connsiteY7" fmla="*/ 847725 h 1999321"/>
                    <a:gd name="connsiteX8" fmla="*/ 941813 w 1629625"/>
                    <a:gd name="connsiteY8" fmla="*/ 729614 h 1999321"/>
                    <a:gd name="connsiteX9" fmla="*/ 857993 w 1629625"/>
                    <a:gd name="connsiteY9" fmla="*/ 641984 h 1999321"/>
                    <a:gd name="connsiteX10" fmla="*/ 789413 w 1629625"/>
                    <a:gd name="connsiteY10" fmla="*/ 941069 h 1999321"/>
                    <a:gd name="connsiteX11" fmla="*/ 1052303 w 1629625"/>
                    <a:gd name="connsiteY11" fmla="*/ 1383029 h 1999321"/>
                    <a:gd name="connsiteX12" fmla="*/ 1018013 w 1629625"/>
                    <a:gd name="connsiteY12" fmla="*/ 1522094 h 1999321"/>
                    <a:gd name="connsiteX13" fmla="*/ 646538 w 1629625"/>
                    <a:gd name="connsiteY13" fmla="*/ 1979293 h 1999321"/>
                    <a:gd name="connsiteX14" fmla="*/ 471278 w 1629625"/>
                    <a:gd name="connsiteY14" fmla="*/ 1813558 h 1999321"/>
                    <a:gd name="connsiteX15" fmla="*/ 785603 w 1629625"/>
                    <a:gd name="connsiteY15" fmla="*/ 1423033 h 1999321"/>
                    <a:gd name="connsiteX16" fmla="*/ 606533 w 1629625"/>
                    <a:gd name="connsiteY16" fmla="*/ 1108708 h 1999321"/>
                    <a:gd name="connsiteX17" fmla="*/ 520808 w 1629625"/>
                    <a:gd name="connsiteY17" fmla="*/ 1095373 h 1999321"/>
                    <a:gd name="connsiteX18" fmla="*/ 593198 w 1629625"/>
                    <a:gd name="connsiteY18" fmla="*/ 1384933 h 1999321"/>
                    <a:gd name="connsiteX19" fmla="*/ 591293 w 1629625"/>
                    <a:gd name="connsiteY19" fmla="*/ 1470658 h 1999321"/>
                    <a:gd name="connsiteX20" fmla="*/ 195053 w 1629625"/>
                    <a:gd name="connsiteY20" fmla="*/ 1967863 h 1999321"/>
                    <a:gd name="connsiteX21" fmla="*/ 27413 w 1629625"/>
                    <a:gd name="connsiteY21" fmla="*/ 1794508 h 1999321"/>
                    <a:gd name="connsiteX22" fmla="*/ 283319 w 1629625"/>
                    <a:gd name="connsiteY22" fmla="*/ 763905 h 1999321"/>
                    <a:gd name="connsiteX23" fmla="*/ 437624 w 1629625"/>
                    <a:gd name="connsiteY23" fmla="*/ 97155 h 1999321"/>
                    <a:gd name="connsiteX0" fmla="*/ 437395 w 1629396"/>
                    <a:gd name="connsiteY0" fmla="*/ 97155 h 1999321"/>
                    <a:gd name="connsiteX1" fmla="*/ 535819 w 1629396"/>
                    <a:gd name="connsiteY1" fmla="*/ 0 h 1999321"/>
                    <a:gd name="connsiteX2" fmla="*/ 906025 w 1629396"/>
                    <a:gd name="connsiteY2" fmla="*/ 83820 h 1999321"/>
                    <a:gd name="connsiteX3" fmla="*/ 949840 w 1629396"/>
                    <a:gd name="connsiteY3" fmla="*/ 230505 h 1999321"/>
                    <a:gd name="connsiteX4" fmla="*/ 1206380 w 1629396"/>
                    <a:gd name="connsiteY4" fmla="*/ 527685 h 1999321"/>
                    <a:gd name="connsiteX5" fmla="*/ 1574045 w 1629396"/>
                    <a:gd name="connsiteY5" fmla="*/ 634365 h 1999321"/>
                    <a:gd name="connsiteX6" fmla="*/ 1417835 w 1629396"/>
                    <a:gd name="connsiteY6" fmla="*/ 840105 h 1999321"/>
                    <a:gd name="connsiteX7" fmla="*/ 1344175 w 1629396"/>
                    <a:gd name="connsiteY7" fmla="*/ 847725 h 1999321"/>
                    <a:gd name="connsiteX8" fmla="*/ 941584 w 1629396"/>
                    <a:gd name="connsiteY8" fmla="*/ 729614 h 1999321"/>
                    <a:gd name="connsiteX9" fmla="*/ 857764 w 1629396"/>
                    <a:gd name="connsiteY9" fmla="*/ 641984 h 1999321"/>
                    <a:gd name="connsiteX10" fmla="*/ 789184 w 1629396"/>
                    <a:gd name="connsiteY10" fmla="*/ 941069 h 1999321"/>
                    <a:gd name="connsiteX11" fmla="*/ 1052074 w 1629396"/>
                    <a:gd name="connsiteY11" fmla="*/ 1383029 h 1999321"/>
                    <a:gd name="connsiteX12" fmla="*/ 1017784 w 1629396"/>
                    <a:gd name="connsiteY12" fmla="*/ 1522094 h 1999321"/>
                    <a:gd name="connsiteX13" fmla="*/ 646309 w 1629396"/>
                    <a:gd name="connsiteY13" fmla="*/ 1979293 h 1999321"/>
                    <a:gd name="connsiteX14" fmla="*/ 471049 w 1629396"/>
                    <a:gd name="connsiteY14" fmla="*/ 1813558 h 1999321"/>
                    <a:gd name="connsiteX15" fmla="*/ 785374 w 1629396"/>
                    <a:gd name="connsiteY15" fmla="*/ 1423033 h 1999321"/>
                    <a:gd name="connsiteX16" fmla="*/ 606304 w 1629396"/>
                    <a:gd name="connsiteY16" fmla="*/ 1108708 h 1999321"/>
                    <a:gd name="connsiteX17" fmla="*/ 520579 w 1629396"/>
                    <a:gd name="connsiteY17" fmla="*/ 1095373 h 1999321"/>
                    <a:gd name="connsiteX18" fmla="*/ 592969 w 1629396"/>
                    <a:gd name="connsiteY18" fmla="*/ 1384933 h 1999321"/>
                    <a:gd name="connsiteX19" fmla="*/ 591064 w 1629396"/>
                    <a:gd name="connsiteY19" fmla="*/ 1470658 h 1999321"/>
                    <a:gd name="connsiteX20" fmla="*/ 194824 w 1629396"/>
                    <a:gd name="connsiteY20" fmla="*/ 1967863 h 1999321"/>
                    <a:gd name="connsiteX21" fmla="*/ 27184 w 1629396"/>
                    <a:gd name="connsiteY21" fmla="*/ 1794508 h 1999321"/>
                    <a:gd name="connsiteX22" fmla="*/ 283090 w 1629396"/>
                    <a:gd name="connsiteY22" fmla="*/ 763905 h 1999321"/>
                    <a:gd name="connsiteX23" fmla="*/ 437395 w 1629396"/>
                    <a:gd name="connsiteY23" fmla="*/ 97155 h 1999321"/>
                    <a:gd name="connsiteX0" fmla="*/ 442869 w 1634870"/>
                    <a:gd name="connsiteY0" fmla="*/ 97155 h 1999321"/>
                    <a:gd name="connsiteX1" fmla="*/ 541293 w 1634870"/>
                    <a:gd name="connsiteY1" fmla="*/ 0 h 1999321"/>
                    <a:gd name="connsiteX2" fmla="*/ 911499 w 1634870"/>
                    <a:gd name="connsiteY2" fmla="*/ 83820 h 1999321"/>
                    <a:gd name="connsiteX3" fmla="*/ 955314 w 1634870"/>
                    <a:gd name="connsiteY3" fmla="*/ 230505 h 1999321"/>
                    <a:gd name="connsiteX4" fmla="*/ 1211854 w 1634870"/>
                    <a:gd name="connsiteY4" fmla="*/ 527685 h 1999321"/>
                    <a:gd name="connsiteX5" fmla="*/ 1579519 w 1634870"/>
                    <a:gd name="connsiteY5" fmla="*/ 634365 h 1999321"/>
                    <a:gd name="connsiteX6" fmla="*/ 1423309 w 1634870"/>
                    <a:gd name="connsiteY6" fmla="*/ 840105 h 1999321"/>
                    <a:gd name="connsiteX7" fmla="*/ 1349649 w 1634870"/>
                    <a:gd name="connsiteY7" fmla="*/ 847725 h 1999321"/>
                    <a:gd name="connsiteX8" fmla="*/ 947058 w 1634870"/>
                    <a:gd name="connsiteY8" fmla="*/ 729614 h 1999321"/>
                    <a:gd name="connsiteX9" fmla="*/ 863238 w 1634870"/>
                    <a:gd name="connsiteY9" fmla="*/ 641984 h 1999321"/>
                    <a:gd name="connsiteX10" fmla="*/ 794658 w 1634870"/>
                    <a:gd name="connsiteY10" fmla="*/ 941069 h 1999321"/>
                    <a:gd name="connsiteX11" fmla="*/ 1057548 w 1634870"/>
                    <a:gd name="connsiteY11" fmla="*/ 1383029 h 1999321"/>
                    <a:gd name="connsiteX12" fmla="*/ 1023258 w 1634870"/>
                    <a:gd name="connsiteY12" fmla="*/ 1522094 h 1999321"/>
                    <a:gd name="connsiteX13" fmla="*/ 651783 w 1634870"/>
                    <a:gd name="connsiteY13" fmla="*/ 1979293 h 1999321"/>
                    <a:gd name="connsiteX14" fmla="*/ 476523 w 1634870"/>
                    <a:gd name="connsiteY14" fmla="*/ 1813558 h 1999321"/>
                    <a:gd name="connsiteX15" fmla="*/ 790848 w 1634870"/>
                    <a:gd name="connsiteY15" fmla="*/ 1423033 h 1999321"/>
                    <a:gd name="connsiteX16" fmla="*/ 611778 w 1634870"/>
                    <a:gd name="connsiteY16" fmla="*/ 1108708 h 1999321"/>
                    <a:gd name="connsiteX17" fmla="*/ 526053 w 1634870"/>
                    <a:gd name="connsiteY17" fmla="*/ 1095373 h 1999321"/>
                    <a:gd name="connsiteX18" fmla="*/ 598443 w 1634870"/>
                    <a:gd name="connsiteY18" fmla="*/ 1384933 h 1999321"/>
                    <a:gd name="connsiteX19" fmla="*/ 596538 w 1634870"/>
                    <a:gd name="connsiteY19" fmla="*/ 1470658 h 1999321"/>
                    <a:gd name="connsiteX20" fmla="*/ 200298 w 1634870"/>
                    <a:gd name="connsiteY20" fmla="*/ 1967863 h 1999321"/>
                    <a:gd name="connsiteX21" fmla="*/ 32658 w 1634870"/>
                    <a:gd name="connsiteY21" fmla="*/ 1794508 h 1999321"/>
                    <a:gd name="connsiteX22" fmla="*/ 288564 w 1634870"/>
                    <a:gd name="connsiteY22" fmla="*/ 763905 h 1999321"/>
                    <a:gd name="connsiteX23" fmla="*/ 442869 w 1634870"/>
                    <a:gd name="connsiteY23" fmla="*/ 97155 h 1999321"/>
                    <a:gd name="connsiteX0" fmla="*/ 442869 w 1634870"/>
                    <a:gd name="connsiteY0" fmla="*/ 97155 h 1999321"/>
                    <a:gd name="connsiteX1" fmla="*/ 541293 w 1634870"/>
                    <a:gd name="connsiteY1" fmla="*/ 0 h 1999321"/>
                    <a:gd name="connsiteX2" fmla="*/ 911499 w 1634870"/>
                    <a:gd name="connsiteY2" fmla="*/ 83820 h 1999321"/>
                    <a:gd name="connsiteX3" fmla="*/ 955314 w 1634870"/>
                    <a:gd name="connsiteY3" fmla="*/ 230505 h 1999321"/>
                    <a:gd name="connsiteX4" fmla="*/ 1211854 w 1634870"/>
                    <a:gd name="connsiteY4" fmla="*/ 527685 h 1999321"/>
                    <a:gd name="connsiteX5" fmla="*/ 1579519 w 1634870"/>
                    <a:gd name="connsiteY5" fmla="*/ 634365 h 1999321"/>
                    <a:gd name="connsiteX6" fmla="*/ 1423309 w 1634870"/>
                    <a:gd name="connsiteY6" fmla="*/ 840105 h 1999321"/>
                    <a:gd name="connsiteX7" fmla="*/ 1349649 w 1634870"/>
                    <a:gd name="connsiteY7" fmla="*/ 847725 h 1999321"/>
                    <a:gd name="connsiteX8" fmla="*/ 947058 w 1634870"/>
                    <a:gd name="connsiteY8" fmla="*/ 729614 h 1999321"/>
                    <a:gd name="connsiteX9" fmla="*/ 863238 w 1634870"/>
                    <a:gd name="connsiteY9" fmla="*/ 641984 h 1999321"/>
                    <a:gd name="connsiteX10" fmla="*/ 794658 w 1634870"/>
                    <a:gd name="connsiteY10" fmla="*/ 941069 h 1999321"/>
                    <a:gd name="connsiteX11" fmla="*/ 1057548 w 1634870"/>
                    <a:gd name="connsiteY11" fmla="*/ 1383029 h 1999321"/>
                    <a:gd name="connsiteX12" fmla="*/ 1023258 w 1634870"/>
                    <a:gd name="connsiteY12" fmla="*/ 1522094 h 1999321"/>
                    <a:gd name="connsiteX13" fmla="*/ 651783 w 1634870"/>
                    <a:gd name="connsiteY13" fmla="*/ 1979293 h 1999321"/>
                    <a:gd name="connsiteX14" fmla="*/ 476523 w 1634870"/>
                    <a:gd name="connsiteY14" fmla="*/ 1813558 h 1999321"/>
                    <a:gd name="connsiteX15" fmla="*/ 790848 w 1634870"/>
                    <a:gd name="connsiteY15" fmla="*/ 1423033 h 1999321"/>
                    <a:gd name="connsiteX16" fmla="*/ 611778 w 1634870"/>
                    <a:gd name="connsiteY16" fmla="*/ 1108708 h 1999321"/>
                    <a:gd name="connsiteX17" fmla="*/ 526053 w 1634870"/>
                    <a:gd name="connsiteY17" fmla="*/ 1095373 h 1999321"/>
                    <a:gd name="connsiteX18" fmla="*/ 598443 w 1634870"/>
                    <a:gd name="connsiteY18" fmla="*/ 1384933 h 1999321"/>
                    <a:gd name="connsiteX19" fmla="*/ 596538 w 1634870"/>
                    <a:gd name="connsiteY19" fmla="*/ 1470658 h 1999321"/>
                    <a:gd name="connsiteX20" fmla="*/ 200298 w 1634870"/>
                    <a:gd name="connsiteY20" fmla="*/ 1967863 h 1999321"/>
                    <a:gd name="connsiteX21" fmla="*/ 32658 w 1634870"/>
                    <a:gd name="connsiteY21" fmla="*/ 1794508 h 1999321"/>
                    <a:gd name="connsiteX22" fmla="*/ 288564 w 1634870"/>
                    <a:gd name="connsiteY22" fmla="*/ 763905 h 1999321"/>
                    <a:gd name="connsiteX23" fmla="*/ 286023 w 1634870"/>
                    <a:gd name="connsiteY23" fmla="*/ 769618 h 1999321"/>
                    <a:gd name="connsiteX24" fmla="*/ 442869 w 1634870"/>
                    <a:gd name="connsiteY24" fmla="*/ 97155 h 1999321"/>
                    <a:gd name="connsiteX0" fmla="*/ 442869 w 1634870"/>
                    <a:gd name="connsiteY0" fmla="*/ 97155 h 1999321"/>
                    <a:gd name="connsiteX1" fmla="*/ 541293 w 1634870"/>
                    <a:gd name="connsiteY1" fmla="*/ 0 h 1999321"/>
                    <a:gd name="connsiteX2" fmla="*/ 911499 w 1634870"/>
                    <a:gd name="connsiteY2" fmla="*/ 83820 h 1999321"/>
                    <a:gd name="connsiteX3" fmla="*/ 955314 w 1634870"/>
                    <a:gd name="connsiteY3" fmla="*/ 230505 h 1999321"/>
                    <a:gd name="connsiteX4" fmla="*/ 1211854 w 1634870"/>
                    <a:gd name="connsiteY4" fmla="*/ 527685 h 1999321"/>
                    <a:gd name="connsiteX5" fmla="*/ 1579519 w 1634870"/>
                    <a:gd name="connsiteY5" fmla="*/ 634365 h 1999321"/>
                    <a:gd name="connsiteX6" fmla="*/ 1423309 w 1634870"/>
                    <a:gd name="connsiteY6" fmla="*/ 840105 h 1999321"/>
                    <a:gd name="connsiteX7" fmla="*/ 1349649 w 1634870"/>
                    <a:gd name="connsiteY7" fmla="*/ 847725 h 1999321"/>
                    <a:gd name="connsiteX8" fmla="*/ 947058 w 1634870"/>
                    <a:gd name="connsiteY8" fmla="*/ 729614 h 1999321"/>
                    <a:gd name="connsiteX9" fmla="*/ 863238 w 1634870"/>
                    <a:gd name="connsiteY9" fmla="*/ 641984 h 1999321"/>
                    <a:gd name="connsiteX10" fmla="*/ 794658 w 1634870"/>
                    <a:gd name="connsiteY10" fmla="*/ 941069 h 1999321"/>
                    <a:gd name="connsiteX11" fmla="*/ 1057548 w 1634870"/>
                    <a:gd name="connsiteY11" fmla="*/ 1383029 h 1999321"/>
                    <a:gd name="connsiteX12" fmla="*/ 1023258 w 1634870"/>
                    <a:gd name="connsiteY12" fmla="*/ 1522094 h 1999321"/>
                    <a:gd name="connsiteX13" fmla="*/ 651783 w 1634870"/>
                    <a:gd name="connsiteY13" fmla="*/ 1979293 h 1999321"/>
                    <a:gd name="connsiteX14" fmla="*/ 476523 w 1634870"/>
                    <a:gd name="connsiteY14" fmla="*/ 1813558 h 1999321"/>
                    <a:gd name="connsiteX15" fmla="*/ 790848 w 1634870"/>
                    <a:gd name="connsiteY15" fmla="*/ 1423033 h 1999321"/>
                    <a:gd name="connsiteX16" fmla="*/ 611778 w 1634870"/>
                    <a:gd name="connsiteY16" fmla="*/ 1108708 h 1999321"/>
                    <a:gd name="connsiteX17" fmla="*/ 526053 w 1634870"/>
                    <a:gd name="connsiteY17" fmla="*/ 1095373 h 1999321"/>
                    <a:gd name="connsiteX18" fmla="*/ 598443 w 1634870"/>
                    <a:gd name="connsiteY18" fmla="*/ 1384933 h 1999321"/>
                    <a:gd name="connsiteX19" fmla="*/ 596538 w 1634870"/>
                    <a:gd name="connsiteY19" fmla="*/ 1470658 h 1999321"/>
                    <a:gd name="connsiteX20" fmla="*/ 200298 w 1634870"/>
                    <a:gd name="connsiteY20" fmla="*/ 1967863 h 1999321"/>
                    <a:gd name="connsiteX21" fmla="*/ 32658 w 1634870"/>
                    <a:gd name="connsiteY21" fmla="*/ 1794508 h 1999321"/>
                    <a:gd name="connsiteX22" fmla="*/ 288564 w 1634870"/>
                    <a:gd name="connsiteY22" fmla="*/ 763905 h 1999321"/>
                    <a:gd name="connsiteX23" fmla="*/ 295548 w 1634870"/>
                    <a:gd name="connsiteY23" fmla="*/ 739138 h 1999321"/>
                    <a:gd name="connsiteX24" fmla="*/ 442869 w 1634870"/>
                    <a:gd name="connsiteY24" fmla="*/ 97155 h 1999321"/>
                    <a:gd name="connsiteX0" fmla="*/ 442869 w 1634870"/>
                    <a:gd name="connsiteY0" fmla="*/ 97155 h 1999321"/>
                    <a:gd name="connsiteX1" fmla="*/ 541293 w 1634870"/>
                    <a:gd name="connsiteY1" fmla="*/ 0 h 1999321"/>
                    <a:gd name="connsiteX2" fmla="*/ 911499 w 1634870"/>
                    <a:gd name="connsiteY2" fmla="*/ 83820 h 1999321"/>
                    <a:gd name="connsiteX3" fmla="*/ 955314 w 1634870"/>
                    <a:gd name="connsiteY3" fmla="*/ 230505 h 1999321"/>
                    <a:gd name="connsiteX4" fmla="*/ 1211854 w 1634870"/>
                    <a:gd name="connsiteY4" fmla="*/ 527685 h 1999321"/>
                    <a:gd name="connsiteX5" fmla="*/ 1579519 w 1634870"/>
                    <a:gd name="connsiteY5" fmla="*/ 634365 h 1999321"/>
                    <a:gd name="connsiteX6" fmla="*/ 1423309 w 1634870"/>
                    <a:gd name="connsiteY6" fmla="*/ 840105 h 1999321"/>
                    <a:gd name="connsiteX7" fmla="*/ 1349649 w 1634870"/>
                    <a:gd name="connsiteY7" fmla="*/ 847725 h 1999321"/>
                    <a:gd name="connsiteX8" fmla="*/ 947058 w 1634870"/>
                    <a:gd name="connsiteY8" fmla="*/ 729614 h 1999321"/>
                    <a:gd name="connsiteX9" fmla="*/ 863238 w 1634870"/>
                    <a:gd name="connsiteY9" fmla="*/ 641984 h 1999321"/>
                    <a:gd name="connsiteX10" fmla="*/ 794658 w 1634870"/>
                    <a:gd name="connsiteY10" fmla="*/ 941069 h 1999321"/>
                    <a:gd name="connsiteX11" fmla="*/ 1057548 w 1634870"/>
                    <a:gd name="connsiteY11" fmla="*/ 1383029 h 1999321"/>
                    <a:gd name="connsiteX12" fmla="*/ 1023258 w 1634870"/>
                    <a:gd name="connsiteY12" fmla="*/ 1522094 h 1999321"/>
                    <a:gd name="connsiteX13" fmla="*/ 651783 w 1634870"/>
                    <a:gd name="connsiteY13" fmla="*/ 1979293 h 1999321"/>
                    <a:gd name="connsiteX14" fmla="*/ 476523 w 1634870"/>
                    <a:gd name="connsiteY14" fmla="*/ 1813558 h 1999321"/>
                    <a:gd name="connsiteX15" fmla="*/ 790848 w 1634870"/>
                    <a:gd name="connsiteY15" fmla="*/ 1423033 h 1999321"/>
                    <a:gd name="connsiteX16" fmla="*/ 611778 w 1634870"/>
                    <a:gd name="connsiteY16" fmla="*/ 1108708 h 1999321"/>
                    <a:gd name="connsiteX17" fmla="*/ 526053 w 1634870"/>
                    <a:gd name="connsiteY17" fmla="*/ 1095373 h 1999321"/>
                    <a:gd name="connsiteX18" fmla="*/ 598443 w 1634870"/>
                    <a:gd name="connsiteY18" fmla="*/ 1384933 h 1999321"/>
                    <a:gd name="connsiteX19" fmla="*/ 596538 w 1634870"/>
                    <a:gd name="connsiteY19" fmla="*/ 1470658 h 1999321"/>
                    <a:gd name="connsiteX20" fmla="*/ 200298 w 1634870"/>
                    <a:gd name="connsiteY20" fmla="*/ 1967863 h 1999321"/>
                    <a:gd name="connsiteX21" fmla="*/ 32658 w 1634870"/>
                    <a:gd name="connsiteY21" fmla="*/ 1794508 h 1999321"/>
                    <a:gd name="connsiteX22" fmla="*/ 345714 w 1634870"/>
                    <a:gd name="connsiteY22" fmla="*/ 1396365 h 1999321"/>
                    <a:gd name="connsiteX23" fmla="*/ 295548 w 1634870"/>
                    <a:gd name="connsiteY23" fmla="*/ 739138 h 1999321"/>
                    <a:gd name="connsiteX24" fmla="*/ 442869 w 1634870"/>
                    <a:gd name="connsiteY24" fmla="*/ 97155 h 1999321"/>
                    <a:gd name="connsiteX0" fmla="*/ 442869 w 1634870"/>
                    <a:gd name="connsiteY0" fmla="*/ 97155 h 1999321"/>
                    <a:gd name="connsiteX1" fmla="*/ 541293 w 1634870"/>
                    <a:gd name="connsiteY1" fmla="*/ 0 h 1999321"/>
                    <a:gd name="connsiteX2" fmla="*/ 911499 w 1634870"/>
                    <a:gd name="connsiteY2" fmla="*/ 83820 h 1999321"/>
                    <a:gd name="connsiteX3" fmla="*/ 955314 w 1634870"/>
                    <a:gd name="connsiteY3" fmla="*/ 230505 h 1999321"/>
                    <a:gd name="connsiteX4" fmla="*/ 1211854 w 1634870"/>
                    <a:gd name="connsiteY4" fmla="*/ 527685 h 1999321"/>
                    <a:gd name="connsiteX5" fmla="*/ 1579519 w 1634870"/>
                    <a:gd name="connsiteY5" fmla="*/ 634365 h 1999321"/>
                    <a:gd name="connsiteX6" fmla="*/ 1423309 w 1634870"/>
                    <a:gd name="connsiteY6" fmla="*/ 840105 h 1999321"/>
                    <a:gd name="connsiteX7" fmla="*/ 1349649 w 1634870"/>
                    <a:gd name="connsiteY7" fmla="*/ 847725 h 1999321"/>
                    <a:gd name="connsiteX8" fmla="*/ 947058 w 1634870"/>
                    <a:gd name="connsiteY8" fmla="*/ 729614 h 1999321"/>
                    <a:gd name="connsiteX9" fmla="*/ 863238 w 1634870"/>
                    <a:gd name="connsiteY9" fmla="*/ 641984 h 1999321"/>
                    <a:gd name="connsiteX10" fmla="*/ 794658 w 1634870"/>
                    <a:gd name="connsiteY10" fmla="*/ 941069 h 1999321"/>
                    <a:gd name="connsiteX11" fmla="*/ 1057548 w 1634870"/>
                    <a:gd name="connsiteY11" fmla="*/ 1383029 h 1999321"/>
                    <a:gd name="connsiteX12" fmla="*/ 1023258 w 1634870"/>
                    <a:gd name="connsiteY12" fmla="*/ 1522094 h 1999321"/>
                    <a:gd name="connsiteX13" fmla="*/ 651783 w 1634870"/>
                    <a:gd name="connsiteY13" fmla="*/ 1979293 h 1999321"/>
                    <a:gd name="connsiteX14" fmla="*/ 476523 w 1634870"/>
                    <a:gd name="connsiteY14" fmla="*/ 1813558 h 1999321"/>
                    <a:gd name="connsiteX15" fmla="*/ 790848 w 1634870"/>
                    <a:gd name="connsiteY15" fmla="*/ 1423033 h 1999321"/>
                    <a:gd name="connsiteX16" fmla="*/ 611778 w 1634870"/>
                    <a:gd name="connsiteY16" fmla="*/ 1108708 h 1999321"/>
                    <a:gd name="connsiteX17" fmla="*/ 526053 w 1634870"/>
                    <a:gd name="connsiteY17" fmla="*/ 1095373 h 1999321"/>
                    <a:gd name="connsiteX18" fmla="*/ 598443 w 1634870"/>
                    <a:gd name="connsiteY18" fmla="*/ 1384933 h 1999321"/>
                    <a:gd name="connsiteX19" fmla="*/ 596538 w 1634870"/>
                    <a:gd name="connsiteY19" fmla="*/ 1470658 h 1999321"/>
                    <a:gd name="connsiteX20" fmla="*/ 200298 w 1634870"/>
                    <a:gd name="connsiteY20" fmla="*/ 1967863 h 1999321"/>
                    <a:gd name="connsiteX21" fmla="*/ 32658 w 1634870"/>
                    <a:gd name="connsiteY21" fmla="*/ 1794508 h 1999321"/>
                    <a:gd name="connsiteX22" fmla="*/ 345714 w 1634870"/>
                    <a:gd name="connsiteY22" fmla="*/ 1396365 h 1999321"/>
                    <a:gd name="connsiteX23" fmla="*/ 238398 w 1634870"/>
                    <a:gd name="connsiteY23" fmla="*/ 1000123 h 1999321"/>
                    <a:gd name="connsiteX24" fmla="*/ 442869 w 1634870"/>
                    <a:gd name="connsiteY24" fmla="*/ 97155 h 1999321"/>
                    <a:gd name="connsiteX0" fmla="*/ 442869 w 1634870"/>
                    <a:gd name="connsiteY0" fmla="*/ 97155 h 1999321"/>
                    <a:gd name="connsiteX1" fmla="*/ 541293 w 1634870"/>
                    <a:gd name="connsiteY1" fmla="*/ 0 h 1999321"/>
                    <a:gd name="connsiteX2" fmla="*/ 911499 w 1634870"/>
                    <a:gd name="connsiteY2" fmla="*/ 83820 h 1999321"/>
                    <a:gd name="connsiteX3" fmla="*/ 955314 w 1634870"/>
                    <a:gd name="connsiteY3" fmla="*/ 230505 h 1999321"/>
                    <a:gd name="connsiteX4" fmla="*/ 1211854 w 1634870"/>
                    <a:gd name="connsiteY4" fmla="*/ 527685 h 1999321"/>
                    <a:gd name="connsiteX5" fmla="*/ 1579519 w 1634870"/>
                    <a:gd name="connsiteY5" fmla="*/ 634365 h 1999321"/>
                    <a:gd name="connsiteX6" fmla="*/ 1423309 w 1634870"/>
                    <a:gd name="connsiteY6" fmla="*/ 840105 h 1999321"/>
                    <a:gd name="connsiteX7" fmla="*/ 1349649 w 1634870"/>
                    <a:gd name="connsiteY7" fmla="*/ 847725 h 1999321"/>
                    <a:gd name="connsiteX8" fmla="*/ 947058 w 1634870"/>
                    <a:gd name="connsiteY8" fmla="*/ 729614 h 1999321"/>
                    <a:gd name="connsiteX9" fmla="*/ 863238 w 1634870"/>
                    <a:gd name="connsiteY9" fmla="*/ 641984 h 1999321"/>
                    <a:gd name="connsiteX10" fmla="*/ 794658 w 1634870"/>
                    <a:gd name="connsiteY10" fmla="*/ 941069 h 1999321"/>
                    <a:gd name="connsiteX11" fmla="*/ 1057548 w 1634870"/>
                    <a:gd name="connsiteY11" fmla="*/ 1383029 h 1999321"/>
                    <a:gd name="connsiteX12" fmla="*/ 1023258 w 1634870"/>
                    <a:gd name="connsiteY12" fmla="*/ 1522094 h 1999321"/>
                    <a:gd name="connsiteX13" fmla="*/ 651783 w 1634870"/>
                    <a:gd name="connsiteY13" fmla="*/ 1979293 h 1999321"/>
                    <a:gd name="connsiteX14" fmla="*/ 476523 w 1634870"/>
                    <a:gd name="connsiteY14" fmla="*/ 1813558 h 1999321"/>
                    <a:gd name="connsiteX15" fmla="*/ 790848 w 1634870"/>
                    <a:gd name="connsiteY15" fmla="*/ 1423033 h 1999321"/>
                    <a:gd name="connsiteX16" fmla="*/ 611778 w 1634870"/>
                    <a:gd name="connsiteY16" fmla="*/ 1108708 h 1999321"/>
                    <a:gd name="connsiteX17" fmla="*/ 526053 w 1634870"/>
                    <a:gd name="connsiteY17" fmla="*/ 1095373 h 1999321"/>
                    <a:gd name="connsiteX18" fmla="*/ 598443 w 1634870"/>
                    <a:gd name="connsiteY18" fmla="*/ 1384933 h 1999321"/>
                    <a:gd name="connsiteX19" fmla="*/ 596538 w 1634870"/>
                    <a:gd name="connsiteY19" fmla="*/ 1470658 h 1999321"/>
                    <a:gd name="connsiteX20" fmla="*/ 200298 w 1634870"/>
                    <a:gd name="connsiteY20" fmla="*/ 1967863 h 1999321"/>
                    <a:gd name="connsiteX21" fmla="*/ 32658 w 1634870"/>
                    <a:gd name="connsiteY21" fmla="*/ 1794508 h 1999321"/>
                    <a:gd name="connsiteX22" fmla="*/ 345714 w 1634870"/>
                    <a:gd name="connsiteY22" fmla="*/ 1396365 h 1999321"/>
                    <a:gd name="connsiteX23" fmla="*/ 238398 w 1634870"/>
                    <a:gd name="connsiteY23" fmla="*/ 1000123 h 1999321"/>
                    <a:gd name="connsiteX24" fmla="*/ 442869 w 1634870"/>
                    <a:gd name="connsiteY24" fmla="*/ 97155 h 1999321"/>
                    <a:gd name="connsiteX0" fmla="*/ 442869 w 1634870"/>
                    <a:gd name="connsiteY0" fmla="*/ 97155 h 1999321"/>
                    <a:gd name="connsiteX1" fmla="*/ 541293 w 1634870"/>
                    <a:gd name="connsiteY1" fmla="*/ 0 h 1999321"/>
                    <a:gd name="connsiteX2" fmla="*/ 911499 w 1634870"/>
                    <a:gd name="connsiteY2" fmla="*/ 83820 h 1999321"/>
                    <a:gd name="connsiteX3" fmla="*/ 955314 w 1634870"/>
                    <a:gd name="connsiteY3" fmla="*/ 230505 h 1999321"/>
                    <a:gd name="connsiteX4" fmla="*/ 1211854 w 1634870"/>
                    <a:gd name="connsiteY4" fmla="*/ 527685 h 1999321"/>
                    <a:gd name="connsiteX5" fmla="*/ 1579519 w 1634870"/>
                    <a:gd name="connsiteY5" fmla="*/ 634365 h 1999321"/>
                    <a:gd name="connsiteX6" fmla="*/ 1423309 w 1634870"/>
                    <a:gd name="connsiteY6" fmla="*/ 840105 h 1999321"/>
                    <a:gd name="connsiteX7" fmla="*/ 1349649 w 1634870"/>
                    <a:gd name="connsiteY7" fmla="*/ 847725 h 1999321"/>
                    <a:gd name="connsiteX8" fmla="*/ 947058 w 1634870"/>
                    <a:gd name="connsiteY8" fmla="*/ 729614 h 1999321"/>
                    <a:gd name="connsiteX9" fmla="*/ 863238 w 1634870"/>
                    <a:gd name="connsiteY9" fmla="*/ 641984 h 1999321"/>
                    <a:gd name="connsiteX10" fmla="*/ 794658 w 1634870"/>
                    <a:gd name="connsiteY10" fmla="*/ 941069 h 1999321"/>
                    <a:gd name="connsiteX11" fmla="*/ 1057548 w 1634870"/>
                    <a:gd name="connsiteY11" fmla="*/ 1383029 h 1999321"/>
                    <a:gd name="connsiteX12" fmla="*/ 1023258 w 1634870"/>
                    <a:gd name="connsiteY12" fmla="*/ 1522094 h 1999321"/>
                    <a:gd name="connsiteX13" fmla="*/ 651783 w 1634870"/>
                    <a:gd name="connsiteY13" fmla="*/ 1979293 h 1999321"/>
                    <a:gd name="connsiteX14" fmla="*/ 476523 w 1634870"/>
                    <a:gd name="connsiteY14" fmla="*/ 1813558 h 1999321"/>
                    <a:gd name="connsiteX15" fmla="*/ 790848 w 1634870"/>
                    <a:gd name="connsiteY15" fmla="*/ 1423033 h 1999321"/>
                    <a:gd name="connsiteX16" fmla="*/ 611778 w 1634870"/>
                    <a:gd name="connsiteY16" fmla="*/ 1108708 h 1999321"/>
                    <a:gd name="connsiteX17" fmla="*/ 526053 w 1634870"/>
                    <a:gd name="connsiteY17" fmla="*/ 1095373 h 1999321"/>
                    <a:gd name="connsiteX18" fmla="*/ 598443 w 1634870"/>
                    <a:gd name="connsiteY18" fmla="*/ 1384933 h 1999321"/>
                    <a:gd name="connsiteX19" fmla="*/ 596538 w 1634870"/>
                    <a:gd name="connsiteY19" fmla="*/ 1470658 h 1999321"/>
                    <a:gd name="connsiteX20" fmla="*/ 200298 w 1634870"/>
                    <a:gd name="connsiteY20" fmla="*/ 1967863 h 1999321"/>
                    <a:gd name="connsiteX21" fmla="*/ 32658 w 1634870"/>
                    <a:gd name="connsiteY21" fmla="*/ 1794508 h 1999321"/>
                    <a:gd name="connsiteX22" fmla="*/ 345714 w 1634870"/>
                    <a:gd name="connsiteY22" fmla="*/ 1396365 h 1999321"/>
                    <a:gd name="connsiteX23" fmla="*/ 238398 w 1634870"/>
                    <a:gd name="connsiteY23" fmla="*/ 1000123 h 1999321"/>
                    <a:gd name="connsiteX24" fmla="*/ 442869 w 1634870"/>
                    <a:gd name="connsiteY24" fmla="*/ 97155 h 1999321"/>
                    <a:gd name="connsiteX0" fmla="*/ 442869 w 1634870"/>
                    <a:gd name="connsiteY0" fmla="*/ 97155 h 1999321"/>
                    <a:gd name="connsiteX1" fmla="*/ 541293 w 1634870"/>
                    <a:gd name="connsiteY1" fmla="*/ 0 h 1999321"/>
                    <a:gd name="connsiteX2" fmla="*/ 911499 w 1634870"/>
                    <a:gd name="connsiteY2" fmla="*/ 83820 h 1999321"/>
                    <a:gd name="connsiteX3" fmla="*/ 955314 w 1634870"/>
                    <a:gd name="connsiteY3" fmla="*/ 230505 h 1999321"/>
                    <a:gd name="connsiteX4" fmla="*/ 1211854 w 1634870"/>
                    <a:gd name="connsiteY4" fmla="*/ 527685 h 1999321"/>
                    <a:gd name="connsiteX5" fmla="*/ 1579519 w 1634870"/>
                    <a:gd name="connsiteY5" fmla="*/ 634365 h 1999321"/>
                    <a:gd name="connsiteX6" fmla="*/ 1423309 w 1634870"/>
                    <a:gd name="connsiteY6" fmla="*/ 840105 h 1999321"/>
                    <a:gd name="connsiteX7" fmla="*/ 1349649 w 1634870"/>
                    <a:gd name="connsiteY7" fmla="*/ 847725 h 1999321"/>
                    <a:gd name="connsiteX8" fmla="*/ 947058 w 1634870"/>
                    <a:gd name="connsiteY8" fmla="*/ 729614 h 1999321"/>
                    <a:gd name="connsiteX9" fmla="*/ 863238 w 1634870"/>
                    <a:gd name="connsiteY9" fmla="*/ 641984 h 1999321"/>
                    <a:gd name="connsiteX10" fmla="*/ 794658 w 1634870"/>
                    <a:gd name="connsiteY10" fmla="*/ 941069 h 1999321"/>
                    <a:gd name="connsiteX11" fmla="*/ 1057548 w 1634870"/>
                    <a:gd name="connsiteY11" fmla="*/ 1383029 h 1999321"/>
                    <a:gd name="connsiteX12" fmla="*/ 1023258 w 1634870"/>
                    <a:gd name="connsiteY12" fmla="*/ 1522094 h 1999321"/>
                    <a:gd name="connsiteX13" fmla="*/ 651783 w 1634870"/>
                    <a:gd name="connsiteY13" fmla="*/ 1979293 h 1999321"/>
                    <a:gd name="connsiteX14" fmla="*/ 476523 w 1634870"/>
                    <a:gd name="connsiteY14" fmla="*/ 1813558 h 1999321"/>
                    <a:gd name="connsiteX15" fmla="*/ 790848 w 1634870"/>
                    <a:gd name="connsiteY15" fmla="*/ 1423033 h 1999321"/>
                    <a:gd name="connsiteX16" fmla="*/ 611778 w 1634870"/>
                    <a:gd name="connsiteY16" fmla="*/ 1108708 h 1999321"/>
                    <a:gd name="connsiteX17" fmla="*/ 526053 w 1634870"/>
                    <a:gd name="connsiteY17" fmla="*/ 1095373 h 1999321"/>
                    <a:gd name="connsiteX18" fmla="*/ 598443 w 1634870"/>
                    <a:gd name="connsiteY18" fmla="*/ 1384933 h 1999321"/>
                    <a:gd name="connsiteX19" fmla="*/ 596538 w 1634870"/>
                    <a:gd name="connsiteY19" fmla="*/ 1470658 h 1999321"/>
                    <a:gd name="connsiteX20" fmla="*/ 200298 w 1634870"/>
                    <a:gd name="connsiteY20" fmla="*/ 1967863 h 1999321"/>
                    <a:gd name="connsiteX21" fmla="*/ 32658 w 1634870"/>
                    <a:gd name="connsiteY21" fmla="*/ 1794508 h 1999321"/>
                    <a:gd name="connsiteX22" fmla="*/ 345714 w 1634870"/>
                    <a:gd name="connsiteY22" fmla="*/ 1396365 h 1999321"/>
                    <a:gd name="connsiteX23" fmla="*/ 238398 w 1634870"/>
                    <a:gd name="connsiteY23" fmla="*/ 1000123 h 1999321"/>
                    <a:gd name="connsiteX24" fmla="*/ 442869 w 1634870"/>
                    <a:gd name="connsiteY24" fmla="*/ 97155 h 1999321"/>
                    <a:gd name="connsiteX0" fmla="*/ 442869 w 1634870"/>
                    <a:gd name="connsiteY0" fmla="*/ 97155 h 1999321"/>
                    <a:gd name="connsiteX1" fmla="*/ 541293 w 1634870"/>
                    <a:gd name="connsiteY1" fmla="*/ 0 h 1999321"/>
                    <a:gd name="connsiteX2" fmla="*/ 911499 w 1634870"/>
                    <a:gd name="connsiteY2" fmla="*/ 83820 h 1999321"/>
                    <a:gd name="connsiteX3" fmla="*/ 955314 w 1634870"/>
                    <a:gd name="connsiteY3" fmla="*/ 230505 h 1999321"/>
                    <a:gd name="connsiteX4" fmla="*/ 1211854 w 1634870"/>
                    <a:gd name="connsiteY4" fmla="*/ 527685 h 1999321"/>
                    <a:gd name="connsiteX5" fmla="*/ 1579519 w 1634870"/>
                    <a:gd name="connsiteY5" fmla="*/ 634365 h 1999321"/>
                    <a:gd name="connsiteX6" fmla="*/ 1423309 w 1634870"/>
                    <a:gd name="connsiteY6" fmla="*/ 840105 h 1999321"/>
                    <a:gd name="connsiteX7" fmla="*/ 1349649 w 1634870"/>
                    <a:gd name="connsiteY7" fmla="*/ 847725 h 1999321"/>
                    <a:gd name="connsiteX8" fmla="*/ 947058 w 1634870"/>
                    <a:gd name="connsiteY8" fmla="*/ 729614 h 1999321"/>
                    <a:gd name="connsiteX9" fmla="*/ 863238 w 1634870"/>
                    <a:gd name="connsiteY9" fmla="*/ 641984 h 1999321"/>
                    <a:gd name="connsiteX10" fmla="*/ 794658 w 1634870"/>
                    <a:gd name="connsiteY10" fmla="*/ 941069 h 1999321"/>
                    <a:gd name="connsiteX11" fmla="*/ 1057548 w 1634870"/>
                    <a:gd name="connsiteY11" fmla="*/ 1383029 h 1999321"/>
                    <a:gd name="connsiteX12" fmla="*/ 1023258 w 1634870"/>
                    <a:gd name="connsiteY12" fmla="*/ 1522094 h 1999321"/>
                    <a:gd name="connsiteX13" fmla="*/ 651783 w 1634870"/>
                    <a:gd name="connsiteY13" fmla="*/ 1979293 h 1999321"/>
                    <a:gd name="connsiteX14" fmla="*/ 476523 w 1634870"/>
                    <a:gd name="connsiteY14" fmla="*/ 1813558 h 1999321"/>
                    <a:gd name="connsiteX15" fmla="*/ 790848 w 1634870"/>
                    <a:gd name="connsiteY15" fmla="*/ 1423033 h 1999321"/>
                    <a:gd name="connsiteX16" fmla="*/ 611778 w 1634870"/>
                    <a:gd name="connsiteY16" fmla="*/ 1108708 h 1999321"/>
                    <a:gd name="connsiteX17" fmla="*/ 526053 w 1634870"/>
                    <a:gd name="connsiteY17" fmla="*/ 1095373 h 1999321"/>
                    <a:gd name="connsiteX18" fmla="*/ 598443 w 1634870"/>
                    <a:gd name="connsiteY18" fmla="*/ 1384933 h 1999321"/>
                    <a:gd name="connsiteX19" fmla="*/ 596538 w 1634870"/>
                    <a:gd name="connsiteY19" fmla="*/ 1470658 h 1999321"/>
                    <a:gd name="connsiteX20" fmla="*/ 200298 w 1634870"/>
                    <a:gd name="connsiteY20" fmla="*/ 1967863 h 1999321"/>
                    <a:gd name="connsiteX21" fmla="*/ 32658 w 1634870"/>
                    <a:gd name="connsiteY21" fmla="*/ 1794508 h 1999321"/>
                    <a:gd name="connsiteX22" fmla="*/ 345714 w 1634870"/>
                    <a:gd name="connsiteY22" fmla="*/ 1396365 h 1999321"/>
                    <a:gd name="connsiteX23" fmla="*/ 238398 w 1634870"/>
                    <a:gd name="connsiteY23" fmla="*/ 1000123 h 1999321"/>
                    <a:gd name="connsiteX24" fmla="*/ 442869 w 1634870"/>
                    <a:gd name="connsiteY24" fmla="*/ 97155 h 1999321"/>
                    <a:gd name="connsiteX0" fmla="*/ 442869 w 1634870"/>
                    <a:gd name="connsiteY0" fmla="*/ 97155 h 1999321"/>
                    <a:gd name="connsiteX1" fmla="*/ 541293 w 1634870"/>
                    <a:gd name="connsiteY1" fmla="*/ 0 h 1999321"/>
                    <a:gd name="connsiteX2" fmla="*/ 911499 w 1634870"/>
                    <a:gd name="connsiteY2" fmla="*/ 83820 h 1999321"/>
                    <a:gd name="connsiteX3" fmla="*/ 955314 w 1634870"/>
                    <a:gd name="connsiteY3" fmla="*/ 230505 h 1999321"/>
                    <a:gd name="connsiteX4" fmla="*/ 1211854 w 1634870"/>
                    <a:gd name="connsiteY4" fmla="*/ 527685 h 1999321"/>
                    <a:gd name="connsiteX5" fmla="*/ 1579519 w 1634870"/>
                    <a:gd name="connsiteY5" fmla="*/ 634365 h 1999321"/>
                    <a:gd name="connsiteX6" fmla="*/ 1423309 w 1634870"/>
                    <a:gd name="connsiteY6" fmla="*/ 840105 h 1999321"/>
                    <a:gd name="connsiteX7" fmla="*/ 1349649 w 1634870"/>
                    <a:gd name="connsiteY7" fmla="*/ 847725 h 1999321"/>
                    <a:gd name="connsiteX8" fmla="*/ 947058 w 1634870"/>
                    <a:gd name="connsiteY8" fmla="*/ 729614 h 1999321"/>
                    <a:gd name="connsiteX9" fmla="*/ 863238 w 1634870"/>
                    <a:gd name="connsiteY9" fmla="*/ 641984 h 1999321"/>
                    <a:gd name="connsiteX10" fmla="*/ 794658 w 1634870"/>
                    <a:gd name="connsiteY10" fmla="*/ 941069 h 1999321"/>
                    <a:gd name="connsiteX11" fmla="*/ 1057548 w 1634870"/>
                    <a:gd name="connsiteY11" fmla="*/ 1383029 h 1999321"/>
                    <a:gd name="connsiteX12" fmla="*/ 1023258 w 1634870"/>
                    <a:gd name="connsiteY12" fmla="*/ 1522094 h 1999321"/>
                    <a:gd name="connsiteX13" fmla="*/ 651783 w 1634870"/>
                    <a:gd name="connsiteY13" fmla="*/ 1979293 h 1999321"/>
                    <a:gd name="connsiteX14" fmla="*/ 476523 w 1634870"/>
                    <a:gd name="connsiteY14" fmla="*/ 1813558 h 1999321"/>
                    <a:gd name="connsiteX15" fmla="*/ 790848 w 1634870"/>
                    <a:gd name="connsiteY15" fmla="*/ 1423033 h 1999321"/>
                    <a:gd name="connsiteX16" fmla="*/ 611778 w 1634870"/>
                    <a:gd name="connsiteY16" fmla="*/ 1108708 h 1999321"/>
                    <a:gd name="connsiteX17" fmla="*/ 526053 w 1634870"/>
                    <a:gd name="connsiteY17" fmla="*/ 1095373 h 1999321"/>
                    <a:gd name="connsiteX18" fmla="*/ 598443 w 1634870"/>
                    <a:gd name="connsiteY18" fmla="*/ 1384933 h 1999321"/>
                    <a:gd name="connsiteX19" fmla="*/ 596538 w 1634870"/>
                    <a:gd name="connsiteY19" fmla="*/ 1470658 h 1999321"/>
                    <a:gd name="connsiteX20" fmla="*/ 200298 w 1634870"/>
                    <a:gd name="connsiteY20" fmla="*/ 1967863 h 1999321"/>
                    <a:gd name="connsiteX21" fmla="*/ 32658 w 1634870"/>
                    <a:gd name="connsiteY21" fmla="*/ 1794508 h 1999321"/>
                    <a:gd name="connsiteX22" fmla="*/ 345714 w 1634870"/>
                    <a:gd name="connsiteY22" fmla="*/ 1396365 h 1999321"/>
                    <a:gd name="connsiteX23" fmla="*/ 238398 w 1634870"/>
                    <a:gd name="connsiteY23" fmla="*/ 1000123 h 1999321"/>
                    <a:gd name="connsiteX24" fmla="*/ 442869 w 1634870"/>
                    <a:gd name="connsiteY24" fmla="*/ 97155 h 199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34870" h="1999321">
                      <a:moveTo>
                        <a:pt x="442869" y="97155"/>
                      </a:moveTo>
                      <a:cubicBezTo>
                        <a:pt x="460437" y="15240"/>
                        <a:pt x="495150" y="3810"/>
                        <a:pt x="541293" y="0"/>
                      </a:cubicBezTo>
                      <a:lnTo>
                        <a:pt x="911499" y="83820"/>
                      </a:lnTo>
                      <a:cubicBezTo>
                        <a:pt x="992779" y="114300"/>
                        <a:pt x="969284" y="201930"/>
                        <a:pt x="955314" y="230505"/>
                      </a:cubicBezTo>
                      <a:lnTo>
                        <a:pt x="1211854" y="527685"/>
                      </a:lnTo>
                      <a:cubicBezTo>
                        <a:pt x="1338219" y="561340"/>
                        <a:pt x="1456964" y="598805"/>
                        <a:pt x="1579519" y="634365"/>
                      </a:cubicBezTo>
                      <a:cubicBezTo>
                        <a:pt x="1686834" y="706120"/>
                        <a:pt x="1639844" y="913130"/>
                        <a:pt x="1423309" y="840105"/>
                      </a:cubicBezTo>
                      <a:lnTo>
                        <a:pt x="1349649" y="847725"/>
                      </a:lnTo>
                      <a:lnTo>
                        <a:pt x="947058" y="729614"/>
                      </a:lnTo>
                      <a:lnTo>
                        <a:pt x="863238" y="641984"/>
                      </a:lnTo>
                      <a:lnTo>
                        <a:pt x="794658" y="941069"/>
                      </a:lnTo>
                      <a:lnTo>
                        <a:pt x="1057548" y="1383029"/>
                      </a:lnTo>
                      <a:cubicBezTo>
                        <a:pt x="1072788" y="1442719"/>
                        <a:pt x="1057548" y="1483359"/>
                        <a:pt x="1023258" y="1522094"/>
                      </a:cubicBezTo>
                      <a:lnTo>
                        <a:pt x="651783" y="1979293"/>
                      </a:lnTo>
                      <a:cubicBezTo>
                        <a:pt x="505733" y="2055493"/>
                        <a:pt x="416833" y="1895473"/>
                        <a:pt x="476523" y="1813558"/>
                      </a:cubicBezTo>
                      <a:lnTo>
                        <a:pt x="790848" y="1423033"/>
                      </a:lnTo>
                      <a:lnTo>
                        <a:pt x="611778" y="1108708"/>
                      </a:lnTo>
                      <a:lnTo>
                        <a:pt x="526053" y="1095373"/>
                      </a:lnTo>
                      <a:lnTo>
                        <a:pt x="598443" y="1384933"/>
                      </a:lnTo>
                      <a:cubicBezTo>
                        <a:pt x="613048" y="1413508"/>
                        <a:pt x="608603" y="1443988"/>
                        <a:pt x="596538" y="1470658"/>
                      </a:cubicBezTo>
                      <a:lnTo>
                        <a:pt x="200298" y="1967863"/>
                      </a:lnTo>
                      <a:cubicBezTo>
                        <a:pt x="72028" y="2056763"/>
                        <a:pt x="-63862" y="1905633"/>
                        <a:pt x="32658" y="1794508"/>
                      </a:cubicBezTo>
                      <a:lnTo>
                        <a:pt x="345714" y="1396365"/>
                      </a:lnTo>
                      <a:cubicBezTo>
                        <a:pt x="309942" y="1264284"/>
                        <a:pt x="257025" y="1109344"/>
                        <a:pt x="238398" y="1000123"/>
                      </a:cubicBezTo>
                      <a:cubicBezTo>
                        <a:pt x="270360" y="712469"/>
                        <a:pt x="376617" y="400049"/>
                        <a:pt x="442869" y="97155"/>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Arial" panose="020B0604020202020204" pitchFamily="34" charset="0"/>
                  </a:endParaRPr>
                </a:p>
              </p:txBody>
            </p:sp>
          </p:grpSp>
        </p:grpSp>
        <p:grpSp>
          <p:nvGrpSpPr>
            <p:cNvPr id="88" name="Group 87"/>
            <p:cNvGrpSpPr/>
            <p:nvPr/>
          </p:nvGrpSpPr>
          <p:grpSpPr>
            <a:xfrm>
              <a:off x="2638086" y="2878487"/>
              <a:ext cx="3491911" cy="2668615"/>
              <a:chOff x="2638086" y="2878487"/>
              <a:chExt cx="3491911" cy="2668615"/>
            </a:xfrm>
          </p:grpSpPr>
          <p:grpSp>
            <p:nvGrpSpPr>
              <p:cNvPr id="89" name="Group 88"/>
              <p:cNvGrpSpPr/>
              <p:nvPr/>
            </p:nvGrpSpPr>
            <p:grpSpPr>
              <a:xfrm>
                <a:off x="2638086" y="2878487"/>
                <a:ext cx="3491911" cy="2668615"/>
                <a:chOff x="2638086" y="2878487"/>
                <a:chExt cx="3491911" cy="2668615"/>
              </a:xfrm>
            </p:grpSpPr>
            <p:sp>
              <p:nvSpPr>
                <p:cNvPr id="117" name="Freeform 116"/>
                <p:cNvSpPr/>
                <p:nvPr/>
              </p:nvSpPr>
              <p:spPr>
                <a:xfrm flipH="1">
                  <a:off x="4272121" y="2878487"/>
                  <a:ext cx="1041617" cy="1042046"/>
                </a:xfrm>
                <a:custGeom>
                  <a:avLst/>
                  <a:gdLst>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19475 w 1542756"/>
                    <a:gd name="connsiteY22" fmla="*/ 1459189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19475 w 1542756"/>
                    <a:gd name="connsiteY22" fmla="*/ 1459189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19475 w 1542756"/>
                    <a:gd name="connsiteY22" fmla="*/ 1459189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19475 w 1542756"/>
                    <a:gd name="connsiteY22" fmla="*/ 1459189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5431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15107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15107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15107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15107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15107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8826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15107 h 1543391"/>
                    <a:gd name="connsiteX29" fmla="*/ 196131 w 1542756"/>
                    <a:gd name="connsiteY29" fmla="*/ 1087656 h 1543391"/>
                    <a:gd name="connsiteX30" fmla="*/ 330541 w 1542756"/>
                    <a:gd name="connsiteY30" fmla="*/ 936966 h 1543391"/>
                    <a:gd name="connsiteX31" fmla="*/ 196131 w 1542756"/>
                    <a:gd name="connsiteY31" fmla="*/ 789331 h 1543391"/>
                    <a:gd name="connsiteX32" fmla="*/ 84678 w 1542756"/>
                    <a:gd name="connsiteY32" fmla="*/ 858826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15107 h 1543391"/>
                    <a:gd name="connsiteX29" fmla="*/ 196131 w 1542756"/>
                    <a:gd name="connsiteY29" fmla="*/ 1087656 h 1543391"/>
                    <a:gd name="connsiteX30" fmla="*/ 330541 w 1542756"/>
                    <a:gd name="connsiteY30" fmla="*/ 936966 h 1543391"/>
                    <a:gd name="connsiteX31" fmla="*/ 196131 w 1542756"/>
                    <a:gd name="connsiteY31" fmla="*/ 789331 h 1543391"/>
                    <a:gd name="connsiteX32" fmla="*/ 84678 w 1542756"/>
                    <a:gd name="connsiteY32" fmla="*/ 858826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15107 h 1543391"/>
                    <a:gd name="connsiteX29" fmla="*/ 196131 w 1542756"/>
                    <a:gd name="connsiteY29" fmla="*/ 1087656 h 1543391"/>
                    <a:gd name="connsiteX30" fmla="*/ 330541 w 1542756"/>
                    <a:gd name="connsiteY30" fmla="*/ 936966 h 1543391"/>
                    <a:gd name="connsiteX31" fmla="*/ 196131 w 1542756"/>
                    <a:gd name="connsiteY31" fmla="*/ 789331 h 1543391"/>
                    <a:gd name="connsiteX32" fmla="*/ 84678 w 1542756"/>
                    <a:gd name="connsiteY32" fmla="*/ 858826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15107 h 1543391"/>
                    <a:gd name="connsiteX29" fmla="*/ 196131 w 1542756"/>
                    <a:gd name="connsiteY29" fmla="*/ 1087656 h 1543391"/>
                    <a:gd name="connsiteX30" fmla="*/ 330541 w 1542756"/>
                    <a:gd name="connsiteY30" fmla="*/ 936966 h 1543391"/>
                    <a:gd name="connsiteX31" fmla="*/ 196131 w 1542756"/>
                    <a:gd name="connsiteY31" fmla="*/ 789331 h 1543391"/>
                    <a:gd name="connsiteX32" fmla="*/ 84678 w 1542756"/>
                    <a:gd name="connsiteY32" fmla="*/ 858826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15107 h 1543391"/>
                    <a:gd name="connsiteX29" fmla="*/ 196131 w 1542756"/>
                    <a:gd name="connsiteY29" fmla="*/ 1087656 h 1543391"/>
                    <a:gd name="connsiteX30" fmla="*/ 330541 w 1542756"/>
                    <a:gd name="connsiteY30" fmla="*/ 936966 h 1543391"/>
                    <a:gd name="connsiteX31" fmla="*/ 196131 w 1542756"/>
                    <a:gd name="connsiteY31" fmla="*/ 789331 h 1543391"/>
                    <a:gd name="connsiteX32" fmla="*/ 84678 w 1542756"/>
                    <a:gd name="connsiteY32" fmla="*/ 858826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15107 h 1543391"/>
                    <a:gd name="connsiteX29" fmla="*/ 196131 w 1542756"/>
                    <a:gd name="connsiteY29" fmla="*/ 1087656 h 1543391"/>
                    <a:gd name="connsiteX30" fmla="*/ 330541 w 1542756"/>
                    <a:gd name="connsiteY30" fmla="*/ 936966 h 1543391"/>
                    <a:gd name="connsiteX31" fmla="*/ 196131 w 1542756"/>
                    <a:gd name="connsiteY31" fmla="*/ 789331 h 1543391"/>
                    <a:gd name="connsiteX32" fmla="*/ 84678 w 1542756"/>
                    <a:gd name="connsiteY32" fmla="*/ 858826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15107 h 1543391"/>
                    <a:gd name="connsiteX29" fmla="*/ 196131 w 1542756"/>
                    <a:gd name="connsiteY29" fmla="*/ 1087656 h 1543391"/>
                    <a:gd name="connsiteX30" fmla="*/ 330541 w 1542756"/>
                    <a:gd name="connsiteY30" fmla="*/ 936966 h 1543391"/>
                    <a:gd name="connsiteX31" fmla="*/ 196131 w 1542756"/>
                    <a:gd name="connsiteY31" fmla="*/ 789331 h 1543391"/>
                    <a:gd name="connsiteX32" fmla="*/ 84678 w 1542756"/>
                    <a:gd name="connsiteY32" fmla="*/ 858826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15107 h 1543391"/>
                    <a:gd name="connsiteX29" fmla="*/ 196131 w 1542756"/>
                    <a:gd name="connsiteY29" fmla="*/ 1087656 h 1543391"/>
                    <a:gd name="connsiteX30" fmla="*/ 330541 w 1542756"/>
                    <a:gd name="connsiteY30" fmla="*/ 936966 h 1543391"/>
                    <a:gd name="connsiteX31" fmla="*/ 196131 w 1542756"/>
                    <a:gd name="connsiteY31" fmla="*/ 789331 h 1543391"/>
                    <a:gd name="connsiteX32" fmla="*/ 84678 w 1542756"/>
                    <a:gd name="connsiteY32" fmla="*/ 858826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15107 h 1543391"/>
                    <a:gd name="connsiteX29" fmla="*/ 196131 w 1542756"/>
                    <a:gd name="connsiteY29" fmla="*/ 1087656 h 1543391"/>
                    <a:gd name="connsiteX30" fmla="*/ 330541 w 1542756"/>
                    <a:gd name="connsiteY30" fmla="*/ 936966 h 1543391"/>
                    <a:gd name="connsiteX31" fmla="*/ 196131 w 1542756"/>
                    <a:gd name="connsiteY31" fmla="*/ 789331 h 1543391"/>
                    <a:gd name="connsiteX32" fmla="*/ 84678 w 1542756"/>
                    <a:gd name="connsiteY32" fmla="*/ 858826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15107 h 1543391"/>
                    <a:gd name="connsiteX29" fmla="*/ 196131 w 1542756"/>
                    <a:gd name="connsiteY29" fmla="*/ 1087656 h 1543391"/>
                    <a:gd name="connsiteX30" fmla="*/ 330541 w 1542756"/>
                    <a:gd name="connsiteY30" fmla="*/ 936966 h 1543391"/>
                    <a:gd name="connsiteX31" fmla="*/ 196131 w 1542756"/>
                    <a:gd name="connsiteY31" fmla="*/ 789331 h 1543391"/>
                    <a:gd name="connsiteX32" fmla="*/ 84678 w 1542756"/>
                    <a:gd name="connsiteY32" fmla="*/ 858826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15107 h 1543391"/>
                    <a:gd name="connsiteX29" fmla="*/ 196131 w 1542756"/>
                    <a:gd name="connsiteY29" fmla="*/ 1081546 h 1543391"/>
                    <a:gd name="connsiteX30" fmla="*/ 330541 w 1542756"/>
                    <a:gd name="connsiteY30" fmla="*/ 936966 h 1543391"/>
                    <a:gd name="connsiteX31" fmla="*/ 196131 w 1542756"/>
                    <a:gd name="connsiteY31" fmla="*/ 789331 h 1543391"/>
                    <a:gd name="connsiteX32" fmla="*/ 84678 w 1542756"/>
                    <a:gd name="connsiteY32" fmla="*/ 858826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8812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15107 h 1543391"/>
                    <a:gd name="connsiteX29" fmla="*/ 196131 w 1542756"/>
                    <a:gd name="connsiteY29" fmla="*/ 1081546 h 1543391"/>
                    <a:gd name="connsiteX30" fmla="*/ 330541 w 1542756"/>
                    <a:gd name="connsiteY30" fmla="*/ 936966 h 1543391"/>
                    <a:gd name="connsiteX31" fmla="*/ 196131 w 1542756"/>
                    <a:gd name="connsiteY31" fmla="*/ 789331 h 1543391"/>
                    <a:gd name="connsiteX32" fmla="*/ 84678 w 1542756"/>
                    <a:gd name="connsiteY32" fmla="*/ 858826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8812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15107 h 1543391"/>
                    <a:gd name="connsiteX29" fmla="*/ 196131 w 1542756"/>
                    <a:gd name="connsiteY29" fmla="*/ 1081546 h 1543391"/>
                    <a:gd name="connsiteX30" fmla="*/ 330541 w 1542756"/>
                    <a:gd name="connsiteY30" fmla="*/ 936966 h 1543391"/>
                    <a:gd name="connsiteX31" fmla="*/ 196131 w 1542756"/>
                    <a:gd name="connsiteY31" fmla="*/ 789331 h 1543391"/>
                    <a:gd name="connsiteX32" fmla="*/ 84678 w 1542756"/>
                    <a:gd name="connsiteY32" fmla="*/ 858826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8812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15107 h 1543391"/>
                    <a:gd name="connsiteX29" fmla="*/ 196131 w 1542756"/>
                    <a:gd name="connsiteY29" fmla="*/ 1081546 h 1543391"/>
                    <a:gd name="connsiteX30" fmla="*/ 330541 w 1542756"/>
                    <a:gd name="connsiteY30" fmla="*/ 936966 h 1543391"/>
                    <a:gd name="connsiteX31" fmla="*/ 196131 w 1542756"/>
                    <a:gd name="connsiteY31" fmla="*/ 789331 h 1543391"/>
                    <a:gd name="connsiteX32" fmla="*/ 84678 w 1542756"/>
                    <a:gd name="connsiteY32" fmla="*/ 858826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8812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15107 h 1543391"/>
                    <a:gd name="connsiteX29" fmla="*/ 196131 w 1542756"/>
                    <a:gd name="connsiteY29" fmla="*/ 1081546 h 1543391"/>
                    <a:gd name="connsiteX30" fmla="*/ 330541 w 1542756"/>
                    <a:gd name="connsiteY30" fmla="*/ 936966 h 1543391"/>
                    <a:gd name="connsiteX31" fmla="*/ 196131 w 1542756"/>
                    <a:gd name="connsiteY31" fmla="*/ 789331 h 1543391"/>
                    <a:gd name="connsiteX32" fmla="*/ 84678 w 1542756"/>
                    <a:gd name="connsiteY32" fmla="*/ 858826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8812 w 1542756"/>
                    <a:gd name="connsiteY18" fmla="*/ 1459189 h 1543391"/>
                    <a:gd name="connsiteX19" fmla="*/ 748305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15107 h 1543391"/>
                    <a:gd name="connsiteX29" fmla="*/ 196131 w 1542756"/>
                    <a:gd name="connsiteY29" fmla="*/ 1081546 h 1543391"/>
                    <a:gd name="connsiteX30" fmla="*/ 330541 w 1542756"/>
                    <a:gd name="connsiteY30" fmla="*/ 936966 h 1543391"/>
                    <a:gd name="connsiteX31" fmla="*/ 196131 w 1542756"/>
                    <a:gd name="connsiteY31" fmla="*/ 789331 h 1543391"/>
                    <a:gd name="connsiteX32" fmla="*/ 84678 w 1542756"/>
                    <a:gd name="connsiteY32" fmla="*/ 858826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8812 w 1542756"/>
                    <a:gd name="connsiteY18" fmla="*/ 1459189 h 1543391"/>
                    <a:gd name="connsiteX19" fmla="*/ 748305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15107 h 1543391"/>
                    <a:gd name="connsiteX29" fmla="*/ 196131 w 1542756"/>
                    <a:gd name="connsiteY29" fmla="*/ 1081546 h 1543391"/>
                    <a:gd name="connsiteX30" fmla="*/ 330541 w 1542756"/>
                    <a:gd name="connsiteY30" fmla="*/ 936966 h 1543391"/>
                    <a:gd name="connsiteX31" fmla="*/ 196131 w 1542756"/>
                    <a:gd name="connsiteY31" fmla="*/ 789331 h 1543391"/>
                    <a:gd name="connsiteX32" fmla="*/ 84678 w 1542756"/>
                    <a:gd name="connsiteY32" fmla="*/ 858826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8812 w 1542756"/>
                    <a:gd name="connsiteY18" fmla="*/ 1459189 h 1543391"/>
                    <a:gd name="connsiteX19" fmla="*/ 748305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15107 h 1543391"/>
                    <a:gd name="connsiteX29" fmla="*/ 196131 w 1542756"/>
                    <a:gd name="connsiteY29" fmla="*/ 1081546 h 1543391"/>
                    <a:gd name="connsiteX30" fmla="*/ 330541 w 1542756"/>
                    <a:gd name="connsiteY30" fmla="*/ 936966 h 1543391"/>
                    <a:gd name="connsiteX31" fmla="*/ 196131 w 1542756"/>
                    <a:gd name="connsiteY31" fmla="*/ 789331 h 1543391"/>
                    <a:gd name="connsiteX32" fmla="*/ 84678 w 1542756"/>
                    <a:gd name="connsiteY32" fmla="*/ 858826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8812 w 1542756"/>
                    <a:gd name="connsiteY18" fmla="*/ 1459189 h 1543391"/>
                    <a:gd name="connsiteX19" fmla="*/ 748305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08995 h 1543391"/>
                    <a:gd name="connsiteX29" fmla="*/ 196131 w 1542756"/>
                    <a:gd name="connsiteY29" fmla="*/ 1081546 h 1543391"/>
                    <a:gd name="connsiteX30" fmla="*/ 330541 w 1542756"/>
                    <a:gd name="connsiteY30" fmla="*/ 936966 h 1543391"/>
                    <a:gd name="connsiteX31" fmla="*/ 196131 w 1542756"/>
                    <a:gd name="connsiteY31" fmla="*/ 789331 h 1543391"/>
                    <a:gd name="connsiteX32" fmla="*/ 84678 w 1542756"/>
                    <a:gd name="connsiteY32" fmla="*/ 858826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8812 w 1542756"/>
                    <a:gd name="connsiteY18" fmla="*/ 1459189 h 1543391"/>
                    <a:gd name="connsiteX19" fmla="*/ 748305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08995 h 1543391"/>
                    <a:gd name="connsiteX29" fmla="*/ 196131 w 1542756"/>
                    <a:gd name="connsiteY29" fmla="*/ 1081546 h 1543391"/>
                    <a:gd name="connsiteX30" fmla="*/ 330541 w 1542756"/>
                    <a:gd name="connsiteY30" fmla="*/ 936966 h 1543391"/>
                    <a:gd name="connsiteX31" fmla="*/ 196131 w 1542756"/>
                    <a:gd name="connsiteY31" fmla="*/ 789331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5755 w 1542756"/>
                    <a:gd name="connsiteY18" fmla="*/ 1456134 h 1543391"/>
                    <a:gd name="connsiteX19" fmla="*/ 748305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08995 h 1543391"/>
                    <a:gd name="connsiteX29" fmla="*/ 196131 w 1542756"/>
                    <a:gd name="connsiteY29" fmla="*/ 1081546 h 1543391"/>
                    <a:gd name="connsiteX30" fmla="*/ 330541 w 1542756"/>
                    <a:gd name="connsiteY30" fmla="*/ 936966 h 1543391"/>
                    <a:gd name="connsiteX31" fmla="*/ 196131 w 1542756"/>
                    <a:gd name="connsiteY31" fmla="*/ 789331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5755 w 1542756"/>
                    <a:gd name="connsiteY18" fmla="*/ 1456134 h 1543391"/>
                    <a:gd name="connsiteX19" fmla="*/ 748305 w 1542756"/>
                    <a:gd name="connsiteY19" fmla="*/ 1347735 h 1543391"/>
                    <a:gd name="connsiteX20" fmla="*/ 603727 w 1542756"/>
                    <a:gd name="connsiteY20" fmla="*/ 1213325 h 1543391"/>
                    <a:gd name="connsiteX21" fmla="*/ 457825 w 1542756"/>
                    <a:gd name="connsiteY21" fmla="*/ 1347735 h 1543391"/>
                    <a:gd name="connsiteX22" fmla="*/ 525669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08995 h 1543391"/>
                    <a:gd name="connsiteX29" fmla="*/ 196131 w 1542756"/>
                    <a:gd name="connsiteY29" fmla="*/ 1081546 h 1543391"/>
                    <a:gd name="connsiteX30" fmla="*/ 330541 w 1542756"/>
                    <a:gd name="connsiteY30" fmla="*/ 936966 h 1543391"/>
                    <a:gd name="connsiteX31" fmla="*/ 196131 w 1542756"/>
                    <a:gd name="connsiteY31" fmla="*/ 789331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5755 w 1542756"/>
                    <a:gd name="connsiteY18" fmla="*/ 1456134 h 1543391"/>
                    <a:gd name="connsiteX19" fmla="*/ 748305 w 1542756"/>
                    <a:gd name="connsiteY19" fmla="*/ 1347735 h 1543391"/>
                    <a:gd name="connsiteX20" fmla="*/ 603727 w 1542756"/>
                    <a:gd name="connsiteY20" fmla="*/ 1213325 h 1543391"/>
                    <a:gd name="connsiteX21" fmla="*/ 457825 w 1542756"/>
                    <a:gd name="connsiteY21" fmla="*/ 1347735 h 1543391"/>
                    <a:gd name="connsiteX22" fmla="*/ 525669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08995 h 1543391"/>
                    <a:gd name="connsiteX29" fmla="*/ 196131 w 1542756"/>
                    <a:gd name="connsiteY29" fmla="*/ 1081546 h 1543391"/>
                    <a:gd name="connsiteX30" fmla="*/ 330541 w 1542756"/>
                    <a:gd name="connsiteY30" fmla="*/ 936966 h 1543391"/>
                    <a:gd name="connsiteX31" fmla="*/ 196131 w 1542756"/>
                    <a:gd name="connsiteY31" fmla="*/ 789331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542756" h="1543391">
                      <a:moveTo>
                        <a:pt x="603727" y="0"/>
                      </a:moveTo>
                      <a:cubicBezTo>
                        <a:pt x="686950" y="0"/>
                        <a:pt x="754417" y="60177"/>
                        <a:pt x="754417" y="134410"/>
                      </a:cubicBezTo>
                      <a:cubicBezTo>
                        <a:pt x="754417" y="180805"/>
                        <a:pt x="728063" y="221710"/>
                        <a:pt x="687979" y="245864"/>
                      </a:cubicBezTo>
                      <a:cubicBezTo>
                        <a:pt x="672929" y="266574"/>
                        <a:pt x="662635" y="293629"/>
                        <a:pt x="677999" y="314539"/>
                      </a:cubicBezTo>
                      <a:lnTo>
                        <a:pt x="699473" y="330541"/>
                      </a:lnTo>
                      <a:lnTo>
                        <a:pt x="1212215" y="330541"/>
                      </a:lnTo>
                      <a:lnTo>
                        <a:pt x="1212215" y="841219"/>
                      </a:lnTo>
                      <a:lnTo>
                        <a:pt x="1228217" y="862694"/>
                      </a:lnTo>
                      <a:cubicBezTo>
                        <a:pt x="1249127" y="878058"/>
                        <a:pt x="1276182" y="867764"/>
                        <a:pt x="1296893" y="852714"/>
                      </a:cubicBezTo>
                      <a:cubicBezTo>
                        <a:pt x="1321046" y="812631"/>
                        <a:pt x="1361952" y="786276"/>
                        <a:pt x="1408346" y="786276"/>
                      </a:cubicBezTo>
                      <a:cubicBezTo>
                        <a:pt x="1482579" y="789331"/>
                        <a:pt x="1542756" y="853743"/>
                        <a:pt x="1542756" y="936966"/>
                      </a:cubicBezTo>
                      <a:cubicBezTo>
                        <a:pt x="1542756" y="1020190"/>
                        <a:pt x="1482579" y="1087656"/>
                        <a:pt x="1408346" y="1087656"/>
                      </a:cubicBezTo>
                      <a:cubicBezTo>
                        <a:pt x="1361952" y="1087656"/>
                        <a:pt x="1321046" y="1061302"/>
                        <a:pt x="1296893" y="1021218"/>
                      </a:cubicBezTo>
                      <a:cubicBezTo>
                        <a:pt x="1274839" y="1003513"/>
                        <a:pt x="1248014" y="993403"/>
                        <a:pt x="1227044" y="1009804"/>
                      </a:cubicBezTo>
                      <a:lnTo>
                        <a:pt x="1212215" y="1030456"/>
                      </a:lnTo>
                      <a:lnTo>
                        <a:pt x="1212215" y="1543391"/>
                      </a:lnTo>
                      <a:lnTo>
                        <a:pt x="698836" y="1543391"/>
                      </a:lnTo>
                      <a:lnTo>
                        <a:pt x="677999" y="1527864"/>
                      </a:lnTo>
                      <a:cubicBezTo>
                        <a:pt x="662635" y="1506954"/>
                        <a:pt x="660705" y="1476844"/>
                        <a:pt x="675755" y="1456134"/>
                      </a:cubicBezTo>
                      <a:cubicBezTo>
                        <a:pt x="715839" y="1431980"/>
                        <a:pt x="742485" y="1394823"/>
                        <a:pt x="748305" y="1347735"/>
                      </a:cubicBezTo>
                      <a:cubicBezTo>
                        <a:pt x="748014" y="1273145"/>
                        <a:pt x="688070" y="1213241"/>
                        <a:pt x="603727" y="1213325"/>
                      </a:cubicBezTo>
                      <a:cubicBezTo>
                        <a:pt x="553497" y="1213325"/>
                        <a:pt x="464104" y="1254669"/>
                        <a:pt x="457825" y="1347735"/>
                      </a:cubicBezTo>
                      <a:cubicBezTo>
                        <a:pt x="464103" y="1395032"/>
                        <a:pt x="480798" y="1425622"/>
                        <a:pt x="525669" y="1456051"/>
                      </a:cubicBezTo>
                      <a:cubicBezTo>
                        <a:pt x="543374" y="1478105"/>
                        <a:pt x="547290" y="1508067"/>
                        <a:pt x="530889" y="1529038"/>
                      </a:cubicBezTo>
                      <a:lnTo>
                        <a:pt x="510900" y="1543391"/>
                      </a:lnTo>
                      <a:lnTo>
                        <a:pt x="0" y="1543391"/>
                      </a:lnTo>
                      <a:lnTo>
                        <a:pt x="0" y="1030456"/>
                      </a:lnTo>
                      <a:lnTo>
                        <a:pt x="14829" y="1009804"/>
                      </a:lnTo>
                      <a:cubicBezTo>
                        <a:pt x="35799" y="993403"/>
                        <a:pt x="62624" y="991290"/>
                        <a:pt x="84678" y="1008995"/>
                      </a:cubicBezTo>
                      <a:cubicBezTo>
                        <a:pt x="108831" y="1049079"/>
                        <a:pt x="152098" y="1082346"/>
                        <a:pt x="196131" y="1081546"/>
                      </a:cubicBezTo>
                      <a:cubicBezTo>
                        <a:pt x="264609" y="1074635"/>
                        <a:pt x="330543" y="1017245"/>
                        <a:pt x="330541" y="936966"/>
                      </a:cubicBezTo>
                      <a:cubicBezTo>
                        <a:pt x="330541" y="887245"/>
                        <a:pt x="282587" y="780164"/>
                        <a:pt x="196131" y="789331"/>
                      </a:cubicBezTo>
                      <a:cubicBezTo>
                        <a:pt x="149737" y="792386"/>
                        <a:pt x="114943" y="824853"/>
                        <a:pt x="84678" y="861881"/>
                      </a:cubicBezTo>
                      <a:cubicBezTo>
                        <a:pt x="63967" y="876931"/>
                        <a:pt x="36912" y="878058"/>
                        <a:pt x="16002" y="862694"/>
                      </a:cubicBezTo>
                      <a:lnTo>
                        <a:pt x="0" y="841219"/>
                      </a:lnTo>
                      <a:lnTo>
                        <a:pt x="0" y="330541"/>
                      </a:lnTo>
                      <a:lnTo>
                        <a:pt x="510238" y="330541"/>
                      </a:lnTo>
                      <a:lnTo>
                        <a:pt x="530889" y="315713"/>
                      </a:lnTo>
                      <a:cubicBezTo>
                        <a:pt x="547290" y="294742"/>
                        <a:pt x="537180" y="267918"/>
                        <a:pt x="519475" y="245864"/>
                      </a:cubicBezTo>
                      <a:cubicBezTo>
                        <a:pt x="479391" y="221710"/>
                        <a:pt x="453037" y="180805"/>
                        <a:pt x="453037" y="134410"/>
                      </a:cubicBezTo>
                      <a:cubicBezTo>
                        <a:pt x="453037" y="60177"/>
                        <a:pt x="520503" y="0"/>
                        <a:pt x="603727" y="0"/>
                      </a:cubicBezTo>
                      <a:close/>
                    </a:path>
                  </a:pathLst>
                </a:custGeom>
                <a:solidFill>
                  <a:srgbClr val="7F7F7F"/>
                </a:solidFill>
                <a:ln w="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endParaRPr>
                </a:p>
              </p:txBody>
            </p:sp>
            <p:sp>
              <p:nvSpPr>
                <p:cNvPr id="115" name="Freeform 114"/>
                <p:cNvSpPr/>
                <p:nvPr/>
              </p:nvSpPr>
              <p:spPr>
                <a:xfrm flipH="1">
                  <a:off x="3452771" y="4505056"/>
                  <a:ext cx="1041616" cy="1042046"/>
                </a:xfrm>
                <a:custGeom>
                  <a:avLst/>
                  <a:gdLst>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19475 w 1542756"/>
                    <a:gd name="connsiteY22" fmla="*/ 1459189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19475 w 1542756"/>
                    <a:gd name="connsiteY22" fmla="*/ 1459189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19475 w 1542756"/>
                    <a:gd name="connsiteY22" fmla="*/ 1459189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19475 w 1542756"/>
                    <a:gd name="connsiteY22" fmla="*/ 1459189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5431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92388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92388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92388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9188 w 1542756"/>
                    <a:gd name="connsiteY31" fmla="*/ 789332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7734 w 1542756"/>
                    <a:gd name="connsiteY28" fmla="*/ 1012051 h 1543391"/>
                    <a:gd name="connsiteX29" fmla="*/ 196131 w 1542756"/>
                    <a:gd name="connsiteY29" fmla="*/ 1087656 h 1543391"/>
                    <a:gd name="connsiteX30" fmla="*/ 330541 w 1542756"/>
                    <a:gd name="connsiteY30" fmla="*/ 936966 h 1543391"/>
                    <a:gd name="connsiteX31" fmla="*/ 199188 w 1542756"/>
                    <a:gd name="connsiteY31" fmla="*/ 789332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7734 w 1542756"/>
                    <a:gd name="connsiteY28" fmla="*/ 1012051 h 1543391"/>
                    <a:gd name="connsiteX29" fmla="*/ 196131 w 1542756"/>
                    <a:gd name="connsiteY29" fmla="*/ 1087656 h 1543391"/>
                    <a:gd name="connsiteX30" fmla="*/ 330541 w 1542756"/>
                    <a:gd name="connsiteY30" fmla="*/ 936966 h 1543391"/>
                    <a:gd name="connsiteX31" fmla="*/ 199188 w 1542756"/>
                    <a:gd name="connsiteY31" fmla="*/ 789332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7734 w 1542756"/>
                    <a:gd name="connsiteY28" fmla="*/ 1012051 h 1543391"/>
                    <a:gd name="connsiteX29" fmla="*/ 196131 w 1542756"/>
                    <a:gd name="connsiteY29" fmla="*/ 1087656 h 1543391"/>
                    <a:gd name="connsiteX30" fmla="*/ 330541 w 1542756"/>
                    <a:gd name="connsiteY30" fmla="*/ 936966 h 1543391"/>
                    <a:gd name="connsiteX31" fmla="*/ 199188 w 1542756"/>
                    <a:gd name="connsiteY31" fmla="*/ 789332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7734 w 1542756"/>
                    <a:gd name="connsiteY28" fmla="*/ 1012051 h 1543391"/>
                    <a:gd name="connsiteX29" fmla="*/ 196131 w 1542756"/>
                    <a:gd name="connsiteY29" fmla="*/ 1084601 h 1543391"/>
                    <a:gd name="connsiteX30" fmla="*/ 330541 w 1542756"/>
                    <a:gd name="connsiteY30" fmla="*/ 936966 h 1543391"/>
                    <a:gd name="connsiteX31" fmla="*/ 199188 w 1542756"/>
                    <a:gd name="connsiteY31" fmla="*/ 789332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9513 w 1542756"/>
                    <a:gd name="connsiteY18" fmla="*/ 1481497 h 1543391"/>
                    <a:gd name="connsiteX19" fmla="*/ 687979 w 1542756"/>
                    <a:gd name="connsiteY19" fmla="*/ 1459189 h 1543391"/>
                    <a:gd name="connsiteX20" fmla="*/ 754417 w 1542756"/>
                    <a:gd name="connsiteY20" fmla="*/ 1347735 h 1543391"/>
                    <a:gd name="connsiteX21" fmla="*/ 603727 w 1542756"/>
                    <a:gd name="connsiteY21" fmla="*/ 1213325 h 1543391"/>
                    <a:gd name="connsiteX22" fmla="*/ 457825 w 1542756"/>
                    <a:gd name="connsiteY22" fmla="*/ 1347735 h 1543391"/>
                    <a:gd name="connsiteX23" fmla="*/ 522614 w 1542756"/>
                    <a:gd name="connsiteY23" fmla="*/ 1456051 h 1543391"/>
                    <a:gd name="connsiteX24" fmla="*/ 530889 w 1542756"/>
                    <a:gd name="connsiteY24" fmla="*/ 1529038 h 1543391"/>
                    <a:gd name="connsiteX25" fmla="*/ 510900 w 1542756"/>
                    <a:gd name="connsiteY25" fmla="*/ 1543391 h 1543391"/>
                    <a:gd name="connsiteX26" fmla="*/ 0 w 1542756"/>
                    <a:gd name="connsiteY26" fmla="*/ 1543391 h 1543391"/>
                    <a:gd name="connsiteX27" fmla="*/ 0 w 1542756"/>
                    <a:gd name="connsiteY27" fmla="*/ 1030456 h 1543391"/>
                    <a:gd name="connsiteX28" fmla="*/ 14829 w 1542756"/>
                    <a:gd name="connsiteY28" fmla="*/ 1009804 h 1543391"/>
                    <a:gd name="connsiteX29" fmla="*/ 87734 w 1542756"/>
                    <a:gd name="connsiteY29" fmla="*/ 1012051 h 1543391"/>
                    <a:gd name="connsiteX30" fmla="*/ 196131 w 1542756"/>
                    <a:gd name="connsiteY30" fmla="*/ 1084601 h 1543391"/>
                    <a:gd name="connsiteX31" fmla="*/ 330541 w 1542756"/>
                    <a:gd name="connsiteY31" fmla="*/ 936966 h 1543391"/>
                    <a:gd name="connsiteX32" fmla="*/ 199188 w 1542756"/>
                    <a:gd name="connsiteY32" fmla="*/ 789332 h 1543391"/>
                    <a:gd name="connsiteX33" fmla="*/ 84678 w 1542756"/>
                    <a:gd name="connsiteY33" fmla="*/ 861881 h 1543391"/>
                    <a:gd name="connsiteX34" fmla="*/ 16002 w 1542756"/>
                    <a:gd name="connsiteY34" fmla="*/ 862694 h 1543391"/>
                    <a:gd name="connsiteX35" fmla="*/ 0 w 1542756"/>
                    <a:gd name="connsiteY35" fmla="*/ 841219 h 1543391"/>
                    <a:gd name="connsiteX36" fmla="*/ 0 w 1542756"/>
                    <a:gd name="connsiteY36" fmla="*/ 330541 h 1543391"/>
                    <a:gd name="connsiteX37" fmla="*/ 510238 w 1542756"/>
                    <a:gd name="connsiteY37" fmla="*/ 330541 h 1543391"/>
                    <a:gd name="connsiteX38" fmla="*/ 530889 w 1542756"/>
                    <a:gd name="connsiteY38" fmla="*/ 315713 h 1543391"/>
                    <a:gd name="connsiteX39" fmla="*/ 519475 w 1542756"/>
                    <a:gd name="connsiteY39" fmla="*/ 245864 h 1543391"/>
                    <a:gd name="connsiteX40" fmla="*/ 453037 w 1542756"/>
                    <a:gd name="connsiteY40" fmla="*/ 134410 h 1543391"/>
                    <a:gd name="connsiteX41" fmla="*/ 603727 w 1542756"/>
                    <a:gd name="connsiteY41"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9513 w 1542756"/>
                    <a:gd name="connsiteY18" fmla="*/ 1481497 h 1543391"/>
                    <a:gd name="connsiteX19" fmla="*/ 687979 w 1542756"/>
                    <a:gd name="connsiteY19" fmla="*/ 1459189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7734 w 1542756"/>
                    <a:gd name="connsiteY28" fmla="*/ 1012051 h 1543391"/>
                    <a:gd name="connsiteX29" fmla="*/ 196131 w 1542756"/>
                    <a:gd name="connsiteY29" fmla="*/ 1084601 h 1543391"/>
                    <a:gd name="connsiteX30" fmla="*/ 330541 w 1542756"/>
                    <a:gd name="connsiteY30" fmla="*/ 936966 h 1543391"/>
                    <a:gd name="connsiteX31" fmla="*/ 199188 w 1542756"/>
                    <a:gd name="connsiteY31" fmla="*/ 789332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9513 w 1542756"/>
                    <a:gd name="connsiteY18" fmla="*/ 1481497 h 1543391"/>
                    <a:gd name="connsiteX19" fmla="*/ 687979 w 1542756"/>
                    <a:gd name="connsiteY19" fmla="*/ 1459189 h 1543391"/>
                    <a:gd name="connsiteX20" fmla="*/ 457825 w 1542756"/>
                    <a:gd name="connsiteY20" fmla="*/ 1347735 h 1543391"/>
                    <a:gd name="connsiteX21" fmla="*/ 522614 w 1542756"/>
                    <a:gd name="connsiteY21" fmla="*/ 1456051 h 1543391"/>
                    <a:gd name="connsiteX22" fmla="*/ 530889 w 1542756"/>
                    <a:gd name="connsiteY22" fmla="*/ 1529038 h 1543391"/>
                    <a:gd name="connsiteX23" fmla="*/ 510900 w 1542756"/>
                    <a:gd name="connsiteY23" fmla="*/ 1543391 h 1543391"/>
                    <a:gd name="connsiteX24" fmla="*/ 0 w 1542756"/>
                    <a:gd name="connsiteY24" fmla="*/ 1543391 h 1543391"/>
                    <a:gd name="connsiteX25" fmla="*/ 0 w 1542756"/>
                    <a:gd name="connsiteY25" fmla="*/ 1030456 h 1543391"/>
                    <a:gd name="connsiteX26" fmla="*/ 14829 w 1542756"/>
                    <a:gd name="connsiteY26" fmla="*/ 1009804 h 1543391"/>
                    <a:gd name="connsiteX27" fmla="*/ 87734 w 1542756"/>
                    <a:gd name="connsiteY27" fmla="*/ 1012051 h 1543391"/>
                    <a:gd name="connsiteX28" fmla="*/ 196131 w 1542756"/>
                    <a:gd name="connsiteY28" fmla="*/ 1084601 h 1543391"/>
                    <a:gd name="connsiteX29" fmla="*/ 330541 w 1542756"/>
                    <a:gd name="connsiteY29" fmla="*/ 936966 h 1543391"/>
                    <a:gd name="connsiteX30" fmla="*/ 199188 w 1542756"/>
                    <a:gd name="connsiteY30" fmla="*/ 789332 h 1543391"/>
                    <a:gd name="connsiteX31" fmla="*/ 84678 w 1542756"/>
                    <a:gd name="connsiteY31" fmla="*/ 861881 h 1543391"/>
                    <a:gd name="connsiteX32" fmla="*/ 16002 w 1542756"/>
                    <a:gd name="connsiteY32" fmla="*/ 862694 h 1543391"/>
                    <a:gd name="connsiteX33" fmla="*/ 0 w 1542756"/>
                    <a:gd name="connsiteY33" fmla="*/ 841219 h 1543391"/>
                    <a:gd name="connsiteX34" fmla="*/ 0 w 1542756"/>
                    <a:gd name="connsiteY34" fmla="*/ 330541 h 1543391"/>
                    <a:gd name="connsiteX35" fmla="*/ 510238 w 1542756"/>
                    <a:gd name="connsiteY35" fmla="*/ 330541 h 1543391"/>
                    <a:gd name="connsiteX36" fmla="*/ 530889 w 1542756"/>
                    <a:gd name="connsiteY36" fmla="*/ 315713 h 1543391"/>
                    <a:gd name="connsiteX37" fmla="*/ 519475 w 1542756"/>
                    <a:gd name="connsiteY37" fmla="*/ 245864 h 1543391"/>
                    <a:gd name="connsiteX38" fmla="*/ 453037 w 1542756"/>
                    <a:gd name="connsiteY38" fmla="*/ 134410 h 1543391"/>
                    <a:gd name="connsiteX39" fmla="*/ 603727 w 1542756"/>
                    <a:gd name="connsiteY39"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9513 w 1542756"/>
                    <a:gd name="connsiteY18" fmla="*/ 1481497 h 1543391"/>
                    <a:gd name="connsiteX19" fmla="*/ 687979 w 1542756"/>
                    <a:gd name="connsiteY19" fmla="*/ 1459189 h 1543391"/>
                    <a:gd name="connsiteX20" fmla="*/ 522614 w 1542756"/>
                    <a:gd name="connsiteY20" fmla="*/ 1456051 h 1543391"/>
                    <a:gd name="connsiteX21" fmla="*/ 530889 w 1542756"/>
                    <a:gd name="connsiteY21" fmla="*/ 1529038 h 1543391"/>
                    <a:gd name="connsiteX22" fmla="*/ 510900 w 1542756"/>
                    <a:gd name="connsiteY22" fmla="*/ 1543391 h 1543391"/>
                    <a:gd name="connsiteX23" fmla="*/ 0 w 1542756"/>
                    <a:gd name="connsiteY23" fmla="*/ 1543391 h 1543391"/>
                    <a:gd name="connsiteX24" fmla="*/ 0 w 1542756"/>
                    <a:gd name="connsiteY24" fmla="*/ 1030456 h 1543391"/>
                    <a:gd name="connsiteX25" fmla="*/ 14829 w 1542756"/>
                    <a:gd name="connsiteY25" fmla="*/ 1009804 h 1543391"/>
                    <a:gd name="connsiteX26" fmla="*/ 87734 w 1542756"/>
                    <a:gd name="connsiteY26" fmla="*/ 1012051 h 1543391"/>
                    <a:gd name="connsiteX27" fmla="*/ 196131 w 1542756"/>
                    <a:gd name="connsiteY27" fmla="*/ 1084601 h 1543391"/>
                    <a:gd name="connsiteX28" fmla="*/ 330541 w 1542756"/>
                    <a:gd name="connsiteY28" fmla="*/ 936966 h 1543391"/>
                    <a:gd name="connsiteX29" fmla="*/ 199188 w 1542756"/>
                    <a:gd name="connsiteY29" fmla="*/ 789332 h 1543391"/>
                    <a:gd name="connsiteX30" fmla="*/ 84678 w 1542756"/>
                    <a:gd name="connsiteY30" fmla="*/ 861881 h 1543391"/>
                    <a:gd name="connsiteX31" fmla="*/ 16002 w 1542756"/>
                    <a:gd name="connsiteY31" fmla="*/ 862694 h 1543391"/>
                    <a:gd name="connsiteX32" fmla="*/ 0 w 1542756"/>
                    <a:gd name="connsiteY32" fmla="*/ 841219 h 1543391"/>
                    <a:gd name="connsiteX33" fmla="*/ 0 w 1542756"/>
                    <a:gd name="connsiteY33" fmla="*/ 330541 h 1543391"/>
                    <a:gd name="connsiteX34" fmla="*/ 510238 w 1542756"/>
                    <a:gd name="connsiteY34" fmla="*/ 330541 h 1543391"/>
                    <a:gd name="connsiteX35" fmla="*/ 530889 w 1542756"/>
                    <a:gd name="connsiteY35" fmla="*/ 315713 h 1543391"/>
                    <a:gd name="connsiteX36" fmla="*/ 519475 w 1542756"/>
                    <a:gd name="connsiteY36" fmla="*/ 245864 h 1543391"/>
                    <a:gd name="connsiteX37" fmla="*/ 453037 w 1542756"/>
                    <a:gd name="connsiteY37" fmla="*/ 134410 h 1543391"/>
                    <a:gd name="connsiteX38" fmla="*/ 603727 w 1542756"/>
                    <a:gd name="connsiteY38"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9513 w 1542756"/>
                    <a:gd name="connsiteY18" fmla="*/ 1481497 h 1543391"/>
                    <a:gd name="connsiteX19" fmla="*/ 687979 w 1542756"/>
                    <a:gd name="connsiteY19" fmla="*/ 1459189 h 1543391"/>
                    <a:gd name="connsiteX20" fmla="*/ 530889 w 1542756"/>
                    <a:gd name="connsiteY20" fmla="*/ 1529038 h 1543391"/>
                    <a:gd name="connsiteX21" fmla="*/ 510900 w 1542756"/>
                    <a:gd name="connsiteY21" fmla="*/ 1543391 h 1543391"/>
                    <a:gd name="connsiteX22" fmla="*/ 0 w 1542756"/>
                    <a:gd name="connsiteY22" fmla="*/ 1543391 h 1543391"/>
                    <a:gd name="connsiteX23" fmla="*/ 0 w 1542756"/>
                    <a:gd name="connsiteY23" fmla="*/ 1030456 h 1543391"/>
                    <a:gd name="connsiteX24" fmla="*/ 14829 w 1542756"/>
                    <a:gd name="connsiteY24" fmla="*/ 1009804 h 1543391"/>
                    <a:gd name="connsiteX25" fmla="*/ 87734 w 1542756"/>
                    <a:gd name="connsiteY25" fmla="*/ 1012051 h 1543391"/>
                    <a:gd name="connsiteX26" fmla="*/ 196131 w 1542756"/>
                    <a:gd name="connsiteY26" fmla="*/ 1084601 h 1543391"/>
                    <a:gd name="connsiteX27" fmla="*/ 330541 w 1542756"/>
                    <a:gd name="connsiteY27" fmla="*/ 936966 h 1543391"/>
                    <a:gd name="connsiteX28" fmla="*/ 199188 w 1542756"/>
                    <a:gd name="connsiteY28" fmla="*/ 789332 h 1543391"/>
                    <a:gd name="connsiteX29" fmla="*/ 84678 w 1542756"/>
                    <a:gd name="connsiteY29" fmla="*/ 861881 h 1543391"/>
                    <a:gd name="connsiteX30" fmla="*/ 16002 w 1542756"/>
                    <a:gd name="connsiteY30" fmla="*/ 862694 h 1543391"/>
                    <a:gd name="connsiteX31" fmla="*/ 0 w 1542756"/>
                    <a:gd name="connsiteY31" fmla="*/ 841219 h 1543391"/>
                    <a:gd name="connsiteX32" fmla="*/ 0 w 1542756"/>
                    <a:gd name="connsiteY32" fmla="*/ 330541 h 1543391"/>
                    <a:gd name="connsiteX33" fmla="*/ 510238 w 1542756"/>
                    <a:gd name="connsiteY33" fmla="*/ 330541 h 1543391"/>
                    <a:gd name="connsiteX34" fmla="*/ 530889 w 1542756"/>
                    <a:gd name="connsiteY34" fmla="*/ 315713 h 1543391"/>
                    <a:gd name="connsiteX35" fmla="*/ 519475 w 1542756"/>
                    <a:gd name="connsiteY35" fmla="*/ 245864 h 1543391"/>
                    <a:gd name="connsiteX36" fmla="*/ 453037 w 1542756"/>
                    <a:gd name="connsiteY36" fmla="*/ 134410 h 1543391"/>
                    <a:gd name="connsiteX37" fmla="*/ 603727 w 1542756"/>
                    <a:gd name="connsiteY37"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9513 w 1542756"/>
                    <a:gd name="connsiteY18" fmla="*/ 1481497 h 1543391"/>
                    <a:gd name="connsiteX19" fmla="*/ 530889 w 1542756"/>
                    <a:gd name="connsiteY19" fmla="*/ 1529038 h 1543391"/>
                    <a:gd name="connsiteX20" fmla="*/ 510900 w 1542756"/>
                    <a:gd name="connsiteY20" fmla="*/ 1543391 h 1543391"/>
                    <a:gd name="connsiteX21" fmla="*/ 0 w 1542756"/>
                    <a:gd name="connsiteY21" fmla="*/ 1543391 h 1543391"/>
                    <a:gd name="connsiteX22" fmla="*/ 0 w 1542756"/>
                    <a:gd name="connsiteY22" fmla="*/ 1030456 h 1543391"/>
                    <a:gd name="connsiteX23" fmla="*/ 14829 w 1542756"/>
                    <a:gd name="connsiteY23" fmla="*/ 1009804 h 1543391"/>
                    <a:gd name="connsiteX24" fmla="*/ 87734 w 1542756"/>
                    <a:gd name="connsiteY24" fmla="*/ 1012051 h 1543391"/>
                    <a:gd name="connsiteX25" fmla="*/ 196131 w 1542756"/>
                    <a:gd name="connsiteY25" fmla="*/ 1084601 h 1543391"/>
                    <a:gd name="connsiteX26" fmla="*/ 330541 w 1542756"/>
                    <a:gd name="connsiteY26" fmla="*/ 936966 h 1543391"/>
                    <a:gd name="connsiteX27" fmla="*/ 199188 w 1542756"/>
                    <a:gd name="connsiteY27" fmla="*/ 789332 h 1543391"/>
                    <a:gd name="connsiteX28" fmla="*/ 84678 w 1542756"/>
                    <a:gd name="connsiteY28" fmla="*/ 861881 h 1543391"/>
                    <a:gd name="connsiteX29" fmla="*/ 16002 w 1542756"/>
                    <a:gd name="connsiteY29" fmla="*/ 862694 h 1543391"/>
                    <a:gd name="connsiteX30" fmla="*/ 0 w 1542756"/>
                    <a:gd name="connsiteY30" fmla="*/ 841219 h 1543391"/>
                    <a:gd name="connsiteX31" fmla="*/ 0 w 1542756"/>
                    <a:gd name="connsiteY31" fmla="*/ 330541 h 1543391"/>
                    <a:gd name="connsiteX32" fmla="*/ 510238 w 1542756"/>
                    <a:gd name="connsiteY32" fmla="*/ 330541 h 1543391"/>
                    <a:gd name="connsiteX33" fmla="*/ 530889 w 1542756"/>
                    <a:gd name="connsiteY33" fmla="*/ 315713 h 1543391"/>
                    <a:gd name="connsiteX34" fmla="*/ 519475 w 1542756"/>
                    <a:gd name="connsiteY34" fmla="*/ 245864 h 1543391"/>
                    <a:gd name="connsiteX35" fmla="*/ 453037 w 1542756"/>
                    <a:gd name="connsiteY35" fmla="*/ 134410 h 1543391"/>
                    <a:gd name="connsiteX36" fmla="*/ 603727 w 1542756"/>
                    <a:gd name="connsiteY36"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530889 w 1542756"/>
                    <a:gd name="connsiteY18" fmla="*/ 1529038 h 1543391"/>
                    <a:gd name="connsiteX19" fmla="*/ 510900 w 1542756"/>
                    <a:gd name="connsiteY19" fmla="*/ 1543391 h 1543391"/>
                    <a:gd name="connsiteX20" fmla="*/ 0 w 1542756"/>
                    <a:gd name="connsiteY20" fmla="*/ 1543391 h 1543391"/>
                    <a:gd name="connsiteX21" fmla="*/ 0 w 1542756"/>
                    <a:gd name="connsiteY21" fmla="*/ 1030456 h 1543391"/>
                    <a:gd name="connsiteX22" fmla="*/ 14829 w 1542756"/>
                    <a:gd name="connsiteY22" fmla="*/ 1009804 h 1543391"/>
                    <a:gd name="connsiteX23" fmla="*/ 87734 w 1542756"/>
                    <a:gd name="connsiteY23" fmla="*/ 1012051 h 1543391"/>
                    <a:gd name="connsiteX24" fmla="*/ 196131 w 1542756"/>
                    <a:gd name="connsiteY24" fmla="*/ 1084601 h 1543391"/>
                    <a:gd name="connsiteX25" fmla="*/ 330541 w 1542756"/>
                    <a:gd name="connsiteY25" fmla="*/ 936966 h 1543391"/>
                    <a:gd name="connsiteX26" fmla="*/ 199188 w 1542756"/>
                    <a:gd name="connsiteY26" fmla="*/ 789332 h 1543391"/>
                    <a:gd name="connsiteX27" fmla="*/ 84678 w 1542756"/>
                    <a:gd name="connsiteY27" fmla="*/ 861881 h 1543391"/>
                    <a:gd name="connsiteX28" fmla="*/ 16002 w 1542756"/>
                    <a:gd name="connsiteY28" fmla="*/ 862694 h 1543391"/>
                    <a:gd name="connsiteX29" fmla="*/ 0 w 1542756"/>
                    <a:gd name="connsiteY29" fmla="*/ 841219 h 1543391"/>
                    <a:gd name="connsiteX30" fmla="*/ 0 w 1542756"/>
                    <a:gd name="connsiteY30" fmla="*/ 330541 h 1543391"/>
                    <a:gd name="connsiteX31" fmla="*/ 510238 w 1542756"/>
                    <a:gd name="connsiteY31" fmla="*/ 330541 h 1543391"/>
                    <a:gd name="connsiteX32" fmla="*/ 530889 w 1542756"/>
                    <a:gd name="connsiteY32" fmla="*/ 315713 h 1543391"/>
                    <a:gd name="connsiteX33" fmla="*/ 519475 w 1542756"/>
                    <a:gd name="connsiteY33" fmla="*/ 245864 h 1543391"/>
                    <a:gd name="connsiteX34" fmla="*/ 453037 w 1542756"/>
                    <a:gd name="connsiteY34" fmla="*/ 134410 h 1543391"/>
                    <a:gd name="connsiteX35" fmla="*/ 603727 w 1542756"/>
                    <a:gd name="connsiteY35"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510900 w 1542756"/>
                    <a:gd name="connsiteY18" fmla="*/ 1543391 h 1543391"/>
                    <a:gd name="connsiteX19" fmla="*/ 0 w 1542756"/>
                    <a:gd name="connsiteY19" fmla="*/ 1543391 h 1543391"/>
                    <a:gd name="connsiteX20" fmla="*/ 0 w 1542756"/>
                    <a:gd name="connsiteY20" fmla="*/ 1030456 h 1543391"/>
                    <a:gd name="connsiteX21" fmla="*/ 14829 w 1542756"/>
                    <a:gd name="connsiteY21" fmla="*/ 1009804 h 1543391"/>
                    <a:gd name="connsiteX22" fmla="*/ 87734 w 1542756"/>
                    <a:gd name="connsiteY22" fmla="*/ 1012051 h 1543391"/>
                    <a:gd name="connsiteX23" fmla="*/ 196131 w 1542756"/>
                    <a:gd name="connsiteY23" fmla="*/ 1084601 h 1543391"/>
                    <a:gd name="connsiteX24" fmla="*/ 330541 w 1542756"/>
                    <a:gd name="connsiteY24" fmla="*/ 936966 h 1543391"/>
                    <a:gd name="connsiteX25" fmla="*/ 199188 w 1542756"/>
                    <a:gd name="connsiteY25" fmla="*/ 789332 h 1543391"/>
                    <a:gd name="connsiteX26" fmla="*/ 84678 w 1542756"/>
                    <a:gd name="connsiteY26" fmla="*/ 861881 h 1543391"/>
                    <a:gd name="connsiteX27" fmla="*/ 16002 w 1542756"/>
                    <a:gd name="connsiteY27" fmla="*/ 862694 h 1543391"/>
                    <a:gd name="connsiteX28" fmla="*/ 0 w 1542756"/>
                    <a:gd name="connsiteY28" fmla="*/ 841219 h 1543391"/>
                    <a:gd name="connsiteX29" fmla="*/ 0 w 1542756"/>
                    <a:gd name="connsiteY29" fmla="*/ 330541 h 1543391"/>
                    <a:gd name="connsiteX30" fmla="*/ 510238 w 1542756"/>
                    <a:gd name="connsiteY30" fmla="*/ 330541 h 1543391"/>
                    <a:gd name="connsiteX31" fmla="*/ 530889 w 1542756"/>
                    <a:gd name="connsiteY31" fmla="*/ 315713 h 1543391"/>
                    <a:gd name="connsiteX32" fmla="*/ 519475 w 1542756"/>
                    <a:gd name="connsiteY32" fmla="*/ 245864 h 1543391"/>
                    <a:gd name="connsiteX33" fmla="*/ 453037 w 1542756"/>
                    <a:gd name="connsiteY33" fmla="*/ 134410 h 1543391"/>
                    <a:gd name="connsiteX34" fmla="*/ 603727 w 1542756"/>
                    <a:gd name="connsiteY34" fmla="*/ 0 h 1543391"/>
                    <a:gd name="connsiteX0" fmla="*/ 603727 w 1542756"/>
                    <a:gd name="connsiteY0" fmla="*/ 0 h 1576600"/>
                    <a:gd name="connsiteX1" fmla="*/ 754417 w 1542756"/>
                    <a:gd name="connsiteY1" fmla="*/ 134410 h 1576600"/>
                    <a:gd name="connsiteX2" fmla="*/ 687979 w 1542756"/>
                    <a:gd name="connsiteY2" fmla="*/ 245864 h 1576600"/>
                    <a:gd name="connsiteX3" fmla="*/ 677999 w 1542756"/>
                    <a:gd name="connsiteY3" fmla="*/ 314539 h 1576600"/>
                    <a:gd name="connsiteX4" fmla="*/ 699473 w 1542756"/>
                    <a:gd name="connsiteY4" fmla="*/ 330541 h 1576600"/>
                    <a:gd name="connsiteX5" fmla="*/ 1212215 w 1542756"/>
                    <a:gd name="connsiteY5" fmla="*/ 330541 h 1576600"/>
                    <a:gd name="connsiteX6" fmla="*/ 1212215 w 1542756"/>
                    <a:gd name="connsiteY6" fmla="*/ 841219 h 1576600"/>
                    <a:gd name="connsiteX7" fmla="*/ 1228217 w 1542756"/>
                    <a:gd name="connsiteY7" fmla="*/ 862694 h 1576600"/>
                    <a:gd name="connsiteX8" fmla="*/ 1296893 w 1542756"/>
                    <a:gd name="connsiteY8" fmla="*/ 852714 h 1576600"/>
                    <a:gd name="connsiteX9" fmla="*/ 1408346 w 1542756"/>
                    <a:gd name="connsiteY9" fmla="*/ 786276 h 1576600"/>
                    <a:gd name="connsiteX10" fmla="*/ 1542756 w 1542756"/>
                    <a:gd name="connsiteY10" fmla="*/ 936966 h 1576600"/>
                    <a:gd name="connsiteX11" fmla="*/ 1408346 w 1542756"/>
                    <a:gd name="connsiteY11" fmla="*/ 1087656 h 1576600"/>
                    <a:gd name="connsiteX12" fmla="*/ 1296893 w 1542756"/>
                    <a:gd name="connsiteY12" fmla="*/ 1021218 h 1576600"/>
                    <a:gd name="connsiteX13" fmla="*/ 1227044 w 1542756"/>
                    <a:gd name="connsiteY13" fmla="*/ 1009804 h 1576600"/>
                    <a:gd name="connsiteX14" fmla="*/ 1212215 w 1542756"/>
                    <a:gd name="connsiteY14" fmla="*/ 1030456 h 1576600"/>
                    <a:gd name="connsiteX15" fmla="*/ 1212215 w 1542756"/>
                    <a:gd name="connsiteY15" fmla="*/ 1543391 h 1576600"/>
                    <a:gd name="connsiteX16" fmla="*/ 698836 w 1542756"/>
                    <a:gd name="connsiteY16" fmla="*/ 1543391 h 1576600"/>
                    <a:gd name="connsiteX17" fmla="*/ 677999 w 1542756"/>
                    <a:gd name="connsiteY17" fmla="*/ 1527864 h 1576600"/>
                    <a:gd name="connsiteX18" fmla="*/ 0 w 1542756"/>
                    <a:gd name="connsiteY18" fmla="*/ 1543391 h 1576600"/>
                    <a:gd name="connsiteX19" fmla="*/ 0 w 1542756"/>
                    <a:gd name="connsiteY19" fmla="*/ 1030456 h 1576600"/>
                    <a:gd name="connsiteX20" fmla="*/ 14829 w 1542756"/>
                    <a:gd name="connsiteY20" fmla="*/ 1009804 h 1576600"/>
                    <a:gd name="connsiteX21" fmla="*/ 87734 w 1542756"/>
                    <a:gd name="connsiteY21" fmla="*/ 1012051 h 1576600"/>
                    <a:gd name="connsiteX22" fmla="*/ 196131 w 1542756"/>
                    <a:gd name="connsiteY22" fmla="*/ 1084601 h 1576600"/>
                    <a:gd name="connsiteX23" fmla="*/ 330541 w 1542756"/>
                    <a:gd name="connsiteY23" fmla="*/ 936966 h 1576600"/>
                    <a:gd name="connsiteX24" fmla="*/ 199188 w 1542756"/>
                    <a:gd name="connsiteY24" fmla="*/ 789332 h 1576600"/>
                    <a:gd name="connsiteX25" fmla="*/ 84678 w 1542756"/>
                    <a:gd name="connsiteY25" fmla="*/ 861881 h 1576600"/>
                    <a:gd name="connsiteX26" fmla="*/ 16002 w 1542756"/>
                    <a:gd name="connsiteY26" fmla="*/ 862694 h 1576600"/>
                    <a:gd name="connsiteX27" fmla="*/ 0 w 1542756"/>
                    <a:gd name="connsiteY27" fmla="*/ 841219 h 1576600"/>
                    <a:gd name="connsiteX28" fmla="*/ 0 w 1542756"/>
                    <a:gd name="connsiteY28" fmla="*/ 330541 h 1576600"/>
                    <a:gd name="connsiteX29" fmla="*/ 510238 w 1542756"/>
                    <a:gd name="connsiteY29" fmla="*/ 330541 h 1576600"/>
                    <a:gd name="connsiteX30" fmla="*/ 530889 w 1542756"/>
                    <a:gd name="connsiteY30" fmla="*/ 315713 h 1576600"/>
                    <a:gd name="connsiteX31" fmla="*/ 519475 w 1542756"/>
                    <a:gd name="connsiteY31" fmla="*/ 245864 h 1576600"/>
                    <a:gd name="connsiteX32" fmla="*/ 453037 w 1542756"/>
                    <a:gd name="connsiteY32" fmla="*/ 134410 h 1576600"/>
                    <a:gd name="connsiteX33" fmla="*/ 603727 w 1542756"/>
                    <a:gd name="connsiteY33" fmla="*/ 0 h 1576600"/>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0 w 1542756"/>
                    <a:gd name="connsiteY17" fmla="*/ 1543391 h 1543391"/>
                    <a:gd name="connsiteX18" fmla="*/ 0 w 1542756"/>
                    <a:gd name="connsiteY18" fmla="*/ 1030456 h 1543391"/>
                    <a:gd name="connsiteX19" fmla="*/ 14829 w 1542756"/>
                    <a:gd name="connsiteY19" fmla="*/ 1009804 h 1543391"/>
                    <a:gd name="connsiteX20" fmla="*/ 87734 w 1542756"/>
                    <a:gd name="connsiteY20" fmla="*/ 1012051 h 1543391"/>
                    <a:gd name="connsiteX21" fmla="*/ 196131 w 1542756"/>
                    <a:gd name="connsiteY21" fmla="*/ 1084601 h 1543391"/>
                    <a:gd name="connsiteX22" fmla="*/ 330541 w 1542756"/>
                    <a:gd name="connsiteY22" fmla="*/ 936966 h 1543391"/>
                    <a:gd name="connsiteX23" fmla="*/ 199188 w 1542756"/>
                    <a:gd name="connsiteY23" fmla="*/ 789332 h 1543391"/>
                    <a:gd name="connsiteX24" fmla="*/ 84678 w 1542756"/>
                    <a:gd name="connsiteY24" fmla="*/ 861881 h 1543391"/>
                    <a:gd name="connsiteX25" fmla="*/ 16002 w 1542756"/>
                    <a:gd name="connsiteY25" fmla="*/ 862694 h 1543391"/>
                    <a:gd name="connsiteX26" fmla="*/ 0 w 1542756"/>
                    <a:gd name="connsiteY26" fmla="*/ 841219 h 1543391"/>
                    <a:gd name="connsiteX27" fmla="*/ 0 w 1542756"/>
                    <a:gd name="connsiteY27" fmla="*/ 330541 h 1543391"/>
                    <a:gd name="connsiteX28" fmla="*/ 510238 w 1542756"/>
                    <a:gd name="connsiteY28" fmla="*/ 330541 h 1543391"/>
                    <a:gd name="connsiteX29" fmla="*/ 530889 w 1542756"/>
                    <a:gd name="connsiteY29" fmla="*/ 315713 h 1543391"/>
                    <a:gd name="connsiteX30" fmla="*/ 519475 w 1542756"/>
                    <a:gd name="connsiteY30" fmla="*/ 245864 h 1543391"/>
                    <a:gd name="connsiteX31" fmla="*/ 453037 w 1542756"/>
                    <a:gd name="connsiteY31" fmla="*/ 134410 h 1543391"/>
                    <a:gd name="connsiteX32" fmla="*/ 603727 w 1542756"/>
                    <a:gd name="connsiteY32"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0 w 1542756"/>
                    <a:gd name="connsiteY16" fmla="*/ 1543391 h 1543391"/>
                    <a:gd name="connsiteX17" fmla="*/ 0 w 1542756"/>
                    <a:gd name="connsiteY17" fmla="*/ 1030456 h 1543391"/>
                    <a:gd name="connsiteX18" fmla="*/ 14829 w 1542756"/>
                    <a:gd name="connsiteY18" fmla="*/ 1009804 h 1543391"/>
                    <a:gd name="connsiteX19" fmla="*/ 87734 w 1542756"/>
                    <a:gd name="connsiteY19" fmla="*/ 1012051 h 1543391"/>
                    <a:gd name="connsiteX20" fmla="*/ 196131 w 1542756"/>
                    <a:gd name="connsiteY20" fmla="*/ 1084601 h 1543391"/>
                    <a:gd name="connsiteX21" fmla="*/ 330541 w 1542756"/>
                    <a:gd name="connsiteY21" fmla="*/ 936966 h 1543391"/>
                    <a:gd name="connsiteX22" fmla="*/ 199188 w 1542756"/>
                    <a:gd name="connsiteY22" fmla="*/ 789332 h 1543391"/>
                    <a:gd name="connsiteX23" fmla="*/ 84678 w 1542756"/>
                    <a:gd name="connsiteY23" fmla="*/ 861881 h 1543391"/>
                    <a:gd name="connsiteX24" fmla="*/ 16002 w 1542756"/>
                    <a:gd name="connsiteY24" fmla="*/ 862694 h 1543391"/>
                    <a:gd name="connsiteX25" fmla="*/ 0 w 1542756"/>
                    <a:gd name="connsiteY25" fmla="*/ 841219 h 1543391"/>
                    <a:gd name="connsiteX26" fmla="*/ 0 w 1542756"/>
                    <a:gd name="connsiteY26" fmla="*/ 330541 h 1543391"/>
                    <a:gd name="connsiteX27" fmla="*/ 510238 w 1542756"/>
                    <a:gd name="connsiteY27" fmla="*/ 330541 h 1543391"/>
                    <a:gd name="connsiteX28" fmla="*/ 530889 w 1542756"/>
                    <a:gd name="connsiteY28" fmla="*/ 315713 h 1543391"/>
                    <a:gd name="connsiteX29" fmla="*/ 519475 w 1542756"/>
                    <a:gd name="connsiteY29" fmla="*/ 245864 h 1543391"/>
                    <a:gd name="connsiteX30" fmla="*/ 453037 w 1542756"/>
                    <a:gd name="connsiteY30" fmla="*/ 134410 h 1543391"/>
                    <a:gd name="connsiteX31" fmla="*/ 603727 w 1542756"/>
                    <a:gd name="connsiteY31" fmla="*/ 0 h 154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42756" h="1543391">
                      <a:moveTo>
                        <a:pt x="603727" y="0"/>
                      </a:moveTo>
                      <a:cubicBezTo>
                        <a:pt x="686950" y="0"/>
                        <a:pt x="754417" y="60177"/>
                        <a:pt x="754417" y="134410"/>
                      </a:cubicBezTo>
                      <a:cubicBezTo>
                        <a:pt x="754417" y="180805"/>
                        <a:pt x="728063" y="221710"/>
                        <a:pt x="687979" y="245864"/>
                      </a:cubicBezTo>
                      <a:cubicBezTo>
                        <a:pt x="672929" y="266574"/>
                        <a:pt x="662635" y="293629"/>
                        <a:pt x="677999" y="314539"/>
                      </a:cubicBezTo>
                      <a:lnTo>
                        <a:pt x="699473" y="330541"/>
                      </a:lnTo>
                      <a:lnTo>
                        <a:pt x="1212215" y="330541"/>
                      </a:lnTo>
                      <a:lnTo>
                        <a:pt x="1212215" y="841219"/>
                      </a:lnTo>
                      <a:lnTo>
                        <a:pt x="1228217" y="862694"/>
                      </a:lnTo>
                      <a:cubicBezTo>
                        <a:pt x="1249127" y="878058"/>
                        <a:pt x="1276182" y="867764"/>
                        <a:pt x="1296893" y="852714"/>
                      </a:cubicBezTo>
                      <a:cubicBezTo>
                        <a:pt x="1321046" y="812631"/>
                        <a:pt x="1361952" y="786276"/>
                        <a:pt x="1408346" y="786276"/>
                      </a:cubicBezTo>
                      <a:cubicBezTo>
                        <a:pt x="1482579" y="786276"/>
                        <a:pt x="1542756" y="853743"/>
                        <a:pt x="1542756" y="936966"/>
                      </a:cubicBezTo>
                      <a:cubicBezTo>
                        <a:pt x="1542756" y="1020190"/>
                        <a:pt x="1482579" y="1087656"/>
                        <a:pt x="1408346" y="1087656"/>
                      </a:cubicBezTo>
                      <a:cubicBezTo>
                        <a:pt x="1361952" y="1087656"/>
                        <a:pt x="1321046" y="1061302"/>
                        <a:pt x="1296893" y="1021218"/>
                      </a:cubicBezTo>
                      <a:cubicBezTo>
                        <a:pt x="1274839" y="1003513"/>
                        <a:pt x="1248014" y="993403"/>
                        <a:pt x="1227044" y="1009804"/>
                      </a:cubicBezTo>
                      <a:lnTo>
                        <a:pt x="1212215" y="1030456"/>
                      </a:lnTo>
                      <a:lnTo>
                        <a:pt x="1212215" y="1543391"/>
                      </a:lnTo>
                      <a:lnTo>
                        <a:pt x="0" y="1543391"/>
                      </a:lnTo>
                      <a:lnTo>
                        <a:pt x="0" y="1030456"/>
                      </a:lnTo>
                      <a:lnTo>
                        <a:pt x="14829" y="1009804"/>
                      </a:lnTo>
                      <a:cubicBezTo>
                        <a:pt x="35799" y="993403"/>
                        <a:pt x="65680" y="994346"/>
                        <a:pt x="87734" y="1012051"/>
                      </a:cubicBezTo>
                      <a:cubicBezTo>
                        <a:pt x="111887" y="1052135"/>
                        <a:pt x="158718" y="1081837"/>
                        <a:pt x="196131" y="1084601"/>
                      </a:cubicBezTo>
                      <a:cubicBezTo>
                        <a:pt x="297713" y="1084310"/>
                        <a:pt x="330032" y="986178"/>
                        <a:pt x="330541" y="936966"/>
                      </a:cubicBezTo>
                      <a:cubicBezTo>
                        <a:pt x="331051" y="887755"/>
                        <a:pt x="289055" y="786568"/>
                        <a:pt x="199188" y="789332"/>
                      </a:cubicBezTo>
                      <a:cubicBezTo>
                        <a:pt x="149044" y="782930"/>
                        <a:pt x="108831" y="821798"/>
                        <a:pt x="84678" y="861881"/>
                      </a:cubicBezTo>
                      <a:cubicBezTo>
                        <a:pt x="63967" y="876931"/>
                        <a:pt x="36912" y="878058"/>
                        <a:pt x="16002" y="862694"/>
                      </a:cubicBezTo>
                      <a:lnTo>
                        <a:pt x="0" y="841219"/>
                      </a:lnTo>
                      <a:lnTo>
                        <a:pt x="0" y="330541"/>
                      </a:lnTo>
                      <a:lnTo>
                        <a:pt x="510238" y="330541"/>
                      </a:lnTo>
                      <a:lnTo>
                        <a:pt x="530889" y="315713"/>
                      </a:lnTo>
                      <a:cubicBezTo>
                        <a:pt x="547290" y="294742"/>
                        <a:pt x="537180" y="267918"/>
                        <a:pt x="519475" y="245864"/>
                      </a:cubicBezTo>
                      <a:cubicBezTo>
                        <a:pt x="479391" y="221710"/>
                        <a:pt x="453037" y="180805"/>
                        <a:pt x="453037" y="134410"/>
                      </a:cubicBezTo>
                      <a:cubicBezTo>
                        <a:pt x="453037" y="60177"/>
                        <a:pt x="520503" y="0"/>
                        <a:pt x="603727" y="0"/>
                      </a:cubicBezTo>
                      <a:close/>
                    </a:path>
                  </a:pathLst>
                </a:custGeom>
                <a:solidFill>
                  <a:srgbClr val="82AB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endParaRPr>
                </a:p>
              </p:txBody>
            </p:sp>
            <p:grpSp>
              <p:nvGrpSpPr>
                <p:cNvPr id="116" name="Group 115"/>
                <p:cNvGrpSpPr/>
                <p:nvPr/>
              </p:nvGrpSpPr>
              <p:grpSpPr>
                <a:xfrm>
                  <a:off x="5089659" y="3689739"/>
                  <a:ext cx="1040338" cy="1042046"/>
                  <a:chOff x="5089659" y="3689739"/>
                  <a:chExt cx="1040338" cy="1042046"/>
                </a:xfrm>
              </p:grpSpPr>
              <p:sp>
                <p:nvSpPr>
                  <p:cNvPr id="122" name="Freeform 121"/>
                  <p:cNvSpPr/>
                  <p:nvPr/>
                </p:nvSpPr>
                <p:spPr>
                  <a:xfrm flipH="1">
                    <a:off x="5089659" y="3689739"/>
                    <a:ext cx="1040338" cy="1042046"/>
                  </a:xfrm>
                  <a:custGeom>
                    <a:avLst/>
                    <a:gdLst>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19475 w 1542756"/>
                      <a:gd name="connsiteY22" fmla="*/ 1459189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19475 w 1542756"/>
                      <a:gd name="connsiteY22" fmla="*/ 1459189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19475 w 1542756"/>
                      <a:gd name="connsiteY22" fmla="*/ 1459189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19475 w 1542756"/>
                      <a:gd name="connsiteY22" fmla="*/ 1459189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5431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5769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9332 h 1543391"/>
                      <a:gd name="connsiteX32" fmla="*/ 84678 w 1542756"/>
                      <a:gd name="connsiteY32" fmla="*/ 855769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9332 h 1543391"/>
                      <a:gd name="connsiteX32" fmla="*/ 84678 w 1542756"/>
                      <a:gd name="connsiteY32" fmla="*/ 855769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9332 h 1543391"/>
                      <a:gd name="connsiteX32" fmla="*/ 84678 w 1542756"/>
                      <a:gd name="connsiteY32" fmla="*/ 855769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4600 h 1543391"/>
                      <a:gd name="connsiteX30" fmla="*/ 330541 w 1542756"/>
                      <a:gd name="connsiteY30" fmla="*/ 936966 h 1543391"/>
                      <a:gd name="connsiteX31" fmla="*/ 196131 w 1542756"/>
                      <a:gd name="connsiteY31" fmla="*/ 789332 h 1543391"/>
                      <a:gd name="connsiteX32" fmla="*/ 84678 w 1542756"/>
                      <a:gd name="connsiteY32" fmla="*/ 855769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4600 h 1543391"/>
                      <a:gd name="connsiteX30" fmla="*/ 330541 w 1542756"/>
                      <a:gd name="connsiteY30" fmla="*/ 936966 h 1543391"/>
                      <a:gd name="connsiteX31" fmla="*/ 196131 w 1542756"/>
                      <a:gd name="connsiteY31" fmla="*/ 789332 h 1543391"/>
                      <a:gd name="connsiteX32" fmla="*/ 84678 w 1542756"/>
                      <a:gd name="connsiteY32" fmla="*/ 855769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7734 w 1542756"/>
                      <a:gd name="connsiteY28" fmla="*/ 1015107 h 1543391"/>
                      <a:gd name="connsiteX29" fmla="*/ 196131 w 1542756"/>
                      <a:gd name="connsiteY29" fmla="*/ 1084600 h 1543391"/>
                      <a:gd name="connsiteX30" fmla="*/ 330541 w 1542756"/>
                      <a:gd name="connsiteY30" fmla="*/ 936966 h 1543391"/>
                      <a:gd name="connsiteX31" fmla="*/ 196131 w 1542756"/>
                      <a:gd name="connsiteY31" fmla="*/ 789332 h 1543391"/>
                      <a:gd name="connsiteX32" fmla="*/ 84678 w 1542756"/>
                      <a:gd name="connsiteY32" fmla="*/ 855769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7734 w 1542756"/>
                      <a:gd name="connsiteY28" fmla="*/ 1015107 h 1543391"/>
                      <a:gd name="connsiteX29" fmla="*/ 196131 w 1542756"/>
                      <a:gd name="connsiteY29" fmla="*/ 1084600 h 1543391"/>
                      <a:gd name="connsiteX30" fmla="*/ 330541 w 1542756"/>
                      <a:gd name="connsiteY30" fmla="*/ 936966 h 1543391"/>
                      <a:gd name="connsiteX31" fmla="*/ 196131 w 1542756"/>
                      <a:gd name="connsiteY31" fmla="*/ 789332 h 1543391"/>
                      <a:gd name="connsiteX32" fmla="*/ 84678 w 1542756"/>
                      <a:gd name="connsiteY32" fmla="*/ 861880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8812 w 1542756"/>
                      <a:gd name="connsiteY18" fmla="*/ 1453078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7734 w 1542756"/>
                      <a:gd name="connsiteY28" fmla="*/ 1015107 h 1543391"/>
                      <a:gd name="connsiteX29" fmla="*/ 196131 w 1542756"/>
                      <a:gd name="connsiteY29" fmla="*/ 1084600 h 1543391"/>
                      <a:gd name="connsiteX30" fmla="*/ 330541 w 1542756"/>
                      <a:gd name="connsiteY30" fmla="*/ 936966 h 1543391"/>
                      <a:gd name="connsiteX31" fmla="*/ 196131 w 1542756"/>
                      <a:gd name="connsiteY31" fmla="*/ 789332 h 1543391"/>
                      <a:gd name="connsiteX32" fmla="*/ 84678 w 1542756"/>
                      <a:gd name="connsiteY32" fmla="*/ 861880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8812 w 1542756"/>
                      <a:gd name="connsiteY18" fmla="*/ 1453078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7734 w 1542756"/>
                      <a:gd name="connsiteY28" fmla="*/ 1015107 h 1543391"/>
                      <a:gd name="connsiteX29" fmla="*/ 196131 w 1542756"/>
                      <a:gd name="connsiteY29" fmla="*/ 1084600 h 1543391"/>
                      <a:gd name="connsiteX30" fmla="*/ 330541 w 1542756"/>
                      <a:gd name="connsiteY30" fmla="*/ 936966 h 1543391"/>
                      <a:gd name="connsiteX31" fmla="*/ 196131 w 1542756"/>
                      <a:gd name="connsiteY31" fmla="*/ 789332 h 1543391"/>
                      <a:gd name="connsiteX32" fmla="*/ 84678 w 1542756"/>
                      <a:gd name="connsiteY32" fmla="*/ 861880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8812 w 1542756"/>
                      <a:gd name="connsiteY18" fmla="*/ 1453078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7734 w 1542756"/>
                      <a:gd name="connsiteY28" fmla="*/ 1015107 h 1543391"/>
                      <a:gd name="connsiteX29" fmla="*/ 196131 w 1542756"/>
                      <a:gd name="connsiteY29" fmla="*/ 1084600 h 1543391"/>
                      <a:gd name="connsiteX30" fmla="*/ 330541 w 1542756"/>
                      <a:gd name="connsiteY30" fmla="*/ 936966 h 1543391"/>
                      <a:gd name="connsiteX31" fmla="*/ 196131 w 1542756"/>
                      <a:gd name="connsiteY31" fmla="*/ 789332 h 1543391"/>
                      <a:gd name="connsiteX32" fmla="*/ 84678 w 1542756"/>
                      <a:gd name="connsiteY32" fmla="*/ 861880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8812 w 1542756"/>
                      <a:gd name="connsiteY18" fmla="*/ 1453078 h 1543391"/>
                      <a:gd name="connsiteX19" fmla="*/ 74830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7734 w 1542756"/>
                      <a:gd name="connsiteY28" fmla="*/ 1015107 h 1543391"/>
                      <a:gd name="connsiteX29" fmla="*/ 196131 w 1542756"/>
                      <a:gd name="connsiteY29" fmla="*/ 1084600 h 1543391"/>
                      <a:gd name="connsiteX30" fmla="*/ 330541 w 1542756"/>
                      <a:gd name="connsiteY30" fmla="*/ 936966 h 1543391"/>
                      <a:gd name="connsiteX31" fmla="*/ 196131 w 1542756"/>
                      <a:gd name="connsiteY31" fmla="*/ 789332 h 1543391"/>
                      <a:gd name="connsiteX32" fmla="*/ 84678 w 1542756"/>
                      <a:gd name="connsiteY32" fmla="*/ 861880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8812 w 1542756"/>
                      <a:gd name="connsiteY18" fmla="*/ 1453078 h 1543391"/>
                      <a:gd name="connsiteX19" fmla="*/ 74830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7734 w 1542756"/>
                      <a:gd name="connsiteY28" fmla="*/ 1015107 h 1543391"/>
                      <a:gd name="connsiteX29" fmla="*/ 196131 w 1542756"/>
                      <a:gd name="connsiteY29" fmla="*/ 1084600 h 1543391"/>
                      <a:gd name="connsiteX30" fmla="*/ 330541 w 1542756"/>
                      <a:gd name="connsiteY30" fmla="*/ 936966 h 1543391"/>
                      <a:gd name="connsiteX31" fmla="*/ 196131 w 1542756"/>
                      <a:gd name="connsiteY31" fmla="*/ 789332 h 1543391"/>
                      <a:gd name="connsiteX32" fmla="*/ 84678 w 1542756"/>
                      <a:gd name="connsiteY32" fmla="*/ 861880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8812 w 1542756"/>
                      <a:gd name="connsiteY18" fmla="*/ 1453078 h 1543391"/>
                      <a:gd name="connsiteX19" fmla="*/ 74830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7734 w 1542756"/>
                      <a:gd name="connsiteY28" fmla="*/ 1015107 h 1543391"/>
                      <a:gd name="connsiteX29" fmla="*/ 196131 w 1542756"/>
                      <a:gd name="connsiteY29" fmla="*/ 1084600 h 1543391"/>
                      <a:gd name="connsiteX30" fmla="*/ 330541 w 1542756"/>
                      <a:gd name="connsiteY30" fmla="*/ 936966 h 1543391"/>
                      <a:gd name="connsiteX31" fmla="*/ 196131 w 1542756"/>
                      <a:gd name="connsiteY31" fmla="*/ 789332 h 1543391"/>
                      <a:gd name="connsiteX32" fmla="*/ 84678 w 1542756"/>
                      <a:gd name="connsiteY32" fmla="*/ 861880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8812 w 1542756"/>
                      <a:gd name="connsiteY18" fmla="*/ 1453078 h 1543391"/>
                      <a:gd name="connsiteX19" fmla="*/ 74830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7734 w 1542756"/>
                      <a:gd name="connsiteY28" fmla="*/ 1015107 h 1543391"/>
                      <a:gd name="connsiteX29" fmla="*/ 196131 w 1542756"/>
                      <a:gd name="connsiteY29" fmla="*/ 1084600 h 1543391"/>
                      <a:gd name="connsiteX30" fmla="*/ 330541 w 1542756"/>
                      <a:gd name="connsiteY30" fmla="*/ 936966 h 1543391"/>
                      <a:gd name="connsiteX31" fmla="*/ 196131 w 1542756"/>
                      <a:gd name="connsiteY31" fmla="*/ 789332 h 1543391"/>
                      <a:gd name="connsiteX32" fmla="*/ 84678 w 1542756"/>
                      <a:gd name="connsiteY32" fmla="*/ 861880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8812 w 1542756"/>
                      <a:gd name="connsiteY18" fmla="*/ 1453078 h 1543391"/>
                      <a:gd name="connsiteX19" fmla="*/ 74830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7734 w 1542756"/>
                      <a:gd name="connsiteY28" fmla="*/ 1015107 h 1543391"/>
                      <a:gd name="connsiteX29" fmla="*/ 196131 w 1542756"/>
                      <a:gd name="connsiteY29" fmla="*/ 1084600 h 1543391"/>
                      <a:gd name="connsiteX30" fmla="*/ 330541 w 1542756"/>
                      <a:gd name="connsiteY30" fmla="*/ 936966 h 1543391"/>
                      <a:gd name="connsiteX31" fmla="*/ 196131 w 1542756"/>
                      <a:gd name="connsiteY31" fmla="*/ 789332 h 1543391"/>
                      <a:gd name="connsiteX32" fmla="*/ 84678 w 1542756"/>
                      <a:gd name="connsiteY32" fmla="*/ 861880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8812 w 1542756"/>
                      <a:gd name="connsiteY18" fmla="*/ 1453078 h 1543391"/>
                      <a:gd name="connsiteX19" fmla="*/ 74830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7734 w 1542756"/>
                      <a:gd name="connsiteY28" fmla="*/ 1015107 h 1543391"/>
                      <a:gd name="connsiteX29" fmla="*/ 196131 w 1542756"/>
                      <a:gd name="connsiteY29" fmla="*/ 1084600 h 1543391"/>
                      <a:gd name="connsiteX30" fmla="*/ 330541 w 1542756"/>
                      <a:gd name="connsiteY30" fmla="*/ 936966 h 1543391"/>
                      <a:gd name="connsiteX31" fmla="*/ 196131 w 1542756"/>
                      <a:gd name="connsiteY31" fmla="*/ 789332 h 1543391"/>
                      <a:gd name="connsiteX32" fmla="*/ 84678 w 1542756"/>
                      <a:gd name="connsiteY32" fmla="*/ 861880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8812 w 1542756"/>
                      <a:gd name="connsiteY18" fmla="*/ 1453078 h 1543391"/>
                      <a:gd name="connsiteX19" fmla="*/ 74830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7734 w 1542756"/>
                      <a:gd name="connsiteY28" fmla="*/ 1015107 h 1543391"/>
                      <a:gd name="connsiteX29" fmla="*/ 196131 w 1542756"/>
                      <a:gd name="connsiteY29" fmla="*/ 1084600 h 1543391"/>
                      <a:gd name="connsiteX30" fmla="*/ 330541 w 1542756"/>
                      <a:gd name="connsiteY30" fmla="*/ 936966 h 1543391"/>
                      <a:gd name="connsiteX31" fmla="*/ 196131 w 1542756"/>
                      <a:gd name="connsiteY31" fmla="*/ 789332 h 1543391"/>
                      <a:gd name="connsiteX32" fmla="*/ 84678 w 1542756"/>
                      <a:gd name="connsiteY32" fmla="*/ 861880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8812 w 1542756"/>
                      <a:gd name="connsiteY18" fmla="*/ 1453078 h 1543391"/>
                      <a:gd name="connsiteX19" fmla="*/ 748307 w 1542756"/>
                      <a:gd name="connsiteY19" fmla="*/ 1347735 h 1543391"/>
                      <a:gd name="connsiteX20" fmla="*/ 603727 w 1542756"/>
                      <a:gd name="connsiteY20" fmla="*/ 1213325 h 1543391"/>
                      <a:gd name="connsiteX21" fmla="*/ 457825 w 1542756"/>
                      <a:gd name="connsiteY21" fmla="*/ 1347735 h 1543391"/>
                      <a:gd name="connsiteX22" fmla="*/ 531781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7734 w 1542756"/>
                      <a:gd name="connsiteY28" fmla="*/ 1015107 h 1543391"/>
                      <a:gd name="connsiteX29" fmla="*/ 196131 w 1542756"/>
                      <a:gd name="connsiteY29" fmla="*/ 1084600 h 1543391"/>
                      <a:gd name="connsiteX30" fmla="*/ 330541 w 1542756"/>
                      <a:gd name="connsiteY30" fmla="*/ 936966 h 1543391"/>
                      <a:gd name="connsiteX31" fmla="*/ 196131 w 1542756"/>
                      <a:gd name="connsiteY31" fmla="*/ 789332 h 1543391"/>
                      <a:gd name="connsiteX32" fmla="*/ 84678 w 1542756"/>
                      <a:gd name="connsiteY32" fmla="*/ 861880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542756" h="1543391">
                        <a:moveTo>
                          <a:pt x="603727" y="0"/>
                        </a:moveTo>
                        <a:cubicBezTo>
                          <a:pt x="686950" y="0"/>
                          <a:pt x="754417" y="60177"/>
                          <a:pt x="754417" y="134410"/>
                        </a:cubicBezTo>
                        <a:cubicBezTo>
                          <a:pt x="754417" y="180805"/>
                          <a:pt x="728063" y="221710"/>
                          <a:pt x="687979" y="245864"/>
                        </a:cubicBezTo>
                        <a:cubicBezTo>
                          <a:pt x="672929" y="266574"/>
                          <a:pt x="662635" y="293629"/>
                          <a:pt x="677999" y="314539"/>
                        </a:cubicBezTo>
                        <a:lnTo>
                          <a:pt x="699473" y="330541"/>
                        </a:lnTo>
                        <a:lnTo>
                          <a:pt x="1212215" y="330541"/>
                        </a:lnTo>
                        <a:lnTo>
                          <a:pt x="1212215" y="841219"/>
                        </a:lnTo>
                        <a:lnTo>
                          <a:pt x="1228217" y="862694"/>
                        </a:lnTo>
                        <a:cubicBezTo>
                          <a:pt x="1249127" y="878058"/>
                          <a:pt x="1276182" y="867764"/>
                          <a:pt x="1296893" y="852714"/>
                        </a:cubicBezTo>
                        <a:cubicBezTo>
                          <a:pt x="1321046" y="812631"/>
                          <a:pt x="1361952" y="786276"/>
                          <a:pt x="1408346" y="786276"/>
                        </a:cubicBezTo>
                        <a:cubicBezTo>
                          <a:pt x="1482579" y="786276"/>
                          <a:pt x="1542756" y="853743"/>
                          <a:pt x="1542756" y="936966"/>
                        </a:cubicBezTo>
                        <a:cubicBezTo>
                          <a:pt x="1542756" y="1020190"/>
                          <a:pt x="1482579" y="1087656"/>
                          <a:pt x="1408346" y="1087656"/>
                        </a:cubicBezTo>
                        <a:cubicBezTo>
                          <a:pt x="1361952" y="1087656"/>
                          <a:pt x="1321046" y="1061302"/>
                          <a:pt x="1296893" y="1021218"/>
                        </a:cubicBezTo>
                        <a:cubicBezTo>
                          <a:pt x="1274839" y="1003513"/>
                          <a:pt x="1248014" y="993403"/>
                          <a:pt x="1227044" y="1009804"/>
                        </a:cubicBezTo>
                        <a:lnTo>
                          <a:pt x="1212215" y="1030456"/>
                        </a:lnTo>
                        <a:lnTo>
                          <a:pt x="1212215" y="1543391"/>
                        </a:lnTo>
                        <a:lnTo>
                          <a:pt x="698836" y="1543391"/>
                        </a:lnTo>
                        <a:lnTo>
                          <a:pt x="677999" y="1527864"/>
                        </a:lnTo>
                        <a:cubicBezTo>
                          <a:pt x="662635" y="1506954"/>
                          <a:pt x="663762" y="1473788"/>
                          <a:pt x="678812" y="1453078"/>
                        </a:cubicBezTo>
                        <a:cubicBezTo>
                          <a:pt x="721952" y="1435036"/>
                          <a:pt x="751653" y="1387693"/>
                          <a:pt x="748307" y="1347735"/>
                        </a:cubicBezTo>
                        <a:cubicBezTo>
                          <a:pt x="744963" y="1274163"/>
                          <a:pt x="703350" y="1216298"/>
                          <a:pt x="603727" y="1213325"/>
                        </a:cubicBezTo>
                        <a:cubicBezTo>
                          <a:pt x="553497" y="1213325"/>
                          <a:pt x="464104" y="1254669"/>
                          <a:pt x="457825" y="1347735"/>
                        </a:cubicBezTo>
                        <a:cubicBezTo>
                          <a:pt x="464103" y="1395032"/>
                          <a:pt x="486910" y="1425622"/>
                          <a:pt x="531781" y="1456051"/>
                        </a:cubicBezTo>
                        <a:cubicBezTo>
                          <a:pt x="549486" y="1478105"/>
                          <a:pt x="547290" y="1508067"/>
                          <a:pt x="530889" y="1529038"/>
                        </a:cubicBezTo>
                        <a:lnTo>
                          <a:pt x="510900" y="1543391"/>
                        </a:lnTo>
                        <a:lnTo>
                          <a:pt x="0" y="1543391"/>
                        </a:lnTo>
                        <a:lnTo>
                          <a:pt x="0" y="1030456"/>
                        </a:lnTo>
                        <a:lnTo>
                          <a:pt x="14829" y="1009804"/>
                        </a:lnTo>
                        <a:cubicBezTo>
                          <a:pt x="35799" y="993403"/>
                          <a:pt x="65680" y="997402"/>
                          <a:pt x="87734" y="1015107"/>
                        </a:cubicBezTo>
                        <a:cubicBezTo>
                          <a:pt x="111887" y="1055191"/>
                          <a:pt x="149737" y="1084600"/>
                          <a:pt x="196131" y="1084600"/>
                        </a:cubicBezTo>
                        <a:cubicBezTo>
                          <a:pt x="276476" y="1096822"/>
                          <a:pt x="330541" y="986177"/>
                          <a:pt x="330541" y="936966"/>
                        </a:cubicBezTo>
                        <a:cubicBezTo>
                          <a:pt x="330541" y="887755"/>
                          <a:pt x="298222" y="790642"/>
                          <a:pt x="196131" y="789332"/>
                        </a:cubicBezTo>
                        <a:cubicBezTo>
                          <a:pt x="152097" y="794134"/>
                          <a:pt x="108831" y="821797"/>
                          <a:pt x="84678" y="861880"/>
                        </a:cubicBezTo>
                        <a:cubicBezTo>
                          <a:pt x="63967" y="876930"/>
                          <a:pt x="36912" y="878058"/>
                          <a:pt x="16002" y="862694"/>
                        </a:cubicBezTo>
                        <a:lnTo>
                          <a:pt x="0" y="841219"/>
                        </a:lnTo>
                        <a:lnTo>
                          <a:pt x="0" y="330541"/>
                        </a:lnTo>
                        <a:lnTo>
                          <a:pt x="510238" y="330541"/>
                        </a:lnTo>
                        <a:lnTo>
                          <a:pt x="530889" y="315713"/>
                        </a:lnTo>
                        <a:cubicBezTo>
                          <a:pt x="547290" y="294742"/>
                          <a:pt x="537180" y="267918"/>
                          <a:pt x="519475" y="245864"/>
                        </a:cubicBezTo>
                        <a:cubicBezTo>
                          <a:pt x="479391" y="221710"/>
                          <a:pt x="453037" y="180805"/>
                          <a:pt x="453037" y="134410"/>
                        </a:cubicBezTo>
                        <a:cubicBezTo>
                          <a:pt x="453037" y="60177"/>
                          <a:pt x="520503" y="0"/>
                          <a:pt x="603727" y="0"/>
                        </a:cubicBezTo>
                        <a:close/>
                      </a:path>
                    </a:pathLst>
                  </a:custGeom>
                  <a:solidFill>
                    <a:srgbClr val="7F7F7F"/>
                  </a:solidFill>
                  <a:ln w="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endParaRPr>
                  </a:p>
                </p:txBody>
              </p:sp>
              <p:sp>
                <p:nvSpPr>
                  <p:cNvPr id="123" name="Freeform 122"/>
                  <p:cNvSpPr/>
                  <p:nvPr/>
                </p:nvSpPr>
                <p:spPr>
                  <a:xfrm>
                    <a:off x="5606423" y="4112308"/>
                    <a:ext cx="204005" cy="300114"/>
                  </a:xfrm>
                  <a:custGeom>
                    <a:avLst/>
                    <a:gdLst>
                      <a:gd name="connsiteX0" fmla="*/ 429428 w 560646"/>
                      <a:gd name="connsiteY0" fmla="*/ 703064 h 816614"/>
                      <a:gd name="connsiteX1" fmla="*/ 429494 w 560646"/>
                      <a:gd name="connsiteY1" fmla="*/ 767268 h 816614"/>
                      <a:gd name="connsiteX2" fmla="*/ 353936 w 560646"/>
                      <a:gd name="connsiteY2" fmla="*/ 767163 h 816614"/>
                      <a:gd name="connsiteX3" fmla="*/ 353936 w 560646"/>
                      <a:gd name="connsiteY3" fmla="*/ 777446 h 816614"/>
                      <a:gd name="connsiteX4" fmla="*/ 314768 w 560646"/>
                      <a:gd name="connsiteY4" fmla="*/ 816614 h 816614"/>
                      <a:gd name="connsiteX5" fmla="*/ 252826 w 560646"/>
                      <a:gd name="connsiteY5" fmla="*/ 816614 h 816614"/>
                      <a:gd name="connsiteX6" fmla="*/ 213658 w 560646"/>
                      <a:gd name="connsiteY6" fmla="*/ 777446 h 816614"/>
                      <a:gd name="connsiteX7" fmla="*/ 213658 w 560646"/>
                      <a:gd name="connsiteY7" fmla="*/ 766967 h 816614"/>
                      <a:gd name="connsiteX8" fmla="*/ 139427 w 560646"/>
                      <a:gd name="connsiteY8" fmla="*/ 766863 h 816614"/>
                      <a:gd name="connsiteX9" fmla="*/ 139070 w 560646"/>
                      <a:gd name="connsiteY9" fmla="*/ 743204 h 816614"/>
                      <a:gd name="connsiteX10" fmla="*/ 430826 w 560646"/>
                      <a:gd name="connsiteY10" fmla="*/ 638515 h 816614"/>
                      <a:gd name="connsiteX11" fmla="*/ 430892 w 560646"/>
                      <a:gd name="connsiteY11" fmla="*/ 686535 h 816614"/>
                      <a:gd name="connsiteX12" fmla="*/ 139071 w 560646"/>
                      <a:gd name="connsiteY12" fmla="*/ 719001 h 816614"/>
                      <a:gd name="connsiteX13" fmla="*/ 139071 w 560646"/>
                      <a:gd name="connsiteY13" fmla="*/ 667944 h 816614"/>
                      <a:gd name="connsiteX14" fmla="*/ 314447 w 560646"/>
                      <a:gd name="connsiteY14" fmla="*/ 78944 h 816614"/>
                      <a:gd name="connsiteX15" fmla="*/ 303179 w 560646"/>
                      <a:gd name="connsiteY15" fmla="*/ 105972 h 816614"/>
                      <a:gd name="connsiteX16" fmla="*/ 163313 w 560646"/>
                      <a:gd name="connsiteY16" fmla="*/ 172157 h 816614"/>
                      <a:gd name="connsiteX17" fmla="*/ 103640 w 560646"/>
                      <a:gd name="connsiteY17" fmla="*/ 302433 h 816614"/>
                      <a:gd name="connsiteX18" fmla="*/ 75512 w 560646"/>
                      <a:gd name="connsiteY18" fmla="*/ 303024 h 816614"/>
                      <a:gd name="connsiteX19" fmla="*/ 140194 w 560646"/>
                      <a:gd name="connsiteY19" fmla="*/ 147456 h 816614"/>
                      <a:gd name="connsiteX20" fmla="*/ 314447 w 560646"/>
                      <a:gd name="connsiteY20" fmla="*/ 78944 h 816614"/>
                      <a:gd name="connsiteX21" fmla="*/ 280323 w 560646"/>
                      <a:gd name="connsiteY21" fmla="*/ 42384 h 816614"/>
                      <a:gd name="connsiteX22" fmla="*/ 42384 w 560646"/>
                      <a:gd name="connsiteY22" fmla="*/ 280322 h 816614"/>
                      <a:gd name="connsiteX23" fmla="*/ 166908 w 560646"/>
                      <a:gd name="connsiteY23" fmla="*/ 489543 h 816614"/>
                      <a:gd name="connsiteX24" fmla="*/ 177566 w 560646"/>
                      <a:gd name="connsiteY24" fmla="*/ 494911 h 816614"/>
                      <a:gd name="connsiteX25" fmla="*/ 177634 w 560646"/>
                      <a:gd name="connsiteY25" fmla="*/ 584720 h 816614"/>
                      <a:gd name="connsiteX26" fmla="*/ 382925 w 560646"/>
                      <a:gd name="connsiteY26" fmla="*/ 584720 h 816614"/>
                      <a:gd name="connsiteX27" fmla="*/ 383081 w 560646"/>
                      <a:gd name="connsiteY27" fmla="*/ 494911 h 816614"/>
                      <a:gd name="connsiteX28" fmla="*/ 393739 w 560646"/>
                      <a:gd name="connsiteY28" fmla="*/ 489543 h 816614"/>
                      <a:gd name="connsiteX29" fmla="*/ 518262 w 560646"/>
                      <a:gd name="connsiteY29" fmla="*/ 280322 h 816614"/>
                      <a:gd name="connsiteX30" fmla="*/ 280323 w 560646"/>
                      <a:gd name="connsiteY30" fmla="*/ 42384 h 816614"/>
                      <a:gd name="connsiteX31" fmla="*/ 280323 w 560646"/>
                      <a:gd name="connsiteY31" fmla="*/ 0 h 816614"/>
                      <a:gd name="connsiteX32" fmla="*/ 560646 w 560646"/>
                      <a:gd name="connsiteY32" fmla="*/ 280322 h 816614"/>
                      <a:gd name="connsiteX33" fmla="*/ 458635 w 560646"/>
                      <a:gd name="connsiteY33" fmla="*/ 496633 h 816614"/>
                      <a:gd name="connsiteX34" fmla="*/ 430147 w 560646"/>
                      <a:gd name="connsiteY34" fmla="*/ 516887 h 816614"/>
                      <a:gd name="connsiteX35" fmla="*/ 430433 w 560646"/>
                      <a:gd name="connsiteY35" fmla="*/ 621818 h 816614"/>
                      <a:gd name="connsiteX36" fmla="*/ 137515 w 560646"/>
                      <a:gd name="connsiteY36" fmla="*/ 640883 h 816614"/>
                      <a:gd name="connsiteX37" fmla="*/ 137515 w 560646"/>
                      <a:gd name="connsiteY37" fmla="*/ 521367 h 816614"/>
                      <a:gd name="connsiteX38" fmla="*/ 134966 w 560646"/>
                      <a:gd name="connsiteY38" fmla="*/ 520062 h 816614"/>
                      <a:gd name="connsiteX39" fmla="*/ 0 w 560646"/>
                      <a:gd name="connsiteY39" fmla="*/ 280322 h 816614"/>
                      <a:gd name="connsiteX40" fmla="*/ 280323 w 560646"/>
                      <a:gd name="connsiteY40" fmla="*/ 0 h 81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60646" h="816614">
                        <a:moveTo>
                          <a:pt x="429428" y="703064"/>
                        </a:moveTo>
                        <a:cubicBezTo>
                          <a:pt x="429428" y="715532"/>
                          <a:pt x="429494" y="754799"/>
                          <a:pt x="429494" y="767268"/>
                        </a:cubicBezTo>
                        <a:lnTo>
                          <a:pt x="353936" y="767163"/>
                        </a:lnTo>
                        <a:lnTo>
                          <a:pt x="353936" y="777446"/>
                        </a:lnTo>
                        <a:cubicBezTo>
                          <a:pt x="353936" y="799078"/>
                          <a:pt x="336401" y="816614"/>
                          <a:pt x="314768" y="816614"/>
                        </a:cubicBezTo>
                        <a:lnTo>
                          <a:pt x="252826" y="816614"/>
                        </a:lnTo>
                        <a:cubicBezTo>
                          <a:pt x="231194" y="816614"/>
                          <a:pt x="213658" y="799078"/>
                          <a:pt x="213658" y="777446"/>
                        </a:cubicBezTo>
                        <a:lnTo>
                          <a:pt x="213658" y="766967"/>
                        </a:lnTo>
                        <a:lnTo>
                          <a:pt x="139427" y="766863"/>
                        </a:lnTo>
                        <a:cubicBezTo>
                          <a:pt x="139308" y="758977"/>
                          <a:pt x="139189" y="751090"/>
                          <a:pt x="139070" y="743204"/>
                        </a:cubicBezTo>
                        <a:close/>
                        <a:moveTo>
                          <a:pt x="430826" y="638515"/>
                        </a:moveTo>
                        <a:cubicBezTo>
                          <a:pt x="430826" y="650983"/>
                          <a:pt x="430892" y="674067"/>
                          <a:pt x="430892" y="686535"/>
                        </a:cubicBezTo>
                        <a:lnTo>
                          <a:pt x="139071" y="719001"/>
                        </a:lnTo>
                        <a:lnTo>
                          <a:pt x="139071" y="667944"/>
                        </a:lnTo>
                        <a:close/>
                        <a:moveTo>
                          <a:pt x="314447" y="78944"/>
                        </a:moveTo>
                        <a:cubicBezTo>
                          <a:pt x="337580" y="84984"/>
                          <a:pt x="321906" y="105539"/>
                          <a:pt x="303179" y="105972"/>
                        </a:cubicBezTo>
                        <a:cubicBezTo>
                          <a:pt x="259453" y="111873"/>
                          <a:pt x="198310" y="139936"/>
                          <a:pt x="163313" y="172157"/>
                        </a:cubicBezTo>
                        <a:cubicBezTo>
                          <a:pt x="128315" y="204378"/>
                          <a:pt x="112110" y="256392"/>
                          <a:pt x="103640" y="302433"/>
                        </a:cubicBezTo>
                        <a:cubicBezTo>
                          <a:pt x="100013" y="321990"/>
                          <a:pt x="76866" y="319702"/>
                          <a:pt x="75512" y="303024"/>
                        </a:cubicBezTo>
                        <a:cubicBezTo>
                          <a:pt x="74625" y="254490"/>
                          <a:pt x="102479" y="182781"/>
                          <a:pt x="140194" y="147456"/>
                        </a:cubicBezTo>
                        <a:cubicBezTo>
                          <a:pt x="193973" y="95726"/>
                          <a:pt x="274414" y="73778"/>
                          <a:pt x="314447" y="78944"/>
                        </a:cubicBezTo>
                        <a:close/>
                        <a:moveTo>
                          <a:pt x="280323" y="42384"/>
                        </a:moveTo>
                        <a:cubicBezTo>
                          <a:pt x="148913" y="42384"/>
                          <a:pt x="42384" y="148913"/>
                          <a:pt x="42384" y="280322"/>
                        </a:cubicBezTo>
                        <a:cubicBezTo>
                          <a:pt x="42384" y="370667"/>
                          <a:pt x="92736" y="449251"/>
                          <a:pt x="166908" y="489543"/>
                        </a:cubicBezTo>
                        <a:lnTo>
                          <a:pt x="177566" y="494911"/>
                        </a:lnTo>
                        <a:cubicBezTo>
                          <a:pt x="177427" y="524847"/>
                          <a:pt x="177773" y="554784"/>
                          <a:pt x="177634" y="584720"/>
                        </a:cubicBezTo>
                        <a:lnTo>
                          <a:pt x="382925" y="584720"/>
                        </a:lnTo>
                        <a:cubicBezTo>
                          <a:pt x="382815" y="554784"/>
                          <a:pt x="383191" y="524847"/>
                          <a:pt x="383081" y="494911"/>
                        </a:cubicBezTo>
                        <a:lnTo>
                          <a:pt x="393739" y="489543"/>
                        </a:lnTo>
                        <a:cubicBezTo>
                          <a:pt x="467910" y="449251"/>
                          <a:pt x="518262" y="370667"/>
                          <a:pt x="518262" y="280322"/>
                        </a:cubicBezTo>
                        <a:cubicBezTo>
                          <a:pt x="518262" y="148913"/>
                          <a:pt x="411733" y="42384"/>
                          <a:pt x="280323" y="42384"/>
                        </a:cubicBezTo>
                        <a:close/>
                        <a:moveTo>
                          <a:pt x="280323" y="0"/>
                        </a:moveTo>
                        <a:cubicBezTo>
                          <a:pt x="435142" y="0"/>
                          <a:pt x="560646" y="125505"/>
                          <a:pt x="560646" y="280322"/>
                        </a:cubicBezTo>
                        <a:cubicBezTo>
                          <a:pt x="560646" y="367408"/>
                          <a:pt x="520936" y="445218"/>
                          <a:pt x="458635" y="496633"/>
                        </a:cubicBezTo>
                        <a:lnTo>
                          <a:pt x="430147" y="516887"/>
                        </a:lnTo>
                        <a:cubicBezTo>
                          <a:pt x="429972" y="550358"/>
                          <a:pt x="430608" y="588348"/>
                          <a:pt x="430433" y="621818"/>
                        </a:cubicBezTo>
                        <a:lnTo>
                          <a:pt x="137515" y="640883"/>
                        </a:lnTo>
                        <a:lnTo>
                          <a:pt x="137515" y="521367"/>
                        </a:lnTo>
                        <a:lnTo>
                          <a:pt x="134966" y="520062"/>
                        </a:lnTo>
                        <a:cubicBezTo>
                          <a:pt x="54051" y="470897"/>
                          <a:pt x="0" y="381922"/>
                          <a:pt x="0" y="280322"/>
                        </a:cubicBezTo>
                        <a:cubicBezTo>
                          <a:pt x="0" y="125505"/>
                          <a:pt x="125506" y="0"/>
                          <a:pt x="280323" y="0"/>
                        </a:cubicBezTo>
                        <a:close/>
                      </a:path>
                    </a:pathLst>
                  </a:custGeom>
                  <a:solidFill>
                    <a:schemeClr val="bg1"/>
                  </a:solidFill>
                  <a:ln w="12700" cap="flat" cmpd="sng" algn="ctr">
                    <a:noFill/>
                    <a:prstDash val="solid"/>
                    <a:miter lim="800000"/>
                  </a:ln>
                  <a:effectLst/>
                </p:spPr>
                <p:txBody>
                  <a:bodyPr wrap="square" rtlCol="0" anchor="ctr">
                    <a:noAutofit/>
                  </a:bodyPr>
                  <a:lstStyle/>
                  <a:p>
                    <a:pPr algn="ctr">
                      <a:defRPr/>
                    </a:pPr>
                    <a:endParaRPr lang="en-US" kern="0" dirty="0">
                      <a:solidFill>
                        <a:prstClr val="white"/>
                      </a:solidFill>
                      <a:latin typeface="Arial" panose="020B0604020202020204" pitchFamily="34" charset="0"/>
                    </a:endParaRPr>
                  </a:p>
                </p:txBody>
              </p:sp>
            </p:grpSp>
            <p:sp>
              <p:nvSpPr>
                <p:cNvPr id="118" name="Freeform 117"/>
                <p:cNvSpPr/>
                <p:nvPr/>
              </p:nvSpPr>
              <p:spPr>
                <a:xfrm flipH="1">
                  <a:off x="2638086" y="3690790"/>
                  <a:ext cx="1041700" cy="1042046"/>
                </a:xfrm>
                <a:custGeom>
                  <a:avLst/>
                  <a:gdLst>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19475 w 1542756"/>
                    <a:gd name="connsiteY22" fmla="*/ 1459189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19475 w 1542756"/>
                    <a:gd name="connsiteY22" fmla="*/ 1459189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19475 w 1542756"/>
                    <a:gd name="connsiteY22" fmla="*/ 1459189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19475 w 1542756"/>
                    <a:gd name="connsiteY22" fmla="*/ 1459189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5431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4273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4273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4273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4273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4273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4273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3836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4273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3836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4273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3836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4273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3836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4273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3836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4273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3836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4273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3836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4273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3836 w 1542756"/>
                    <a:gd name="connsiteY8" fmla="*/ 852714 h 1543391"/>
                    <a:gd name="connsiteX9" fmla="*/ 1408346 w 1542756"/>
                    <a:gd name="connsiteY9" fmla="*/ 783220 h 1543391"/>
                    <a:gd name="connsiteX10" fmla="*/ 1542756 w 1542756"/>
                    <a:gd name="connsiteY10" fmla="*/ 936966 h 1543391"/>
                    <a:gd name="connsiteX11" fmla="*/ 1408346 w 1542756"/>
                    <a:gd name="connsiteY11" fmla="*/ 1087656 h 1543391"/>
                    <a:gd name="connsiteX12" fmla="*/ 1296893 w 1542756"/>
                    <a:gd name="connsiteY12" fmla="*/ 1024273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3836 w 1542756"/>
                    <a:gd name="connsiteY8" fmla="*/ 852714 h 1543391"/>
                    <a:gd name="connsiteX9" fmla="*/ 1408346 w 1542756"/>
                    <a:gd name="connsiteY9" fmla="*/ 783220 h 1543391"/>
                    <a:gd name="connsiteX10" fmla="*/ 1542756 w 1542756"/>
                    <a:gd name="connsiteY10" fmla="*/ 936966 h 1543391"/>
                    <a:gd name="connsiteX11" fmla="*/ 1408346 w 1542756"/>
                    <a:gd name="connsiteY11" fmla="*/ 1087656 h 1543391"/>
                    <a:gd name="connsiteX12" fmla="*/ 1296893 w 1542756"/>
                    <a:gd name="connsiteY12" fmla="*/ 1024273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3836 w 1542756"/>
                    <a:gd name="connsiteY8" fmla="*/ 852714 h 1543391"/>
                    <a:gd name="connsiteX9" fmla="*/ 1408346 w 1542756"/>
                    <a:gd name="connsiteY9" fmla="*/ 783220 h 1543391"/>
                    <a:gd name="connsiteX10" fmla="*/ 1542756 w 1542756"/>
                    <a:gd name="connsiteY10" fmla="*/ 936966 h 1543391"/>
                    <a:gd name="connsiteX11" fmla="*/ 1408346 w 1542756"/>
                    <a:gd name="connsiteY11" fmla="*/ 1087656 h 1543391"/>
                    <a:gd name="connsiteX12" fmla="*/ 1296893 w 1542756"/>
                    <a:gd name="connsiteY12" fmla="*/ 1024273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3836 w 1542756"/>
                    <a:gd name="connsiteY8" fmla="*/ 852714 h 1543391"/>
                    <a:gd name="connsiteX9" fmla="*/ 1408346 w 1542756"/>
                    <a:gd name="connsiteY9" fmla="*/ 783220 h 1543391"/>
                    <a:gd name="connsiteX10" fmla="*/ 1542756 w 1542756"/>
                    <a:gd name="connsiteY10" fmla="*/ 936966 h 1543391"/>
                    <a:gd name="connsiteX11" fmla="*/ 1408346 w 1542756"/>
                    <a:gd name="connsiteY11" fmla="*/ 1087656 h 1543391"/>
                    <a:gd name="connsiteX12" fmla="*/ 1296893 w 1542756"/>
                    <a:gd name="connsiteY12" fmla="*/ 1024273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3836 w 1542756"/>
                    <a:gd name="connsiteY8" fmla="*/ 852714 h 1543391"/>
                    <a:gd name="connsiteX9" fmla="*/ 1408346 w 1542756"/>
                    <a:gd name="connsiteY9" fmla="*/ 783220 h 1543391"/>
                    <a:gd name="connsiteX10" fmla="*/ 1542756 w 1542756"/>
                    <a:gd name="connsiteY10" fmla="*/ 936966 h 1543391"/>
                    <a:gd name="connsiteX11" fmla="*/ 1408346 w 1542756"/>
                    <a:gd name="connsiteY11" fmla="*/ 1087656 h 1543391"/>
                    <a:gd name="connsiteX12" fmla="*/ 1296893 w 1542756"/>
                    <a:gd name="connsiteY12" fmla="*/ 1024273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87979 w 1542880"/>
                    <a:gd name="connsiteY18" fmla="*/ 1459189 h 1543391"/>
                    <a:gd name="connsiteX19" fmla="*/ 754417 w 1542880"/>
                    <a:gd name="connsiteY19" fmla="*/ 1347735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4678 w 1542880"/>
                    <a:gd name="connsiteY28" fmla="*/ 1021218 h 1543391"/>
                    <a:gd name="connsiteX29" fmla="*/ 196131 w 1542880"/>
                    <a:gd name="connsiteY29" fmla="*/ 1087656 h 1543391"/>
                    <a:gd name="connsiteX30" fmla="*/ 330541 w 1542880"/>
                    <a:gd name="connsiteY30" fmla="*/ 936966 h 1543391"/>
                    <a:gd name="connsiteX31" fmla="*/ 196131 w 1542880"/>
                    <a:gd name="connsiteY31" fmla="*/ 786276 h 1543391"/>
                    <a:gd name="connsiteX32" fmla="*/ 84678 w 1542880"/>
                    <a:gd name="connsiteY32" fmla="*/ 852714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87979 w 1542880"/>
                    <a:gd name="connsiteY18" fmla="*/ 1459189 h 1543391"/>
                    <a:gd name="connsiteX19" fmla="*/ 754417 w 1542880"/>
                    <a:gd name="connsiteY19" fmla="*/ 1347735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4678 w 1542880"/>
                    <a:gd name="connsiteY28" fmla="*/ 1021218 h 1543391"/>
                    <a:gd name="connsiteX29" fmla="*/ 196131 w 1542880"/>
                    <a:gd name="connsiteY29" fmla="*/ 1087656 h 1543391"/>
                    <a:gd name="connsiteX30" fmla="*/ 330541 w 1542880"/>
                    <a:gd name="connsiteY30" fmla="*/ 936966 h 1543391"/>
                    <a:gd name="connsiteX31" fmla="*/ 196131 w 1542880"/>
                    <a:gd name="connsiteY31" fmla="*/ 786276 h 1543391"/>
                    <a:gd name="connsiteX32" fmla="*/ 84678 w 1542880"/>
                    <a:gd name="connsiteY32" fmla="*/ 852714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87979 w 1542880"/>
                    <a:gd name="connsiteY18" fmla="*/ 1459189 h 1543391"/>
                    <a:gd name="connsiteX19" fmla="*/ 754417 w 1542880"/>
                    <a:gd name="connsiteY19" fmla="*/ 1347735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4678 w 1542880"/>
                    <a:gd name="connsiteY28" fmla="*/ 1021218 h 1543391"/>
                    <a:gd name="connsiteX29" fmla="*/ 196131 w 1542880"/>
                    <a:gd name="connsiteY29" fmla="*/ 1087656 h 1543391"/>
                    <a:gd name="connsiteX30" fmla="*/ 330541 w 1542880"/>
                    <a:gd name="connsiteY30" fmla="*/ 936966 h 1543391"/>
                    <a:gd name="connsiteX31" fmla="*/ 196131 w 1542880"/>
                    <a:gd name="connsiteY31" fmla="*/ 786276 h 1543391"/>
                    <a:gd name="connsiteX32" fmla="*/ 84678 w 1542880"/>
                    <a:gd name="connsiteY32" fmla="*/ 852714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87979 w 1542880"/>
                    <a:gd name="connsiteY18" fmla="*/ 1459189 h 1543391"/>
                    <a:gd name="connsiteX19" fmla="*/ 754417 w 1542880"/>
                    <a:gd name="connsiteY19" fmla="*/ 1347735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4678 w 1542880"/>
                    <a:gd name="connsiteY28" fmla="*/ 1021218 h 1543391"/>
                    <a:gd name="connsiteX29" fmla="*/ 196131 w 1542880"/>
                    <a:gd name="connsiteY29" fmla="*/ 1087656 h 1543391"/>
                    <a:gd name="connsiteX30" fmla="*/ 330541 w 1542880"/>
                    <a:gd name="connsiteY30" fmla="*/ 936966 h 1543391"/>
                    <a:gd name="connsiteX31" fmla="*/ 196131 w 1542880"/>
                    <a:gd name="connsiteY31" fmla="*/ 786276 h 1543391"/>
                    <a:gd name="connsiteX32" fmla="*/ 84678 w 1542880"/>
                    <a:gd name="connsiteY32" fmla="*/ 852714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87979 w 1542880"/>
                    <a:gd name="connsiteY18" fmla="*/ 1459189 h 1543391"/>
                    <a:gd name="connsiteX19" fmla="*/ 754417 w 1542880"/>
                    <a:gd name="connsiteY19" fmla="*/ 1347735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4678 w 1542880"/>
                    <a:gd name="connsiteY28" fmla="*/ 1021218 h 1543391"/>
                    <a:gd name="connsiteX29" fmla="*/ 196131 w 1542880"/>
                    <a:gd name="connsiteY29" fmla="*/ 1087656 h 1543391"/>
                    <a:gd name="connsiteX30" fmla="*/ 330541 w 1542880"/>
                    <a:gd name="connsiteY30" fmla="*/ 936966 h 1543391"/>
                    <a:gd name="connsiteX31" fmla="*/ 196131 w 1542880"/>
                    <a:gd name="connsiteY31" fmla="*/ 786276 h 1543391"/>
                    <a:gd name="connsiteX32" fmla="*/ 84678 w 1542880"/>
                    <a:gd name="connsiteY32" fmla="*/ 852714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87979 w 1542880"/>
                    <a:gd name="connsiteY18" fmla="*/ 1459189 h 1543391"/>
                    <a:gd name="connsiteX19" fmla="*/ 754417 w 1542880"/>
                    <a:gd name="connsiteY19" fmla="*/ 1347735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4678 w 1542880"/>
                    <a:gd name="connsiteY28" fmla="*/ 1021218 h 1543391"/>
                    <a:gd name="connsiteX29" fmla="*/ 196131 w 1542880"/>
                    <a:gd name="connsiteY29" fmla="*/ 1087656 h 1543391"/>
                    <a:gd name="connsiteX30" fmla="*/ 330541 w 1542880"/>
                    <a:gd name="connsiteY30" fmla="*/ 936966 h 1543391"/>
                    <a:gd name="connsiteX31" fmla="*/ 196131 w 1542880"/>
                    <a:gd name="connsiteY31" fmla="*/ 792388 h 1543391"/>
                    <a:gd name="connsiteX32" fmla="*/ 84678 w 1542880"/>
                    <a:gd name="connsiteY32" fmla="*/ 852714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87979 w 1542880"/>
                    <a:gd name="connsiteY18" fmla="*/ 1459189 h 1543391"/>
                    <a:gd name="connsiteX19" fmla="*/ 754417 w 1542880"/>
                    <a:gd name="connsiteY19" fmla="*/ 1347735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4678 w 1542880"/>
                    <a:gd name="connsiteY28" fmla="*/ 1021218 h 1543391"/>
                    <a:gd name="connsiteX29" fmla="*/ 196131 w 1542880"/>
                    <a:gd name="connsiteY29" fmla="*/ 1087656 h 1543391"/>
                    <a:gd name="connsiteX30" fmla="*/ 330541 w 1542880"/>
                    <a:gd name="connsiteY30" fmla="*/ 936966 h 1543391"/>
                    <a:gd name="connsiteX31" fmla="*/ 196131 w 1542880"/>
                    <a:gd name="connsiteY31" fmla="*/ 792388 h 1543391"/>
                    <a:gd name="connsiteX32" fmla="*/ 84678 w 1542880"/>
                    <a:gd name="connsiteY32" fmla="*/ 852714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87979 w 1542880"/>
                    <a:gd name="connsiteY18" fmla="*/ 1459189 h 1543391"/>
                    <a:gd name="connsiteX19" fmla="*/ 754417 w 1542880"/>
                    <a:gd name="connsiteY19" fmla="*/ 1347735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4678 w 1542880"/>
                    <a:gd name="connsiteY28" fmla="*/ 1021218 h 1543391"/>
                    <a:gd name="connsiteX29" fmla="*/ 196131 w 1542880"/>
                    <a:gd name="connsiteY29" fmla="*/ 1087656 h 1543391"/>
                    <a:gd name="connsiteX30" fmla="*/ 330541 w 1542880"/>
                    <a:gd name="connsiteY30" fmla="*/ 936966 h 1543391"/>
                    <a:gd name="connsiteX31" fmla="*/ 196131 w 1542880"/>
                    <a:gd name="connsiteY31" fmla="*/ 792388 h 1543391"/>
                    <a:gd name="connsiteX32" fmla="*/ 84678 w 1542880"/>
                    <a:gd name="connsiteY32" fmla="*/ 852714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87979 w 1542880"/>
                    <a:gd name="connsiteY18" fmla="*/ 1459189 h 1543391"/>
                    <a:gd name="connsiteX19" fmla="*/ 754417 w 1542880"/>
                    <a:gd name="connsiteY19" fmla="*/ 1347735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4678 w 1542880"/>
                    <a:gd name="connsiteY28" fmla="*/ 1021218 h 1543391"/>
                    <a:gd name="connsiteX29" fmla="*/ 196131 w 1542880"/>
                    <a:gd name="connsiteY29" fmla="*/ 1087656 h 1543391"/>
                    <a:gd name="connsiteX30" fmla="*/ 330541 w 1542880"/>
                    <a:gd name="connsiteY30" fmla="*/ 936966 h 1543391"/>
                    <a:gd name="connsiteX31" fmla="*/ 196131 w 1542880"/>
                    <a:gd name="connsiteY31" fmla="*/ 792388 h 1543391"/>
                    <a:gd name="connsiteX32" fmla="*/ 84678 w 1542880"/>
                    <a:gd name="connsiteY32" fmla="*/ 852714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87979 w 1542880"/>
                    <a:gd name="connsiteY18" fmla="*/ 1459189 h 1543391"/>
                    <a:gd name="connsiteX19" fmla="*/ 754417 w 1542880"/>
                    <a:gd name="connsiteY19" fmla="*/ 1347735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4678 w 1542880"/>
                    <a:gd name="connsiteY28" fmla="*/ 1021218 h 1543391"/>
                    <a:gd name="connsiteX29" fmla="*/ 196131 w 1542880"/>
                    <a:gd name="connsiteY29" fmla="*/ 1087656 h 1543391"/>
                    <a:gd name="connsiteX30" fmla="*/ 330541 w 1542880"/>
                    <a:gd name="connsiteY30" fmla="*/ 936966 h 1543391"/>
                    <a:gd name="connsiteX31" fmla="*/ 196131 w 1542880"/>
                    <a:gd name="connsiteY31" fmla="*/ 792388 h 1543391"/>
                    <a:gd name="connsiteX32" fmla="*/ 84678 w 1542880"/>
                    <a:gd name="connsiteY32" fmla="*/ 852714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87979 w 1542880"/>
                    <a:gd name="connsiteY18" fmla="*/ 1459189 h 1543391"/>
                    <a:gd name="connsiteX19" fmla="*/ 754417 w 1542880"/>
                    <a:gd name="connsiteY19" fmla="*/ 1347735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4678 w 1542880"/>
                    <a:gd name="connsiteY28" fmla="*/ 1021218 h 1543391"/>
                    <a:gd name="connsiteX29" fmla="*/ 196131 w 1542880"/>
                    <a:gd name="connsiteY29" fmla="*/ 1087656 h 1543391"/>
                    <a:gd name="connsiteX30" fmla="*/ 330541 w 1542880"/>
                    <a:gd name="connsiteY30" fmla="*/ 936966 h 1543391"/>
                    <a:gd name="connsiteX31" fmla="*/ 196131 w 1542880"/>
                    <a:gd name="connsiteY31" fmla="*/ 792388 h 1543391"/>
                    <a:gd name="connsiteX32" fmla="*/ 87734 w 1542880"/>
                    <a:gd name="connsiteY32" fmla="*/ 855769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87979 w 1542880"/>
                    <a:gd name="connsiteY18" fmla="*/ 1459189 h 1543391"/>
                    <a:gd name="connsiteX19" fmla="*/ 754417 w 1542880"/>
                    <a:gd name="connsiteY19" fmla="*/ 1347735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7734 w 1542880"/>
                    <a:gd name="connsiteY28" fmla="*/ 1021218 h 1543391"/>
                    <a:gd name="connsiteX29" fmla="*/ 196131 w 1542880"/>
                    <a:gd name="connsiteY29" fmla="*/ 1087656 h 1543391"/>
                    <a:gd name="connsiteX30" fmla="*/ 330541 w 1542880"/>
                    <a:gd name="connsiteY30" fmla="*/ 936966 h 1543391"/>
                    <a:gd name="connsiteX31" fmla="*/ 196131 w 1542880"/>
                    <a:gd name="connsiteY31" fmla="*/ 792388 h 1543391"/>
                    <a:gd name="connsiteX32" fmla="*/ 87734 w 1542880"/>
                    <a:gd name="connsiteY32" fmla="*/ 855769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87979 w 1542880"/>
                    <a:gd name="connsiteY18" fmla="*/ 1459189 h 1543391"/>
                    <a:gd name="connsiteX19" fmla="*/ 754417 w 1542880"/>
                    <a:gd name="connsiteY19" fmla="*/ 1347735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7734 w 1542880"/>
                    <a:gd name="connsiteY28" fmla="*/ 1021218 h 1543391"/>
                    <a:gd name="connsiteX29" fmla="*/ 196131 w 1542880"/>
                    <a:gd name="connsiteY29" fmla="*/ 1087656 h 1543391"/>
                    <a:gd name="connsiteX30" fmla="*/ 330541 w 1542880"/>
                    <a:gd name="connsiteY30" fmla="*/ 936966 h 1543391"/>
                    <a:gd name="connsiteX31" fmla="*/ 196131 w 1542880"/>
                    <a:gd name="connsiteY31" fmla="*/ 792388 h 1543391"/>
                    <a:gd name="connsiteX32" fmla="*/ 87734 w 1542880"/>
                    <a:gd name="connsiteY32" fmla="*/ 855769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87979 w 1542880"/>
                    <a:gd name="connsiteY18" fmla="*/ 1459189 h 1543391"/>
                    <a:gd name="connsiteX19" fmla="*/ 754417 w 1542880"/>
                    <a:gd name="connsiteY19" fmla="*/ 1347735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7734 w 1542880"/>
                    <a:gd name="connsiteY28" fmla="*/ 1021218 h 1543391"/>
                    <a:gd name="connsiteX29" fmla="*/ 196131 w 1542880"/>
                    <a:gd name="connsiteY29" fmla="*/ 1087656 h 1543391"/>
                    <a:gd name="connsiteX30" fmla="*/ 330541 w 1542880"/>
                    <a:gd name="connsiteY30" fmla="*/ 936966 h 1543391"/>
                    <a:gd name="connsiteX31" fmla="*/ 196131 w 1542880"/>
                    <a:gd name="connsiteY31" fmla="*/ 792388 h 1543391"/>
                    <a:gd name="connsiteX32" fmla="*/ 87734 w 1542880"/>
                    <a:gd name="connsiteY32" fmla="*/ 855769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87979 w 1542880"/>
                    <a:gd name="connsiteY18" fmla="*/ 1459189 h 1543391"/>
                    <a:gd name="connsiteX19" fmla="*/ 754417 w 1542880"/>
                    <a:gd name="connsiteY19" fmla="*/ 1347735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7734 w 1542880"/>
                    <a:gd name="connsiteY28" fmla="*/ 1021218 h 1543391"/>
                    <a:gd name="connsiteX29" fmla="*/ 196131 w 1542880"/>
                    <a:gd name="connsiteY29" fmla="*/ 1087656 h 1543391"/>
                    <a:gd name="connsiteX30" fmla="*/ 330541 w 1542880"/>
                    <a:gd name="connsiteY30" fmla="*/ 936966 h 1543391"/>
                    <a:gd name="connsiteX31" fmla="*/ 196131 w 1542880"/>
                    <a:gd name="connsiteY31" fmla="*/ 792388 h 1543391"/>
                    <a:gd name="connsiteX32" fmla="*/ 87734 w 1542880"/>
                    <a:gd name="connsiteY32" fmla="*/ 855769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87979 w 1542880"/>
                    <a:gd name="connsiteY18" fmla="*/ 1459189 h 1543391"/>
                    <a:gd name="connsiteX19" fmla="*/ 754417 w 1542880"/>
                    <a:gd name="connsiteY19" fmla="*/ 1347735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7734 w 1542880"/>
                    <a:gd name="connsiteY28" fmla="*/ 1021218 h 1543391"/>
                    <a:gd name="connsiteX29" fmla="*/ 196131 w 1542880"/>
                    <a:gd name="connsiteY29" fmla="*/ 1087656 h 1543391"/>
                    <a:gd name="connsiteX30" fmla="*/ 330541 w 1542880"/>
                    <a:gd name="connsiteY30" fmla="*/ 936966 h 1543391"/>
                    <a:gd name="connsiteX31" fmla="*/ 196131 w 1542880"/>
                    <a:gd name="connsiteY31" fmla="*/ 792388 h 1543391"/>
                    <a:gd name="connsiteX32" fmla="*/ 87734 w 1542880"/>
                    <a:gd name="connsiteY32" fmla="*/ 855769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87979 w 1542880"/>
                    <a:gd name="connsiteY18" fmla="*/ 1459189 h 1543391"/>
                    <a:gd name="connsiteX19" fmla="*/ 754417 w 1542880"/>
                    <a:gd name="connsiteY19" fmla="*/ 1347735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7734 w 1542880"/>
                    <a:gd name="connsiteY28" fmla="*/ 1021218 h 1543391"/>
                    <a:gd name="connsiteX29" fmla="*/ 196131 w 1542880"/>
                    <a:gd name="connsiteY29" fmla="*/ 1087656 h 1543391"/>
                    <a:gd name="connsiteX30" fmla="*/ 330541 w 1542880"/>
                    <a:gd name="connsiteY30" fmla="*/ 936966 h 1543391"/>
                    <a:gd name="connsiteX31" fmla="*/ 196131 w 1542880"/>
                    <a:gd name="connsiteY31" fmla="*/ 792388 h 1543391"/>
                    <a:gd name="connsiteX32" fmla="*/ 87734 w 1542880"/>
                    <a:gd name="connsiteY32" fmla="*/ 855769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87979 w 1542880"/>
                    <a:gd name="connsiteY18" fmla="*/ 1459189 h 1543391"/>
                    <a:gd name="connsiteX19" fmla="*/ 754417 w 1542880"/>
                    <a:gd name="connsiteY19" fmla="*/ 1347735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7734 w 1542880"/>
                    <a:gd name="connsiteY28" fmla="*/ 1021218 h 1543391"/>
                    <a:gd name="connsiteX29" fmla="*/ 196131 w 1542880"/>
                    <a:gd name="connsiteY29" fmla="*/ 1087656 h 1543391"/>
                    <a:gd name="connsiteX30" fmla="*/ 330541 w 1542880"/>
                    <a:gd name="connsiteY30" fmla="*/ 936966 h 1543391"/>
                    <a:gd name="connsiteX31" fmla="*/ 196131 w 1542880"/>
                    <a:gd name="connsiteY31" fmla="*/ 792388 h 1543391"/>
                    <a:gd name="connsiteX32" fmla="*/ 87734 w 1542880"/>
                    <a:gd name="connsiteY32" fmla="*/ 855769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78813 w 1542880"/>
                    <a:gd name="connsiteY18" fmla="*/ 1453077 h 1543391"/>
                    <a:gd name="connsiteX19" fmla="*/ 754417 w 1542880"/>
                    <a:gd name="connsiteY19" fmla="*/ 1347735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7734 w 1542880"/>
                    <a:gd name="connsiteY28" fmla="*/ 1021218 h 1543391"/>
                    <a:gd name="connsiteX29" fmla="*/ 196131 w 1542880"/>
                    <a:gd name="connsiteY29" fmla="*/ 1087656 h 1543391"/>
                    <a:gd name="connsiteX30" fmla="*/ 330541 w 1542880"/>
                    <a:gd name="connsiteY30" fmla="*/ 936966 h 1543391"/>
                    <a:gd name="connsiteX31" fmla="*/ 196131 w 1542880"/>
                    <a:gd name="connsiteY31" fmla="*/ 792388 h 1543391"/>
                    <a:gd name="connsiteX32" fmla="*/ 87734 w 1542880"/>
                    <a:gd name="connsiteY32" fmla="*/ 855769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78813 w 1542880"/>
                    <a:gd name="connsiteY18" fmla="*/ 1453077 h 1543391"/>
                    <a:gd name="connsiteX19" fmla="*/ 745250 w 1542880"/>
                    <a:gd name="connsiteY19" fmla="*/ 1341623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7734 w 1542880"/>
                    <a:gd name="connsiteY28" fmla="*/ 1021218 h 1543391"/>
                    <a:gd name="connsiteX29" fmla="*/ 196131 w 1542880"/>
                    <a:gd name="connsiteY29" fmla="*/ 1087656 h 1543391"/>
                    <a:gd name="connsiteX30" fmla="*/ 330541 w 1542880"/>
                    <a:gd name="connsiteY30" fmla="*/ 936966 h 1543391"/>
                    <a:gd name="connsiteX31" fmla="*/ 196131 w 1542880"/>
                    <a:gd name="connsiteY31" fmla="*/ 792388 h 1543391"/>
                    <a:gd name="connsiteX32" fmla="*/ 87734 w 1542880"/>
                    <a:gd name="connsiteY32" fmla="*/ 855769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78813 w 1542880"/>
                    <a:gd name="connsiteY18" fmla="*/ 1453077 h 1543391"/>
                    <a:gd name="connsiteX19" fmla="*/ 745250 w 1542880"/>
                    <a:gd name="connsiteY19" fmla="*/ 1341623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7734 w 1542880"/>
                    <a:gd name="connsiteY28" fmla="*/ 1021218 h 1543391"/>
                    <a:gd name="connsiteX29" fmla="*/ 196131 w 1542880"/>
                    <a:gd name="connsiteY29" fmla="*/ 1087656 h 1543391"/>
                    <a:gd name="connsiteX30" fmla="*/ 330541 w 1542880"/>
                    <a:gd name="connsiteY30" fmla="*/ 936966 h 1543391"/>
                    <a:gd name="connsiteX31" fmla="*/ 196131 w 1542880"/>
                    <a:gd name="connsiteY31" fmla="*/ 792388 h 1543391"/>
                    <a:gd name="connsiteX32" fmla="*/ 87734 w 1542880"/>
                    <a:gd name="connsiteY32" fmla="*/ 855769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78813 w 1542880"/>
                    <a:gd name="connsiteY18" fmla="*/ 1453077 h 1543391"/>
                    <a:gd name="connsiteX19" fmla="*/ 745250 w 1542880"/>
                    <a:gd name="connsiteY19" fmla="*/ 1341623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7734 w 1542880"/>
                    <a:gd name="connsiteY28" fmla="*/ 1021218 h 1543391"/>
                    <a:gd name="connsiteX29" fmla="*/ 196131 w 1542880"/>
                    <a:gd name="connsiteY29" fmla="*/ 1087656 h 1543391"/>
                    <a:gd name="connsiteX30" fmla="*/ 330541 w 1542880"/>
                    <a:gd name="connsiteY30" fmla="*/ 936966 h 1543391"/>
                    <a:gd name="connsiteX31" fmla="*/ 196131 w 1542880"/>
                    <a:gd name="connsiteY31" fmla="*/ 792388 h 1543391"/>
                    <a:gd name="connsiteX32" fmla="*/ 87734 w 1542880"/>
                    <a:gd name="connsiteY32" fmla="*/ 855769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78813 w 1542880"/>
                    <a:gd name="connsiteY18" fmla="*/ 1453077 h 1543391"/>
                    <a:gd name="connsiteX19" fmla="*/ 745250 w 1542880"/>
                    <a:gd name="connsiteY19" fmla="*/ 1341623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7734 w 1542880"/>
                    <a:gd name="connsiteY28" fmla="*/ 1021218 h 1543391"/>
                    <a:gd name="connsiteX29" fmla="*/ 196131 w 1542880"/>
                    <a:gd name="connsiteY29" fmla="*/ 1087656 h 1543391"/>
                    <a:gd name="connsiteX30" fmla="*/ 330541 w 1542880"/>
                    <a:gd name="connsiteY30" fmla="*/ 936966 h 1543391"/>
                    <a:gd name="connsiteX31" fmla="*/ 196131 w 1542880"/>
                    <a:gd name="connsiteY31" fmla="*/ 792388 h 1543391"/>
                    <a:gd name="connsiteX32" fmla="*/ 87734 w 1542880"/>
                    <a:gd name="connsiteY32" fmla="*/ 855769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78813 w 1542880"/>
                    <a:gd name="connsiteY18" fmla="*/ 1453077 h 1543391"/>
                    <a:gd name="connsiteX19" fmla="*/ 745250 w 1542880"/>
                    <a:gd name="connsiteY19" fmla="*/ 1341623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7734 w 1542880"/>
                    <a:gd name="connsiteY28" fmla="*/ 1021218 h 1543391"/>
                    <a:gd name="connsiteX29" fmla="*/ 196131 w 1542880"/>
                    <a:gd name="connsiteY29" fmla="*/ 1087656 h 1543391"/>
                    <a:gd name="connsiteX30" fmla="*/ 330541 w 1542880"/>
                    <a:gd name="connsiteY30" fmla="*/ 936966 h 1543391"/>
                    <a:gd name="connsiteX31" fmla="*/ 196131 w 1542880"/>
                    <a:gd name="connsiteY31" fmla="*/ 792388 h 1543391"/>
                    <a:gd name="connsiteX32" fmla="*/ 87734 w 1542880"/>
                    <a:gd name="connsiteY32" fmla="*/ 855769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78813 w 1542880"/>
                    <a:gd name="connsiteY18" fmla="*/ 1453077 h 1543391"/>
                    <a:gd name="connsiteX19" fmla="*/ 745250 w 1542880"/>
                    <a:gd name="connsiteY19" fmla="*/ 1341623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7734 w 1542880"/>
                    <a:gd name="connsiteY28" fmla="*/ 1021218 h 1543391"/>
                    <a:gd name="connsiteX29" fmla="*/ 196131 w 1542880"/>
                    <a:gd name="connsiteY29" fmla="*/ 1087656 h 1543391"/>
                    <a:gd name="connsiteX30" fmla="*/ 330541 w 1542880"/>
                    <a:gd name="connsiteY30" fmla="*/ 936966 h 1543391"/>
                    <a:gd name="connsiteX31" fmla="*/ 196131 w 1542880"/>
                    <a:gd name="connsiteY31" fmla="*/ 792388 h 1543391"/>
                    <a:gd name="connsiteX32" fmla="*/ 87734 w 1542880"/>
                    <a:gd name="connsiteY32" fmla="*/ 855769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78813 w 1542880"/>
                    <a:gd name="connsiteY18" fmla="*/ 1453077 h 1543391"/>
                    <a:gd name="connsiteX19" fmla="*/ 745250 w 1542880"/>
                    <a:gd name="connsiteY19" fmla="*/ 1341623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7734 w 1542880"/>
                    <a:gd name="connsiteY28" fmla="*/ 1021218 h 1543391"/>
                    <a:gd name="connsiteX29" fmla="*/ 196131 w 1542880"/>
                    <a:gd name="connsiteY29" fmla="*/ 1087656 h 1543391"/>
                    <a:gd name="connsiteX30" fmla="*/ 330541 w 1542880"/>
                    <a:gd name="connsiteY30" fmla="*/ 936966 h 1543391"/>
                    <a:gd name="connsiteX31" fmla="*/ 196131 w 1542880"/>
                    <a:gd name="connsiteY31" fmla="*/ 792388 h 1543391"/>
                    <a:gd name="connsiteX32" fmla="*/ 87734 w 1542880"/>
                    <a:gd name="connsiteY32" fmla="*/ 855769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78813 w 1542880"/>
                    <a:gd name="connsiteY18" fmla="*/ 1453077 h 1543391"/>
                    <a:gd name="connsiteX19" fmla="*/ 745250 w 1542880"/>
                    <a:gd name="connsiteY19" fmla="*/ 1341623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7734 w 1542880"/>
                    <a:gd name="connsiteY28" fmla="*/ 1021218 h 1543391"/>
                    <a:gd name="connsiteX29" fmla="*/ 196131 w 1542880"/>
                    <a:gd name="connsiteY29" fmla="*/ 1087656 h 1543391"/>
                    <a:gd name="connsiteX30" fmla="*/ 330541 w 1542880"/>
                    <a:gd name="connsiteY30" fmla="*/ 936966 h 1543391"/>
                    <a:gd name="connsiteX31" fmla="*/ 196131 w 1542880"/>
                    <a:gd name="connsiteY31" fmla="*/ 792388 h 1543391"/>
                    <a:gd name="connsiteX32" fmla="*/ 87734 w 1542880"/>
                    <a:gd name="connsiteY32" fmla="*/ 855769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78813 w 1542880"/>
                    <a:gd name="connsiteY18" fmla="*/ 1453077 h 1543391"/>
                    <a:gd name="connsiteX19" fmla="*/ 745250 w 1542880"/>
                    <a:gd name="connsiteY19" fmla="*/ 1341623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7734 w 1542880"/>
                    <a:gd name="connsiteY28" fmla="*/ 1021218 h 1543391"/>
                    <a:gd name="connsiteX29" fmla="*/ 196131 w 1542880"/>
                    <a:gd name="connsiteY29" fmla="*/ 1087656 h 1543391"/>
                    <a:gd name="connsiteX30" fmla="*/ 330541 w 1542880"/>
                    <a:gd name="connsiteY30" fmla="*/ 936966 h 1543391"/>
                    <a:gd name="connsiteX31" fmla="*/ 196131 w 1542880"/>
                    <a:gd name="connsiteY31" fmla="*/ 792388 h 1543391"/>
                    <a:gd name="connsiteX32" fmla="*/ 87734 w 1542880"/>
                    <a:gd name="connsiteY32" fmla="*/ 855769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72702 w 1542880"/>
                    <a:gd name="connsiteY18" fmla="*/ 1450020 h 1543391"/>
                    <a:gd name="connsiteX19" fmla="*/ 745250 w 1542880"/>
                    <a:gd name="connsiteY19" fmla="*/ 1341623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7734 w 1542880"/>
                    <a:gd name="connsiteY28" fmla="*/ 1021218 h 1543391"/>
                    <a:gd name="connsiteX29" fmla="*/ 196131 w 1542880"/>
                    <a:gd name="connsiteY29" fmla="*/ 1087656 h 1543391"/>
                    <a:gd name="connsiteX30" fmla="*/ 330541 w 1542880"/>
                    <a:gd name="connsiteY30" fmla="*/ 936966 h 1543391"/>
                    <a:gd name="connsiteX31" fmla="*/ 196131 w 1542880"/>
                    <a:gd name="connsiteY31" fmla="*/ 792388 h 1543391"/>
                    <a:gd name="connsiteX32" fmla="*/ 87734 w 1542880"/>
                    <a:gd name="connsiteY32" fmla="*/ 855769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72702 w 1542880"/>
                    <a:gd name="connsiteY18" fmla="*/ 1450020 h 1543391"/>
                    <a:gd name="connsiteX19" fmla="*/ 745250 w 1542880"/>
                    <a:gd name="connsiteY19" fmla="*/ 1341623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7734 w 1542880"/>
                    <a:gd name="connsiteY28" fmla="*/ 1021218 h 1543391"/>
                    <a:gd name="connsiteX29" fmla="*/ 196131 w 1542880"/>
                    <a:gd name="connsiteY29" fmla="*/ 1087656 h 1543391"/>
                    <a:gd name="connsiteX30" fmla="*/ 327484 w 1542880"/>
                    <a:gd name="connsiteY30" fmla="*/ 933909 h 1543391"/>
                    <a:gd name="connsiteX31" fmla="*/ 196131 w 1542880"/>
                    <a:gd name="connsiteY31" fmla="*/ 792388 h 1543391"/>
                    <a:gd name="connsiteX32" fmla="*/ 87734 w 1542880"/>
                    <a:gd name="connsiteY32" fmla="*/ 855769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72702 w 1542880"/>
                    <a:gd name="connsiteY18" fmla="*/ 1450020 h 1543391"/>
                    <a:gd name="connsiteX19" fmla="*/ 745250 w 1542880"/>
                    <a:gd name="connsiteY19" fmla="*/ 1341623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7734 w 1542880"/>
                    <a:gd name="connsiteY28" fmla="*/ 1021218 h 1543391"/>
                    <a:gd name="connsiteX29" fmla="*/ 196131 w 1542880"/>
                    <a:gd name="connsiteY29" fmla="*/ 1087656 h 1543391"/>
                    <a:gd name="connsiteX30" fmla="*/ 327484 w 1542880"/>
                    <a:gd name="connsiteY30" fmla="*/ 933909 h 1543391"/>
                    <a:gd name="connsiteX31" fmla="*/ 196131 w 1542880"/>
                    <a:gd name="connsiteY31" fmla="*/ 792388 h 1543391"/>
                    <a:gd name="connsiteX32" fmla="*/ 87734 w 1542880"/>
                    <a:gd name="connsiteY32" fmla="*/ 855769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72702 w 1542880"/>
                    <a:gd name="connsiteY18" fmla="*/ 1450020 h 1543391"/>
                    <a:gd name="connsiteX19" fmla="*/ 745250 w 1542880"/>
                    <a:gd name="connsiteY19" fmla="*/ 1341623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7734 w 1542880"/>
                    <a:gd name="connsiteY28" fmla="*/ 1021218 h 1543391"/>
                    <a:gd name="connsiteX29" fmla="*/ 196131 w 1542880"/>
                    <a:gd name="connsiteY29" fmla="*/ 1087656 h 1543391"/>
                    <a:gd name="connsiteX30" fmla="*/ 327484 w 1542880"/>
                    <a:gd name="connsiteY30" fmla="*/ 933909 h 1543391"/>
                    <a:gd name="connsiteX31" fmla="*/ 196131 w 1542880"/>
                    <a:gd name="connsiteY31" fmla="*/ 792388 h 1543391"/>
                    <a:gd name="connsiteX32" fmla="*/ 87734 w 1542880"/>
                    <a:gd name="connsiteY32" fmla="*/ 855769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72702 w 1542880"/>
                    <a:gd name="connsiteY18" fmla="*/ 1450020 h 1543391"/>
                    <a:gd name="connsiteX19" fmla="*/ 745250 w 1542880"/>
                    <a:gd name="connsiteY19" fmla="*/ 1341623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7734 w 1542880"/>
                    <a:gd name="connsiteY28" fmla="*/ 1021218 h 1543391"/>
                    <a:gd name="connsiteX29" fmla="*/ 196131 w 1542880"/>
                    <a:gd name="connsiteY29" fmla="*/ 1087656 h 1543391"/>
                    <a:gd name="connsiteX30" fmla="*/ 327484 w 1542880"/>
                    <a:gd name="connsiteY30" fmla="*/ 933909 h 1543391"/>
                    <a:gd name="connsiteX31" fmla="*/ 196131 w 1542880"/>
                    <a:gd name="connsiteY31" fmla="*/ 792388 h 1543391"/>
                    <a:gd name="connsiteX32" fmla="*/ 87734 w 1542880"/>
                    <a:gd name="connsiteY32" fmla="*/ 855769 h 1543391"/>
                    <a:gd name="connsiteX33" fmla="*/ 16002 w 1542880"/>
                    <a:gd name="connsiteY33" fmla="*/ 862694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72702 w 1542880"/>
                    <a:gd name="connsiteY18" fmla="*/ 1450020 h 1543391"/>
                    <a:gd name="connsiteX19" fmla="*/ 745250 w 1542880"/>
                    <a:gd name="connsiteY19" fmla="*/ 1341623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9804 h 1543391"/>
                    <a:gd name="connsiteX28" fmla="*/ 87734 w 1542880"/>
                    <a:gd name="connsiteY28" fmla="*/ 1021218 h 1543391"/>
                    <a:gd name="connsiteX29" fmla="*/ 196131 w 1542880"/>
                    <a:gd name="connsiteY29" fmla="*/ 1087656 h 1543391"/>
                    <a:gd name="connsiteX30" fmla="*/ 327484 w 1542880"/>
                    <a:gd name="connsiteY30" fmla="*/ 933909 h 1543391"/>
                    <a:gd name="connsiteX31" fmla="*/ 196131 w 1542880"/>
                    <a:gd name="connsiteY31" fmla="*/ 792388 h 1543391"/>
                    <a:gd name="connsiteX32" fmla="*/ 87734 w 1542880"/>
                    <a:gd name="connsiteY32" fmla="*/ 855769 h 1543391"/>
                    <a:gd name="connsiteX33" fmla="*/ 16002 w 1542880"/>
                    <a:gd name="connsiteY33" fmla="*/ 868806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 name="connsiteX0" fmla="*/ 603727 w 1542880"/>
                    <a:gd name="connsiteY0" fmla="*/ 0 h 1543391"/>
                    <a:gd name="connsiteX1" fmla="*/ 754417 w 1542880"/>
                    <a:gd name="connsiteY1" fmla="*/ 134410 h 1543391"/>
                    <a:gd name="connsiteX2" fmla="*/ 687979 w 1542880"/>
                    <a:gd name="connsiteY2" fmla="*/ 245864 h 1543391"/>
                    <a:gd name="connsiteX3" fmla="*/ 677999 w 1542880"/>
                    <a:gd name="connsiteY3" fmla="*/ 314539 h 1543391"/>
                    <a:gd name="connsiteX4" fmla="*/ 699473 w 1542880"/>
                    <a:gd name="connsiteY4" fmla="*/ 330541 h 1543391"/>
                    <a:gd name="connsiteX5" fmla="*/ 1212215 w 1542880"/>
                    <a:gd name="connsiteY5" fmla="*/ 330541 h 1543391"/>
                    <a:gd name="connsiteX6" fmla="*/ 1212215 w 1542880"/>
                    <a:gd name="connsiteY6" fmla="*/ 841219 h 1543391"/>
                    <a:gd name="connsiteX7" fmla="*/ 1228217 w 1542880"/>
                    <a:gd name="connsiteY7" fmla="*/ 862694 h 1543391"/>
                    <a:gd name="connsiteX8" fmla="*/ 1293836 w 1542880"/>
                    <a:gd name="connsiteY8" fmla="*/ 852714 h 1543391"/>
                    <a:gd name="connsiteX9" fmla="*/ 1408346 w 1542880"/>
                    <a:gd name="connsiteY9" fmla="*/ 783220 h 1543391"/>
                    <a:gd name="connsiteX10" fmla="*/ 1542756 w 1542880"/>
                    <a:gd name="connsiteY10" fmla="*/ 936966 h 1543391"/>
                    <a:gd name="connsiteX11" fmla="*/ 1408346 w 1542880"/>
                    <a:gd name="connsiteY11" fmla="*/ 1087656 h 1543391"/>
                    <a:gd name="connsiteX12" fmla="*/ 1296893 w 1542880"/>
                    <a:gd name="connsiteY12" fmla="*/ 1024273 h 1543391"/>
                    <a:gd name="connsiteX13" fmla="*/ 1227044 w 1542880"/>
                    <a:gd name="connsiteY13" fmla="*/ 1009804 h 1543391"/>
                    <a:gd name="connsiteX14" fmla="*/ 1212215 w 1542880"/>
                    <a:gd name="connsiteY14" fmla="*/ 1030456 h 1543391"/>
                    <a:gd name="connsiteX15" fmla="*/ 1212215 w 1542880"/>
                    <a:gd name="connsiteY15" fmla="*/ 1543391 h 1543391"/>
                    <a:gd name="connsiteX16" fmla="*/ 698836 w 1542880"/>
                    <a:gd name="connsiteY16" fmla="*/ 1543391 h 1543391"/>
                    <a:gd name="connsiteX17" fmla="*/ 677999 w 1542880"/>
                    <a:gd name="connsiteY17" fmla="*/ 1527864 h 1543391"/>
                    <a:gd name="connsiteX18" fmla="*/ 672702 w 1542880"/>
                    <a:gd name="connsiteY18" fmla="*/ 1450020 h 1543391"/>
                    <a:gd name="connsiteX19" fmla="*/ 745250 w 1542880"/>
                    <a:gd name="connsiteY19" fmla="*/ 1341623 h 1543391"/>
                    <a:gd name="connsiteX20" fmla="*/ 603727 w 1542880"/>
                    <a:gd name="connsiteY20" fmla="*/ 1213325 h 1543391"/>
                    <a:gd name="connsiteX21" fmla="*/ 457825 w 1542880"/>
                    <a:gd name="connsiteY21" fmla="*/ 1347735 h 1543391"/>
                    <a:gd name="connsiteX22" fmla="*/ 522614 w 1542880"/>
                    <a:gd name="connsiteY22" fmla="*/ 1456051 h 1543391"/>
                    <a:gd name="connsiteX23" fmla="*/ 530889 w 1542880"/>
                    <a:gd name="connsiteY23" fmla="*/ 1529038 h 1543391"/>
                    <a:gd name="connsiteX24" fmla="*/ 510900 w 1542880"/>
                    <a:gd name="connsiteY24" fmla="*/ 1543391 h 1543391"/>
                    <a:gd name="connsiteX25" fmla="*/ 0 w 1542880"/>
                    <a:gd name="connsiteY25" fmla="*/ 1543391 h 1543391"/>
                    <a:gd name="connsiteX26" fmla="*/ 0 w 1542880"/>
                    <a:gd name="connsiteY26" fmla="*/ 1030456 h 1543391"/>
                    <a:gd name="connsiteX27" fmla="*/ 14829 w 1542880"/>
                    <a:gd name="connsiteY27" fmla="*/ 1006748 h 1543391"/>
                    <a:gd name="connsiteX28" fmla="*/ 87734 w 1542880"/>
                    <a:gd name="connsiteY28" fmla="*/ 1021218 h 1543391"/>
                    <a:gd name="connsiteX29" fmla="*/ 196131 w 1542880"/>
                    <a:gd name="connsiteY29" fmla="*/ 1087656 h 1543391"/>
                    <a:gd name="connsiteX30" fmla="*/ 327484 w 1542880"/>
                    <a:gd name="connsiteY30" fmla="*/ 933909 h 1543391"/>
                    <a:gd name="connsiteX31" fmla="*/ 196131 w 1542880"/>
                    <a:gd name="connsiteY31" fmla="*/ 792388 h 1543391"/>
                    <a:gd name="connsiteX32" fmla="*/ 87734 w 1542880"/>
                    <a:gd name="connsiteY32" fmla="*/ 855769 h 1543391"/>
                    <a:gd name="connsiteX33" fmla="*/ 16002 w 1542880"/>
                    <a:gd name="connsiteY33" fmla="*/ 868806 h 1543391"/>
                    <a:gd name="connsiteX34" fmla="*/ 0 w 1542880"/>
                    <a:gd name="connsiteY34" fmla="*/ 841219 h 1543391"/>
                    <a:gd name="connsiteX35" fmla="*/ 0 w 1542880"/>
                    <a:gd name="connsiteY35" fmla="*/ 330541 h 1543391"/>
                    <a:gd name="connsiteX36" fmla="*/ 510238 w 1542880"/>
                    <a:gd name="connsiteY36" fmla="*/ 330541 h 1543391"/>
                    <a:gd name="connsiteX37" fmla="*/ 530889 w 1542880"/>
                    <a:gd name="connsiteY37" fmla="*/ 315713 h 1543391"/>
                    <a:gd name="connsiteX38" fmla="*/ 519475 w 1542880"/>
                    <a:gd name="connsiteY38" fmla="*/ 245864 h 1543391"/>
                    <a:gd name="connsiteX39" fmla="*/ 453037 w 1542880"/>
                    <a:gd name="connsiteY39" fmla="*/ 134410 h 1543391"/>
                    <a:gd name="connsiteX40" fmla="*/ 603727 w 1542880"/>
                    <a:gd name="connsiteY40" fmla="*/ 0 h 154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542880" h="1543391">
                      <a:moveTo>
                        <a:pt x="603727" y="0"/>
                      </a:moveTo>
                      <a:cubicBezTo>
                        <a:pt x="686950" y="0"/>
                        <a:pt x="754417" y="60177"/>
                        <a:pt x="754417" y="134410"/>
                      </a:cubicBezTo>
                      <a:cubicBezTo>
                        <a:pt x="754417" y="180805"/>
                        <a:pt x="728063" y="221710"/>
                        <a:pt x="687979" y="245864"/>
                      </a:cubicBezTo>
                      <a:cubicBezTo>
                        <a:pt x="672929" y="266574"/>
                        <a:pt x="662635" y="293629"/>
                        <a:pt x="677999" y="314539"/>
                      </a:cubicBezTo>
                      <a:lnTo>
                        <a:pt x="699473" y="330541"/>
                      </a:lnTo>
                      <a:lnTo>
                        <a:pt x="1212215" y="330541"/>
                      </a:lnTo>
                      <a:lnTo>
                        <a:pt x="1212215" y="841219"/>
                      </a:lnTo>
                      <a:lnTo>
                        <a:pt x="1228217" y="862694"/>
                      </a:lnTo>
                      <a:cubicBezTo>
                        <a:pt x="1249127" y="878058"/>
                        <a:pt x="1270069" y="864708"/>
                        <a:pt x="1293836" y="852714"/>
                      </a:cubicBezTo>
                      <a:cubicBezTo>
                        <a:pt x="1317989" y="803465"/>
                        <a:pt x="1364555" y="778014"/>
                        <a:pt x="1408346" y="783220"/>
                      </a:cubicBezTo>
                      <a:cubicBezTo>
                        <a:pt x="1492614" y="775871"/>
                        <a:pt x="1545811" y="874003"/>
                        <a:pt x="1542756" y="936966"/>
                      </a:cubicBezTo>
                      <a:cubicBezTo>
                        <a:pt x="1545813" y="1012149"/>
                        <a:pt x="1485992" y="1094493"/>
                        <a:pt x="1408346" y="1087656"/>
                      </a:cubicBezTo>
                      <a:cubicBezTo>
                        <a:pt x="1367370" y="1093039"/>
                        <a:pt x="1321046" y="1064357"/>
                        <a:pt x="1296893" y="1024273"/>
                      </a:cubicBezTo>
                      <a:cubicBezTo>
                        <a:pt x="1274839" y="1006568"/>
                        <a:pt x="1248014" y="993403"/>
                        <a:pt x="1227044" y="1009804"/>
                      </a:cubicBezTo>
                      <a:lnTo>
                        <a:pt x="1212215" y="1030456"/>
                      </a:lnTo>
                      <a:lnTo>
                        <a:pt x="1212215" y="1543391"/>
                      </a:lnTo>
                      <a:lnTo>
                        <a:pt x="698836" y="1543391"/>
                      </a:lnTo>
                      <a:lnTo>
                        <a:pt x="677999" y="1527864"/>
                      </a:lnTo>
                      <a:cubicBezTo>
                        <a:pt x="662635" y="1506954"/>
                        <a:pt x="657652" y="1470730"/>
                        <a:pt x="672702" y="1450020"/>
                      </a:cubicBezTo>
                      <a:cubicBezTo>
                        <a:pt x="697508" y="1438088"/>
                        <a:pt x="742486" y="1402972"/>
                        <a:pt x="745250" y="1341623"/>
                      </a:cubicBezTo>
                      <a:cubicBezTo>
                        <a:pt x="748015" y="1280275"/>
                        <a:pt x="694182" y="1213241"/>
                        <a:pt x="603727" y="1213325"/>
                      </a:cubicBezTo>
                      <a:cubicBezTo>
                        <a:pt x="553497" y="1213325"/>
                        <a:pt x="464104" y="1254669"/>
                        <a:pt x="457825" y="1347735"/>
                      </a:cubicBezTo>
                      <a:cubicBezTo>
                        <a:pt x="464103" y="1395032"/>
                        <a:pt x="477743" y="1425622"/>
                        <a:pt x="522614" y="1456051"/>
                      </a:cubicBezTo>
                      <a:cubicBezTo>
                        <a:pt x="540319" y="1478105"/>
                        <a:pt x="547290" y="1508067"/>
                        <a:pt x="530889" y="1529038"/>
                      </a:cubicBezTo>
                      <a:lnTo>
                        <a:pt x="510900" y="1543391"/>
                      </a:lnTo>
                      <a:lnTo>
                        <a:pt x="0" y="1543391"/>
                      </a:lnTo>
                      <a:lnTo>
                        <a:pt x="0" y="1030456"/>
                      </a:lnTo>
                      <a:lnTo>
                        <a:pt x="14829" y="1006748"/>
                      </a:lnTo>
                      <a:cubicBezTo>
                        <a:pt x="35799" y="990347"/>
                        <a:pt x="68735" y="997403"/>
                        <a:pt x="87734" y="1021218"/>
                      </a:cubicBezTo>
                      <a:cubicBezTo>
                        <a:pt x="117999" y="1055190"/>
                        <a:pt x="158718" y="1083363"/>
                        <a:pt x="196131" y="1087656"/>
                      </a:cubicBezTo>
                      <a:cubicBezTo>
                        <a:pt x="261045" y="1079726"/>
                        <a:pt x="336653" y="1013676"/>
                        <a:pt x="327484" y="933909"/>
                      </a:cubicBezTo>
                      <a:cubicBezTo>
                        <a:pt x="330540" y="863308"/>
                        <a:pt x="270364" y="789332"/>
                        <a:pt x="196131" y="792388"/>
                      </a:cubicBezTo>
                      <a:cubicBezTo>
                        <a:pt x="149737" y="792388"/>
                        <a:pt x="111887" y="821798"/>
                        <a:pt x="87734" y="855769"/>
                      </a:cubicBezTo>
                      <a:cubicBezTo>
                        <a:pt x="67023" y="870819"/>
                        <a:pt x="36912" y="884170"/>
                        <a:pt x="16002" y="868806"/>
                      </a:cubicBezTo>
                      <a:lnTo>
                        <a:pt x="0" y="841219"/>
                      </a:lnTo>
                      <a:lnTo>
                        <a:pt x="0" y="330541"/>
                      </a:lnTo>
                      <a:lnTo>
                        <a:pt x="510238" y="330541"/>
                      </a:lnTo>
                      <a:lnTo>
                        <a:pt x="530889" y="315713"/>
                      </a:lnTo>
                      <a:cubicBezTo>
                        <a:pt x="547290" y="294742"/>
                        <a:pt x="537180" y="267918"/>
                        <a:pt x="519475" y="245864"/>
                      </a:cubicBezTo>
                      <a:cubicBezTo>
                        <a:pt x="479391" y="221710"/>
                        <a:pt x="453037" y="180805"/>
                        <a:pt x="453037" y="134410"/>
                      </a:cubicBezTo>
                      <a:cubicBezTo>
                        <a:pt x="453037" y="60177"/>
                        <a:pt x="520503" y="0"/>
                        <a:pt x="603727" y="0"/>
                      </a:cubicBezTo>
                      <a:close/>
                    </a:path>
                  </a:pathLst>
                </a:custGeom>
                <a:solidFill>
                  <a:srgbClr val="82AB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endParaRPr>
                </a:p>
              </p:txBody>
            </p:sp>
            <p:sp>
              <p:nvSpPr>
                <p:cNvPr id="119" name="Freeform 118"/>
                <p:cNvSpPr/>
                <p:nvPr/>
              </p:nvSpPr>
              <p:spPr>
                <a:xfrm flipH="1">
                  <a:off x="4272204" y="3689739"/>
                  <a:ext cx="1041616" cy="1042046"/>
                </a:xfrm>
                <a:custGeom>
                  <a:avLst/>
                  <a:gdLst>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19475 w 1542756"/>
                    <a:gd name="connsiteY22" fmla="*/ 1459189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19475 w 1542756"/>
                    <a:gd name="connsiteY22" fmla="*/ 1459189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19475 w 1542756"/>
                    <a:gd name="connsiteY22" fmla="*/ 1459189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19475 w 1542756"/>
                    <a:gd name="connsiteY22" fmla="*/ 1459189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5431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92388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92388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92388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9188 w 1542756"/>
                    <a:gd name="connsiteY31" fmla="*/ 789332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7734 w 1542756"/>
                    <a:gd name="connsiteY28" fmla="*/ 1012051 h 1543391"/>
                    <a:gd name="connsiteX29" fmla="*/ 196131 w 1542756"/>
                    <a:gd name="connsiteY29" fmla="*/ 1087656 h 1543391"/>
                    <a:gd name="connsiteX30" fmla="*/ 330541 w 1542756"/>
                    <a:gd name="connsiteY30" fmla="*/ 936966 h 1543391"/>
                    <a:gd name="connsiteX31" fmla="*/ 199188 w 1542756"/>
                    <a:gd name="connsiteY31" fmla="*/ 789332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7734 w 1542756"/>
                    <a:gd name="connsiteY28" fmla="*/ 1012051 h 1543391"/>
                    <a:gd name="connsiteX29" fmla="*/ 196131 w 1542756"/>
                    <a:gd name="connsiteY29" fmla="*/ 1087656 h 1543391"/>
                    <a:gd name="connsiteX30" fmla="*/ 330541 w 1542756"/>
                    <a:gd name="connsiteY30" fmla="*/ 936966 h 1543391"/>
                    <a:gd name="connsiteX31" fmla="*/ 199188 w 1542756"/>
                    <a:gd name="connsiteY31" fmla="*/ 789332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7734 w 1542756"/>
                    <a:gd name="connsiteY28" fmla="*/ 1012051 h 1543391"/>
                    <a:gd name="connsiteX29" fmla="*/ 196131 w 1542756"/>
                    <a:gd name="connsiteY29" fmla="*/ 1087656 h 1543391"/>
                    <a:gd name="connsiteX30" fmla="*/ 330541 w 1542756"/>
                    <a:gd name="connsiteY30" fmla="*/ 936966 h 1543391"/>
                    <a:gd name="connsiteX31" fmla="*/ 199188 w 1542756"/>
                    <a:gd name="connsiteY31" fmla="*/ 789332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7734 w 1542756"/>
                    <a:gd name="connsiteY28" fmla="*/ 1012051 h 1543391"/>
                    <a:gd name="connsiteX29" fmla="*/ 196131 w 1542756"/>
                    <a:gd name="connsiteY29" fmla="*/ 1084601 h 1543391"/>
                    <a:gd name="connsiteX30" fmla="*/ 330541 w 1542756"/>
                    <a:gd name="connsiteY30" fmla="*/ 936966 h 1543391"/>
                    <a:gd name="connsiteX31" fmla="*/ 199188 w 1542756"/>
                    <a:gd name="connsiteY31" fmla="*/ 789332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8812 w 1542756"/>
                    <a:gd name="connsiteY18" fmla="*/ 1453078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7734 w 1542756"/>
                    <a:gd name="connsiteY28" fmla="*/ 1012051 h 1543391"/>
                    <a:gd name="connsiteX29" fmla="*/ 196131 w 1542756"/>
                    <a:gd name="connsiteY29" fmla="*/ 1084601 h 1543391"/>
                    <a:gd name="connsiteX30" fmla="*/ 330541 w 1542756"/>
                    <a:gd name="connsiteY30" fmla="*/ 936966 h 1543391"/>
                    <a:gd name="connsiteX31" fmla="*/ 199188 w 1542756"/>
                    <a:gd name="connsiteY31" fmla="*/ 789332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8812 w 1542756"/>
                    <a:gd name="connsiteY18" fmla="*/ 1453078 h 1543391"/>
                    <a:gd name="connsiteX19" fmla="*/ 748307 w 1542756"/>
                    <a:gd name="connsiteY19" fmla="*/ 1341623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7734 w 1542756"/>
                    <a:gd name="connsiteY28" fmla="*/ 1012051 h 1543391"/>
                    <a:gd name="connsiteX29" fmla="*/ 196131 w 1542756"/>
                    <a:gd name="connsiteY29" fmla="*/ 1084601 h 1543391"/>
                    <a:gd name="connsiteX30" fmla="*/ 330541 w 1542756"/>
                    <a:gd name="connsiteY30" fmla="*/ 936966 h 1543391"/>
                    <a:gd name="connsiteX31" fmla="*/ 199188 w 1542756"/>
                    <a:gd name="connsiteY31" fmla="*/ 789332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8812 w 1542756"/>
                    <a:gd name="connsiteY18" fmla="*/ 1453078 h 1543391"/>
                    <a:gd name="connsiteX19" fmla="*/ 748307 w 1542756"/>
                    <a:gd name="connsiteY19" fmla="*/ 1341623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7734 w 1542756"/>
                    <a:gd name="connsiteY28" fmla="*/ 1012051 h 1543391"/>
                    <a:gd name="connsiteX29" fmla="*/ 196131 w 1542756"/>
                    <a:gd name="connsiteY29" fmla="*/ 1084601 h 1543391"/>
                    <a:gd name="connsiteX30" fmla="*/ 330541 w 1542756"/>
                    <a:gd name="connsiteY30" fmla="*/ 936966 h 1543391"/>
                    <a:gd name="connsiteX31" fmla="*/ 199188 w 1542756"/>
                    <a:gd name="connsiteY31" fmla="*/ 789332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8812 w 1542756"/>
                    <a:gd name="connsiteY18" fmla="*/ 1453078 h 1543391"/>
                    <a:gd name="connsiteX19" fmla="*/ 748307 w 1542756"/>
                    <a:gd name="connsiteY19" fmla="*/ 1341623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7734 w 1542756"/>
                    <a:gd name="connsiteY28" fmla="*/ 1012051 h 1543391"/>
                    <a:gd name="connsiteX29" fmla="*/ 196131 w 1542756"/>
                    <a:gd name="connsiteY29" fmla="*/ 1084601 h 1543391"/>
                    <a:gd name="connsiteX30" fmla="*/ 330541 w 1542756"/>
                    <a:gd name="connsiteY30" fmla="*/ 936966 h 1543391"/>
                    <a:gd name="connsiteX31" fmla="*/ 199188 w 1542756"/>
                    <a:gd name="connsiteY31" fmla="*/ 789332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8812 w 1542756"/>
                    <a:gd name="connsiteY18" fmla="*/ 1453078 h 1543391"/>
                    <a:gd name="connsiteX19" fmla="*/ 748307 w 1542756"/>
                    <a:gd name="connsiteY19" fmla="*/ 1341623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7734 w 1542756"/>
                    <a:gd name="connsiteY28" fmla="*/ 1012051 h 1543391"/>
                    <a:gd name="connsiteX29" fmla="*/ 196131 w 1542756"/>
                    <a:gd name="connsiteY29" fmla="*/ 1084601 h 1543391"/>
                    <a:gd name="connsiteX30" fmla="*/ 330541 w 1542756"/>
                    <a:gd name="connsiteY30" fmla="*/ 936966 h 1543391"/>
                    <a:gd name="connsiteX31" fmla="*/ 199188 w 1542756"/>
                    <a:gd name="connsiteY31" fmla="*/ 789332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8812 w 1542756"/>
                    <a:gd name="connsiteY18" fmla="*/ 1453078 h 1543391"/>
                    <a:gd name="connsiteX19" fmla="*/ 748307 w 1542756"/>
                    <a:gd name="connsiteY19" fmla="*/ 1341623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7734 w 1542756"/>
                    <a:gd name="connsiteY28" fmla="*/ 1012051 h 1543391"/>
                    <a:gd name="connsiteX29" fmla="*/ 196131 w 1542756"/>
                    <a:gd name="connsiteY29" fmla="*/ 1084601 h 1543391"/>
                    <a:gd name="connsiteX30" fmla="*/ 330541 w 1542756"/>
                    <a:gd name="connsiteY30" fmla="*/ 936966 h 1543391"/>
                    <a:gd name="connsiteX31" fmla="*/ 199188 w 1542756"/>
                    <a:gd name="connsiteY31" fmla="*/ 789332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8812 w 1542756"/>
                    <a:gd name="connsiteY18" fmla="*/ 1453078 h 1543391"/>
                    <a:gd name="connsiteX19" fmla="*/ 748307 w 1542756"/>
                    <a:gd name="connsiteY19" fmla="*/ 1341623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7734 w 1542756"/>
                    <a:gd name="connsiteY28" fmla="*/ 1012051 h 1543391"/>
                    <a:gd name="connsiteX29" fmla="*/ 196131 w 1542756"/>
                    <a:gd name="connsiteY29" fmla="*/ 1084601 h 1543391"/>
                    <a:gd name="connsiteX30" fmla="*/ 330541 w 1542756"/>
                    <a:gd name="connsiteY30" fmla="*/ 936966 h 1543391"/>
                    <a:gd name="connsiteX31" fmla="*/ 199188 w 1542756"/>
                    <a:gd name="connsiteY31" fmla="*/ 789332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8812 w 1542756"/>
                    <a:gd name="connsiteY18" fmla="*/ 1453078 h 1543391"/>
                    <a:gd name="connsiteX19" fmla="*/ 748307 w 1542756"/>
                    <a:gd name="connsiteY19" fmla="*/ 1341623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7734 w 1542756"/>
                    <a:gd name="connsiteY28" fmla="*/ 1012051 h 1543391"/>
                    <a:gd name="connsiteX29" fmla="*/ 196131 w 1542756"/>
                    <a:gd name="connsiteY29" fmla="*/ 1084601 h 1543391"/>
                    <a:gd name="connsiteX30" fmla="*/ 330541 w 1542756"/>
                    <a:gd name="connsiteY30" fmla="*/ 936966 h 1543391"/>
                    <a:gd name="connsiteX31" fmla="*/ 199188 w 1542756"/>
                    <a:gd name="connsiteY31" fmla="*/ 789332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8812 w 1542756"/>
                    <a:gd name="connsiteY18" fmla="*/ 1453078 h 1543391"/>
                    <a:gd name="connsiteX19" fmla="*/ 748307 w 1542756"/>
                    <a:gd name="connsiteY19" fmla="*/ 1341623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7734 w 1542756"/>
                    <a:gd name="connsiteY28" fmla="*/ 1012051 h 1543391"/>
                    <a:gd name="connsiteX29" fmla="*/ 196131 w 1542756"/>
                    <a:gd name="connsiteY29" fmla="*/ 1084601 h 1543391"/>
                    <a:gd name="connsiteX30" fmla="*/ 330541 w 1542756"/>
                    <a:gd name="connsiteY30" fmla="*/ 936966 h 1543391"/>
                    <a:gd name="connsiteX31" fmla="*/ 199188 w 1542756"/>
                    <a:gd name="connsiteY31" fmla="*/ 789332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8812 w 1542756"/>
                    <a:gd name="connsiteY18" fmla="*/ 1453078 h 1543391"/>
                    <a:gd name="connsiteX19" fmla="*/ 748307 w 1542756"/>
                    <a:gd name="connsiteY19" fmla="*/ 1341623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7734 w 1542756"/>
                    <a:gd name="connsiteY28" fmla="*/ 1012051 h 1543391"/>
                    <a:gd name="connsiteX29" fmla="*/ 196131 w 1542756"/>
                    <a:gd name="connsiteY29" fmla="*/ 1084601 h 1543391"/>
                    <a:gd name="connsiteX30" fmla="*/ 330541 w 1542756"/>
                    <a:gd name="connsiteY30" fmla="*/ 936966 h 1543391"/>
                    <a:gd name="connsiteX31" fmla="*/ 199188 w 1542756"/>
                    <a:gd name="connsiteY31" fmla="*/ 789332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8812 w 1542756"/>
                    <a:gd name="connsiteY18" fmla="*/ 1453078 h 1543391"/>
                    <a:gd name="connsiteX19" fmla="*/ 748307 w 1542756"/>
                    <a:gd name="connsiteY19" fmla="*/ 1341623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7734 w 1542756"/>
                    <a:gd name="connsiteY28" fmla="*/ 1012051 h 1543391"/>
                    <a:gd name="connsiteX29" fmla="*/ 196131 w 1542756"/>
                    <a:gd name="connsiteY29" fmla="*/ 1084601 h 1543391"/>
                    <a:gd name="connsiteX30" fmla="*/ 327486 w 1542756"/>
                    <a:gd name="connsiteY30" fmla="*/ 936966 h 1543391"/>
                    <a:gd name="connsiteX31" fmla="*/ 199188 w 1542756"/>
                    <a:gd name="connsiteY31" fmla="*/ 789332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8812 w 1542756"/>
                    <a:gd name="connsiteY18" fmla="*/ 1453078 h 1543391"/>
                    <a:gd name="connsiteX19" fmla="*/ 748307 w 1542756"/>
                    <a:gd name="connsiteY19" fmla="*/ 1341623 h 1543391"/>
                    <a:gd name="connsiteX20" fmla="*/ 603727 w 1542756"/>
                    <a:gd name="connsiteY20" fmla="*/ 1213325 h 1543391"/>
                    <a:gd name="connsiteX21" fmla="*/ 457825 w 1542756"/>
                    <a:gd name="connsiteY21" fmla="*/ 1347735 h 1543391"/>
                    <a:gd name="connsiteX22" fmla="*/ 525669 w 1542756"/>
                    <a:gd name="connsiteY22" fmla="*/ 1459107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7734 w 1542756"/>
                    <a:gd name="connsiteY28" fmla="*/ 1012051 h 1543391"/>
                    <a:gd name="connsiteX29" fmla="*/ 196131 w 1542756"/>
                    <a:gd name="connsiteY29" fmla="*/ 1084601 h 1543391"/>
                    <a:gd name="connsiteX30" fmla="*/ 327486 w 1542756"/>
                    <a:gd name="connsiteY30" fmla="*/ 936966 h 1543391"/>
                    <a:gd name="connsiteX31" fmla="*/ 199188 w 1542756"/>
                    <a:gd name="connsiteY31" fmla="*/ 789332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8812 w 1542756"/>
                    <a:gd name="connsiteY18" fmla="*/ 1453078 h 1543391"/>
                    <a:gd name="connsiteX19" fmla="*/ 748307 w 1542756"/>
                    <a:gd name="connsiteY19" fmla="*/ 1341623 h 1543391"/>
                    <a:gd name="connsiteX20" fmla="*/ 603727 w 1542756"/>
                    <a:gd name="connsiteY20" fmla="*/ 1213325 h 1543391"/>
                    <a:gd name="connsiteX21" fmla="*/ 457825 w 1542756"/>
                    <a:gd name="connsiteY21" fmla="*/ 1347735 h 1543391"/>
                    <a:gd name="connsiteX22" fmla="*/ 537892 w 1542756"/>
                    <a:gd name="connsiteY22" fmla="*/ 1459107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7734 w 1542756"/>
                    <a:gd name="connsiteY28" fmla="*/ 1012051 h 1543391"/>
                    <a:gd name="connsiteX29" fmla="*/ 196131 w 1542756"/>
                    <a:gd name="connsiteY29" fmla="*/ 1084601 h 1543391"/>
                    <a:gd name="connsiteX30" fmla="*/ 327486 w 1542756"/>
                    <a:gd name="connsiteY30" fmla="*/ 936966 h 1543391"/>
                    <a:gd name="connsiteX31" fmla="*/ 199188 w 1542756"/>
                    <a:gd name="connsiteY31" fmla="*/ 789332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8812 w 1542756"/>
                    <a:gd name="connsiteY18" fmla="*/ 1453078 h 1543391"/>
                    <a:gd name="connsiteX19" fmla="*/ 748307 w 1542756"/>
                    <a:gd name="connsiteY19" fmla="*/ 1341623 h 1543391"/>
                    <a:gd name="connsiteX20" fmla="*/ 603727 w 1542756"/>
                    <a:gd name="connsiteY20" fmla="*/ 1213325 h 1543391"/>
                    <a:gd name="connsiteX21" fmla="*/ 457825 w 1542756"/>
                    <a:gd name="connsiteY21" fmla="*/ 1347735 h 1543391"/>
                    <a:gd name="connsiteX22" fmla="*/ 537892 w 1542756"/>
                    <a:gd name="connsiteY22" fmla="*/ 1459107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7734 w 1542756"/>
                    <a:gd name="connsiteY28" fmla="*/ 1012051 h 1543391"/>
                    <a:gd name="connsiteX29" fmla="*/ 196131 w 1542756"/>
                    <a:gd name="connsiteY29" fmla="*/ 1084601 h 1543391"/>
                    <a:gd name="connsiteX30" fmla="*/ 327486 w 1542756"/>
                    <a:gd name="connsiteY30" fmla="*/ 936966 h 1543391"/>
                    <a:gd name="connsiteX31" fmla="*/ 199188 w 1542756"/>
                    <a:gd name="connsiteY31" fmla="*/ 789332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8812 w 1542756"/>
                    <a:gd name="connsiteY18" fmla="*/ 1453078 h 1543391"/>
                    <a:gd name="connsiteX19" fmla="*/ 748307 w 1542756"/>
                    <a:gd name="connsiteY19" fmla="*/ 1341623 h 1543391"/>
                    <a:gd name="connsiteX20" fmla="*/ 603727 w 1542756"/>
                    <a:gd name="connsiteY20" fmla="*/ 1213325 h 1543391"/>
                    <a:gd name="connsiteX21" fmla="*/ 457825 w 1542756"/>
                    <a:gd name="connsiteY21" fmla="*/ 1347735 h 1543391"/>
                    <a:gd name="connsiteX22" fmla="*/ 537892 w 1542756"/>
                    <a:gd name="connsiteY22" fmla="*/ 1459107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7734 w 1542756"/>
                    <a:gd name="connsiteY28" fmla="*/ 1012051 h 1543391"/>
                    <a:gd name="connsiteX29" fmla="*/ 196131 w 1542756"/>
                    <a:gd name="connsiteY29" fmla="*/ 1084601 h 1543391"/>
                    <a:gd name="connsiteX30" fmla="*/ 327486 w 1542756"/>
                    <a:gd name="connsiteY30" fmla="*/ 936966 h 1543391"/>
                    <a:gd name="connsiteX31" fmla="*/ 199188 w 1542756"/>
                    <a:gd name="connsiteY31" fmla="*/ 789332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542756" h="1543391">
                      <a:moveTo>
                        <a:pt x="603727" y="0"/>
                      </a:moveTo>
                      <a:cubicBezTo>
                        <a:pt x="686950" y="0"/>
                        <a:pt x="754417" y="60177"/>
                        <a:pt x="754417" y="134410"/>
                      </a:cubicBezTo>
                      <a:cubicBezTo>
                        <a:pt x="754417" y="180805"/>
                        <a:pt x="728063" y="221710"/>
                        <a:pt x="687979" y="245864"/>
                      </a:cubicBezTo>
                      <a:cubicBezTo>
                        <a:pt x="672929" y="266574"/>
                        <a:pt x="662635" y="293629"/>
                        <a:pt x="677999" y="314539"/>
                      </a:cubicBezTo>
                      <a:lnTo>
                        <a:pt x="699473" y="330541"/>
                      </a:lnTo>
                      <a:lnTo>
                        <a:pt x="1212215" y="330541"/>
                      </a:lnTo>
                      <a:lnTo>
                        <a:pt x="1212215" y="841219"/>
                      </a:lnTo>
                      <a:lnTo>
                        <a:pt x="1228217" y="862694"/>
                      </a:lnTo>
                      <a:cubicBezTo>
                        <a:pt x="1249127" y="878058"/>
                        <a:pt x="1276182" y="867764"/>
                        <a:pt x="1296893" y="852714"/>
                      </a:cubicBezTo>
                      <a:cubicBezTo>
                        <a:pt x="1321046" y="812631"/>
                        <a:pt x="1352784" y="780165"/>
                        <a:pt x="1408346" y="786276"/>
                      </a:cubicBezTo>
                      <a:cubicBezTo>
                        <a:pt x="1482579" y="786276"/>
                        <a:pt x="1542756" y="853743"/>
                        <a:pt x="1542756" y="936966"/>
                      </a:cubicBezTo>
                      <a:cubicBezTo>
                        <a:pt x="1542756" y="1020190"/>
                        <a:pt x="1482579" y="1087656"/>
                        <a:pt x="1408346" y="1087656"/>
                      </a:cubicBezTo>
                      <a:cubicBezTo>
                        <a:pt x="1361952" y="1087656"/>
                        <a:pt x="1321046" y="1061302"/>
                        <a:pt x="1296893" y="1021218"/>
                      </a:cubicBezTo>
                      <a:cubicBezTo>
                        <a:pt x="1274839" y="1003513"/>
                        <a:pt x="1248014" y="993403"/>
                        <a:pt x="1227044" y="1009804"/>
                      </a:cubicBezTo>
                      <a:lnTo>
                        <a:pt x="1212215" y="1030456"/>
                      </a:lnTo>
                      <a:lnTo>
                        <a:pt x="1212215" y="1543391"/>
                      </a:lnTo>
                      <a:lnTo>
                        <a:pt x="698836" y="1543391"/>
                      </a:lnTo>
                      <a:lnTo>
                        <a:pt x="677999" y="1527864"/>
                      </a:lnTo>
                      <a:cubicBezTo>
                        <a:pt x="662635" y="1506954"/>
                        <a:pt x="660707" y="1476844"/>
                        <a:pt x="678812" y="1453078"/>
                      </a:cubicBezTo>
                      <a:cubicBezTo>
                        <a:pt x="718896" y="1441147"/>
                        <a:pt x="748598" y="1387695"/>
                        <a:pt x="748307" y="1341623"/>
                      </a:cubicBezTo>
                      <a:cubicBezTo>
                        <a:pt x="741903" y="1271108"/>
                        <a:pt x="688072" y="1210186"/>
                        <a:pt x="603727" y="1213325"/>
                      </a:cubicBezTo>
                      <a:cubicBezTo>
                        <a:pt x="553497" y="1213325"/>
                        <a:pt x="464104" y="1242447"/>
                        <a:pt x="457825" y="1347735"/>
                      </a:cubicBezTo>
                      <a:cubicBezTo>
                        <a:pt x="464103" y="1395032"/>
                        <a:pt x="493021" y="1440900"/>
                        <a:pt x="537892" y="1459107"/>
                      </a:cubicBezTo>
                      <a:cubicBezTo>
                        <a:pt x="555597" y="1481161"/>
                        <a:pt x="547290" y="1508067"/>
                        <a:pt x="530889" y="1529038"/>
                      </a:cubicBezTo>
                      <a:lnTo>
                        <a:pt x="510900" y="1543391"/>
                      </a:lnTo>
                      <a:lnTo>
                        <a:pt x="0" y="1543391"/>
                      </a:lnTo>
                      <a:lnTo>
                        <a:pt x="0" y="1030456"/>
                      </a:lnTo>
                      <a:lnTo>
                        <a:pt x="14829" y="1009804"/>
                      </a:lnTo>
                      <a:cubicBezTo>
                        <a:pt x="35799" y="993403"/>
                        <a:pt x="65680" y="994346"/>
                        <a:pt x="87734" y="1012051"/>
                      </a:cubicBezTo>
                      <a:cubicBezTo>
                        <a:pt x="111887" y="1052135"/>
                        <a:pt x="158718" y="1081837"/>
                        <a:pt x="196131" y="1084601"/>
                      </a:cubicBezTo>
                      <a:cubicBezTo>
                        <a:pt x="297713" y="1084310"/>
                        <a:pt x="326977" y="986178"/>
                        <a:pt x="327486" y="936966"/>
                      </a:cubicBezTo>
                      <a:cubicBezTo>
                        <a:pt x="327996" y="887755"/>
                        <a:pt x="289055" y="786568"/>
                        <a:pt x="199188" y="789332"/>
                      </a:cubicBezTo>
                      <a:cubicBezTo>
                        <a:pt x="149044" y="782930"/>
                        <a:pt x="108831" y="821798"/>
                        <a:pt x="84678" y="861881"/>
                      </a:cubicBezTo>
                      <a:cubicBezTo>
                        <a:pt x="63967" y="876931"/>
                        <a:pt x="36912" y="878058"/>
                        <a:pt x="16002" y="862694"/>
                      </a:cubicBezTo>
                      <a:lnTo>
                        <a:pt x="0" y="841219"/>
                      </a:lnTo>
                      <a:lnTo>
                        <a:pt x="0" y="330541"/>
                      </a:lnTo>
                      <a:lnTo>
                        <a:pt x="510238" y="330541"/>
                      </a:lnTo>
                      <a:lnTo>
                        <a:pt x="530889" y="315713"/>
                      </a:lnTo>
                      <a:cubicBezTo>
                        <a:pt x="547290" y="294742"/>
                        <a:pt x="537180" y="267918"/>
                        <a:pt x="519475" y="245864"/>
                      </a:cubicBezTo>
                      <a:cubicBezTo>
                        <a:pt x="479391" y="221710"/>
                        <a:pt x="453037" y="180805"/>
                        <a:pt x="453037" y="134410"/>
                      </a:cubicBezTo>
                      <a:cubicBezTo>
                        <a:pt x="453037" y="60177"/>
                        <a:pt x="520503" y="0"/>
                        <a:pt x="603727" y="0"/>
                      </a:cubicBezTo>
                      <a:close/>
                    </a:path>
                  </a:pathLst>
                </a:custGeom>
                <a:solidFill>
                  <a:srgbClr val="82AB40"/>
                </a:solidFill>
                <a:ln w="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endParaRPr>
                </a:p>
              </p:txBody>
            </p:sp>
            <p:sp>
              <p:nvSpPr>
                <p:cNvPr id="120" name="Freeform 119"/>
                <p:cNvSpPr/>
                <p:nvPr/>
              </p:nvSpPr>
              <p:spPr>
                <a:xfrm flipH="1">
                  <a:off x="3453797" y="3688170"/>
                  <a:ext cx="1041616" cy="1042046"/>
                </a:xfrm>
                <a:custGeom>
                  <a:avLst/>
                  <a:gdLst>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19475 w 1542756"/>
                    <a:gd name="connsiteY22" fmla="*/ 1459189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19475 w 1542756"/>
                    <a:gd name="connsiteY22" fmla="*/ 1459189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19475 w 1542756"/>
                    <a:gd name="connsiteY22" fmla="*/ 1459189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19475 w 1542756"/>
                    <a:gd name="connsiteY22" fmla="*/ 1459189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5431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15107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15107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15107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15107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15107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8826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15107 h 1543391"/>
                    <a:gd name="connsiteX29" fmla="*/ 196131 w 1542756"/>
                    <a:gd name="connsiteY29" fmla="*/ 1087656 h 1543391"/>
                    <a:gd name="connsiteX30" fmla="*/ 330541 w 1542756"/>
                    <a:gd name="connsiteY30" fmla="*/ 936966 h 1543391"/>
                    <a:gd name="connsiteX31" fmla="*/ 196131 w 1542756"/>
                    <a:gd name="connsiteY31" fmla="*/ 789331 h 1543391"/>
                    <a:gd name="connsiteX32" fmla="*/ 84678 w 1542756"/>
                    <a:gd name="connsiteY32" fmla="*/ 858826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15107 h 1543391"/>
                    <a:gd name="connsiteX29" fmla="*/ 196131 w 1542756"/>
                    <a:gd name="connsiteY29" fmla="*/ 1087656 h 1543391"/>
                    <a:gd name="connsiteX30" fmla="*/ 330541 w 1542756"/>
                    <a:gd name="connsiteY30" fmla="*/ 936966 h 1543391"/>
                    <a:gd name="connsiteX31" fmla="*/ 196131 w 1542756"/>
                    <a:gd name="connsiteY31" fmla="*/ 789331 h 1543391"/>
                    <a:gd name="connsiteX32" fmla="*/ 84678 w 1542756"/>
                    <a:gd name="connsiteY32" fmla="*/ 858826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15107 h 1543391"/>
                    <a:gd name="connsiteX29" fmla="*/ 196131 w 1542756"/>
                    <a:gd name="connsiteY29" fmla="*/ 1087656 h 1543391"/>
                    <a:gd name="connsiteX30" fmla="*/ 330541 w 1542756"/>
                    <a:gd name="connsiteY30" fmla="*/ 936966 h 1543391"/>
                    <a:gd name="connsiteX31" fmla="*/ 196131 w 1542756"/>
                    <a:gd name="connsiteY31" fmla="*/ 789331 h 1543391"/>
                    <a:gd name="connsiteX32" fmla="*/ 84678 w 1542756"/>
                    <a:gd name="connsiteY32" fmla="*/ 858826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15107 h 1543391"/>
                    <a:gd name="connsiteX29" fmla="*/ 196131 w 1542756"/>
                    <a:gd name="connsiteY29" fmla="*/ 1087656 h 1543391"/>
                    <a:gd name="connsiteX30" fmla="*/ 330541 w 1542756"/>
                    <a:gd name="connsiteY30" fmla="*/ 936966 h 1543391"/>
                    <a:gd name="connsiteX31" fmla="*/ 196131 w 1542756"/>
                    <a:gd name="connsiteY31" fmla="*/ 789331 h 1543391"/>
                    <a:gd name="connsiteX32" fmla="*/ 84678 w 1542756"/>
                    <a:gd name="connsiteY32" fmla="*/ 858826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15107 h 1543391"/>
                    <a:gd name="connsiteX29" fmla="*/ 196131 w 1542756"/>
                    <a:gd name="connsiteY29" fmla="*/ 1087656 h 1543391"/>
                    <a:gd name="connsiteX30" fmla="*/ 330541 w 1542756"/>
                    <a:gd name="connsiteY30" fmla="*/ 936966 h 1543391"/>
                    <a:gd name="connsiteX31" fmla="*/ 196131 w 1542756"/>
                    <a:gd name="connsiteY31" fmla="*/ 789331 h 1543391"/>
                    <a:gd name="connsiteX32" fmla="*/ 84678 w 1542756"/>
                    <a:gd name="connsiteY32" fmla="*/ 858826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15107 h 1543391"/>
                    <a:gd name="connsiteX29" fmla="*/ 196131 w 1542756"/>
                    <a:gd name="connsiteY29" fmla="*/ 1087656 h 1543391"/>
                    <a:gd name="connsiteX30" fmla="*/ 330541 w 1542756"/>
                    <a:gd name="connsiteY30" fmla="*/ 936966 h 1543391"/>
                    <a:gd name="connsiteX31" fmla="*/ 196131 w 1542756"/>
                    <a:gd name="connsiteY31" fmla="*/ 789331 h 1543391"/>
                    <a:gd name="connsiteX32" fmla="*/ 84678 w 1542756"/>
                    <a:gd name="connsiteY32" fmla="*/ 858826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15107 h 1543391"/>
                    <a:gd name="connsiteX29" fmla="*/ 196131 w 1542756"/>
                    <a:gd name="connsiteY29" fmla="*/ 1087656 h 1543391"/>
                    <a:gd name="connsiteX30" fmla="*/ 330541 w 1542756"/>
                    <a:gd name="connsiteY30" fmla="*/ 936966 h 1543391"/>
                    <a:gd name="connsiteX31" fmla="*/ 196131 w 1542756"/>
                    <a:gd name="connsiteY31" fmla="*/ 789331 h 1543391"/>
                    <a:gd name="connsiteX32" fmla="*/ 84678 w 1542756"/>
                    <a:gd name="connsiteY32" fmla="*/ 858826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15107 h 1543391"/>
                    <a:gd name="connsiteX29" fmla="*/ 196131 w 1542756"/>
                    <a:gd name="connsiteY29" fmla="*/ 1087656 h 1543391"/>
                    <a:gd name="connsiteX30" fmla="*/ 330541 w 1542756"/>
                    <a:gd name="connsiteY30" fmla="*/ 936966 h 1543391"/>
                    <a:gd name="connsiteX31" fmla="*/ 196131 w 1542756"/>
                    <a:gd name="connsiteY31" fmla="*/ 789331 h 1543391"/>
                    <a:gd name="connsiteX32" fmla="*/ 84678 w 1542756"/>
                    <a:gd name="connsiteY32" fmla="*/ 858826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15107 h 1543391"/>
                    <a:gd name="connsiteX29" fmla="*/ 196131 w 1542756"/>
                    <a:gd name="connsiteY29" fmla="*/ 1087656 h 1543391"/>
                    <a:gd name="connsiteX30" fmla="*/ 330541 w 1542756"/>
                    <a:gd name="connsiteY30" fmla="*/ 936966 h 1543391"/>
                    <a:gd name="connsiteX31" fmla="*/ 196131 w 1542756"/>
                    <a:gd name="connsiteY31" fmla="*/ 789331 h 1543391"/>
                    <a:gd name="connsiteX32" fmla="*/ 84678 w 1542756"/>
                    <a:gd name="connsiteY32" fmla="*/ 858826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15107 h 1543391"/>
                    <a:gd name="connsiteX29" fmla="*/ 196131 w 1542756"/>
                    <a:gd name="connsiteY29" fmla="*/ 1087656 h 1543391"/>
                    <a:gd name="connsiteX30" fmla="*/ 330541 w 1542756"/>
                    <a:gd name="connsiteY30" fmla="*/ 936966 h 1543391"/>
                    <a:gd name="connsiteX31" fmla="*/ 196131 w 1542756"/>
                    <a:gd name="connsiteY31" fmla="*/ 789331 h 1543391"/>
                    <a:gd name="connsiteX32" fmla="*/ 84678 w 1542756"/>
                    <a:gd name="connsiteY32" fmla="*/ 858826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15107 h 1543391"/>
                    <a:gd name="connsiteX29" fmla="*/ 196131 w 1542756"/>
                    <a:gd name="connsiteY29" fmla="*/ 1081546 h 1543391"/>
                    <a:gd name="connsiteX30" fmla="*/ 330541 w 1542756"/>
                    <a:gd name="connsiteY30" fmla="*/ 936966 h 1543391"/>
                    <a:gd name="connsiteX31" fmla="*/ 196131 w 1542756"/>
                    <a:gd name="connsiteY31" fmla="*/ 789331 h 1543391"/>
                    <a:gd name="connsiteX32" fmla="*/ 84678 w 1542756"/>
                    <a:gd name="connsiteY32" fmla="*/ 858826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8812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15107 h 1543391"/>
                    <a:gd name="connsiteX29" fmla="*/ 196131 w 1542756"/>
                    <a:gd name="connsiteY29" fmla="*/ 1081546 h 1543391"/>
                    <a:gd name="connsiteX30" fmla="*/ 330541 w 1542756"/>
                    <a:gd name="connsiteY30" fmla="*/ 936966 h 1543391"/>
                    <a:gd name="connsiteX31" fmla="*/ 196131 w 1542756"/>
                    <a:gd name="connsiteY31" fmla="*/ 789331 h 1543391"/>
                    <a:gd name="connsiteX32" fmla="*/ 84678 w 1542756"/>
                    <a:gd name="connsiteY32" fmla="*/ 858826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8812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15107 h 1543391"/>
                    <a:gd name="connsiteX29" fmla="*/ 196131 w 1542756"/>
                    <a:gd name="connsiteY29" fmla="*/ 1081546 h 1543391"/>
                    <a:gd name="connsiteX30" fmla="*/ 330541 w 1542756"/>
                    <a:gd name="connsiteY30" fmla="*/ 936966 h 1543391"/>
                    <a:gd name="connsiteX31" fmla="*/ 196131 w 1542756"/>
                    <a:gd name="connsiteY31" fmla="*/ 789331 h 1543391"/>
                    <a:gd name="connsiteX32" fmla="*/ 84678 w 1542756"/>
                    <a:gd name="connsiteY32" fmla="*/ 858826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8812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15107 h 1543391"/>
                    <a:gd name="connsiteX29" fmla="*/ 196131 w 1542756"/>
                    <a:gd name="connsiteY29" fmla="*/ 1081546 h 1543391"/>
                    <a:gd name="connsiteX30" fmla="*/ 330541 w 1542756"/>
                    <a:gd name="connsiteY30" fmla="*/ 936966 h 1543391"/>
                    <a:gd name="connsiteX31" fmla="*/ 196131 w 1542756"/>
                    <a:gd name="connsiteY31" fmla="*/ 789331 h 1543391"/>
                    <a:gd name="connsiteX32" fmla="*/ 84678 w 1542756"/>
                    <a:gd name="connsiteY32" fmla="*/ 858826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8812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15107 h 1543391"/>
                    <a:gd name="connsiteX29" fmla="*/ 196131 w 1542756"/>
                    <a:gd name="connsiteY29" fmla="*/ 1081546 h 1543391"/>
                    <a:gd name="connsiteX30" fmla="*/ 330541 w 1542756"/>
                    <a:gd name="connsiteY30" fmla="*/ 936966 h 1543391"/>
                    <a:gd name="connsiteX31" fmla="*/ 196131 w 1542756"/>
                    <a:gd name="connsiteY31" fmla="*/ 789331 h 1543391"/>
                    <a:gd name="connsiteX32" fmla="*/ 84678 w 1542756"/>
                    <a:gd name="connsiteY32" fmla="*/ 858826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8812 w 1542756"/>
                    <a:gd name="connsiteY18" fmla="*/ 1459189 h 1543391"/>
                    <a:gd name="connsiteX19" fmla="*/ 748305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15107 h 1543391"/>
                    <a:gd name="connsiteX29" fmla="*/ 196131 w 1542756"/>
                    <a:gd name="connsiteY29" fmla="*/ 1081546 h 1543391"/>
                    <a:gd name="connsiteX30" fmla="*/ 330541 w 1542756"/>
                    <a:gd name="connsiteY30" fmla="*/ 936966 h 1543391"/>
                    <a:gd name="connsiteX31" fmla="*/ 196131 w 1542756"/>
                    <a:gd name="connsiteY31" fmla="*/ 789331 h 1543391"/>
                    <a:gd name="connsiteX32" fmla="*/ 84678 w 1542756"/>
                    <a:gd name="connsiteY32" fmla="*/ 858826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8812 w 1542756"/>
                    <a:gd name="connsiteY18" fmla="*/ 1459189 h 1543391"/>
                    <a:gd name="connsiteX19" fmla="*/ 748305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15107 h 1543391"/>
                    <a:gd name="connsiteX29" fmla="*/ 196131 w 1542756"/>
                    <a:gd name="connsiteY29" fmla="*/ 1081546 h 1543391"/>
                    <a:gd name="connsiteX30" fmla="*/ 330541 w 1542756"/>
                    <a:gd name="connsiteY30" fmla="*/ 936966 h 1543391"/>
                    <a:gd name="connsiteX31" fmla="*/ 196131 w 1542756"/>
                    <a:gd name="connsiteY31" fmla="*/ 789331 h 1543391"/>
                    <a:gd name="connsiteX32" fmla="*/ 84678 w 1542756"/>
                    <a:gd name="connsiteY32" fmla="*/ 858826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8812 w 1542756"/>
                    <a:gd name="connsiteY18" fmla="*/ 1459189 h 1543391"/>
                    <a:gd name="connsiteX19" fmla="*/ 748305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15107 h 1543391"/>
                    <a:gd name="connsiteX29" fmla="*/ 196131 w 1542756"/>
                    <a:gd name="connsiteY29" fmla="*/ 1081546 h 1543391"/>
                    <a:gd name="connsiteX30" fmla="*/ 330541 w 1542756"/>
                    <a:gd name="connsiteY30" fmla="*/ 936966 h 1543391"/>
                    <a:gd name="connsiteX31" fmla="*/ 196131 w 1542756"/>
                    <a:gd name="connsiteY31" fmla="*/ 789331 h 1543391"/>
                    <a:gd name="connsiteX32" fmla="*/ 84678 w 1542756"/>
                    <a:gd name="connsiteY32" fmla="*/ 858826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8812 w 1542756"/>
                    <a:gd name="connsiteY18" fmla="*/ 1459189 h 1543391"/>
                    <a:gd name="connsiteX19" fmla="*/ 748305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08995 h 1543391"/>
                    <a:gd name="connsiteX29" fmla="*/ 196131 w 1542756"/>
                    <a:gd name="connsiteY29" fmla="*/ 1081546 h 1543391"/>
                    <a:gd name="connsiteX30" fmla="*/ 330541 w 1542756"/>
                    <a:gd name="connsiteY30" fmla="*/ 936966 h 1543391"/>
                    <a:gd name="connsiteX31" fmla="*/ 196131 w 1542756"/>
                    <a:gd name="connsiteY31" fmla="*/ 789331 h 1543391"/>
                    <a:gd name="connsiteX32" fmla="*/ 84678 w 1542756"/>
                    <a:gd name="connsiteY32" fmla="*/ 858826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8812 w 1542756"/>
                    <a:gd name="connsiteY18" fmla="*/ 1459189 h 1543391"/>
                    <a:gd name="connsiteX19" fmla="*/ 748305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08995 h 1543391"/>
                    <a:gd name="connsiteX29" fmla="*/ 196131 w 1542756"/>
                    <a:gd name="connsiteY29" fmla="*/ 1081546 h 1543391"/>
                    <a:gd name="connsiteX30" fmla="*/ 330541 w 1542756"/>
                    <a:gd name="connsiteY30" fmla="*/ 936966 h 1543391"/>
                    <a:gd name="connsiteX31" fmla="*/ 196131 w 1542756"/>
                    <a:gd name="connsiteY31" fmla="*/ 789331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5755 w 1542756"/>
                    <a:gd name="connsiteY18" fmla="*/ 1456134 h 1543391"/>
                    <a:gd name="connsiteX19" fmla="*/ 748305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08995 h 1543391"/>
                    <a:gd name="connsiteX29" fmla="*/ 196131 w 1542756"/>
                    <a:gd name="connsiteY29" fmla="*/ 1081546 h 1543391"/>
                    <a:gd name="connsiteX30" fmla="*/ 330541 w 1542756"/>
                    <a:gd name="connsiteY30" fmla="*/ 936966 h 1543391"/>
                    <a:gd name="connsiteX31" fmla="*/ 196131 w 1542756"/>
                    <a:gd name="connsiteY31" fmla="*/ 789331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5755 w 1542756"/>
                    <a:gd name="connsiteY18" fmla="*/ 1456134 h 1543391"/>
                    <a:gd name="connsiteX19" fmla="*/ 748305 w 1542756"/>
                    <a:gd name="connsiteY19" fmla="*/ 1347735 h 1543391"/>
                    <a:gd name="connsiteX20" fmla="*/ 603727 w 1542756"/>
                    <a:gd name="connsiteY20" fmla="*/ 1213325 h 1543391"/>
                    <a:gd name="connsiteX21" fmla="*/ 457825 w 1542756"/>
                    <a:gd name="connsiteY21" fmla="*/ 1347735 h 1543391"/>
                    <a:gd name="connsiteX22" fmla="*/ 525669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08995 h 1543391"/>
                    <a:gd name="connsiteX29" fmla="*/ 196131 w 1542756"/>
                    <a:gd name="connsiteY29" fmla="*/ 1081546 h 1543391"/>
                    <a:gd name="connsiteX30" fmla="*/ 330541 w 1542756"/>
                    <a:gd name="connsiteY30" fmla="*/ 936966 h 1543391"/>
                    <a:gd name="connsiteX31" fmla="*/ 196131 w 1542756"/>
                    <a:gd name="connsiteY31" fmla="*/ 789331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5755 w 1542756"/>
                    <a:gd name="connsiteY18" fmla="*/ 1456134 h 1543391"/>
                    <a:gd name="connsiteX19" fmla="*/ 748305 w 1542756"/>
                    <a:gd name="connsiteY19" fmla="*/ 1347735 h 1543391"/>
                    <a:gd name="connsiteX20" fmla="*/ 603727 w 1542756"/>
                    <a:gd name="connsiteY20" fmla="*/ 1213325 h 1543391"/>
                    <a:gd name="connsiteX21" fmla="*/ 457825 w 1542756"/>
                    <a:gd name="connsiteY21" fmla="*/ 1347735 h 1543391"/>
                    <a:gd name="connsiteX22" fmla="*/ 525669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08995 h 1543391"/>
                    <a:gd name="connsiteX29" fmla="*/ 196131 w 1542756"/>
                    <a:gd name="connsiteY29" fmla="*/ 1081546 h 1543391"/>
                    <a:gd name="connsiteX30" fmla="*/ 330541 w 1542756"/>
                    <a:gd name="connsiteY30" fmla="*/ 936966 h 1543391"/>
                    <a:gd name="connsiteX31" fmla="*/ 199188 w 1542756"/>
                    <a:gd name="connsiteY31" fmla="*/ 789331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5755 w 1542756"/>
                    <a:gd name="connsiteY18" fmla="*/ 1456134 h 1543391"/>
                    <a:gd name="connsiteX19" fmla="*/ 748305 w 1542756"/>
                    <a:gd name="connsiteY19" fmla="*/ 1347735 h 1543391"/>
                    <a:gd name="connsiteX20" fmla="*/ 603727 w 1542756"/>
                    <a:gd name="connsiteY20" fmla="*/ 1213325 h 1543391"/>
                    <a:gd name="connsiteX21" fmla="*/ 457825 w 1542756"/>
                    <a:gd name="connsiteY21" fmla="*/ 1347735 h 1543391"/>
                    <a:gd name="connsiteX22" fmla="*/ 525669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08995 h 1543391"/>
                    <a:gd name="connsiteX29" fmla="*/ 196131 w 1542756"/>
                    <a:gd name="connsiteY29" fmla="*/ 1081546 h 1543391"/>
                    <a:gd name="connsiteX30" fmla="*/ 330541 w 1542756"/>
                    <a:gd name="connsiteY30" fmla="*/ 936966 h 1543391"/>
                    <a:gd name="connsiteX31" fmla="*/ 199188 w 1542756"/>
                    <a:gd name="connsiteY31" fmla="*/ 795442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5755 w 1542756"/>
                    <a:gd name="connsiteY18" fmla="*/ 1456134 h 1543391"/>
                    <a:gd name="connsiteX19" fmla="*/ 748305 w 1542756"/>
                    <a:gd name="connsiteY19" fmla="*/ 1347735 h 1543391"/>
                    <a:gd name="connsiteX20" fmla="*/ 603727 w 1542756"/>
                    <a:gd name="connsiteY20" fmla="*/ 1213325 h 1543391"/>
                    <a:gd name="connsiteX21" fmla="*/ 457825 w 1542756"/>
                    <a:gd name="connsiteY21" fmla="*/ 1347735 h 1543391"/>
                    <a:gd name="connsiteX22" fmla="*/ 525669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08995 h 1543391"/>
                    <a:gd name="connsiteX29" fmla="*/ 196131 w 1542756"/>
                    <a:gd name="connsiteY29" fmla="*/ 1081546 h 1543391"/>
                    <a:gd name="connsiteX30" fmla="*/ 330541 w 1542756"/>
                    <a:gd name="connsiteY30" fmla="*/ 936966 h 1543391"/>
                    <a:gd name="connsiteX31" fmla="*/ 199188 w 1542756"/>
                    <a:gd name="connsiteY31" fmla="*/ 795442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5755 w 1542756"/>
                    <a:gd name="connsiteY18" fmla="*/ 1456134 h 1543391"/>
                    <a:gd name="connsiteX19" fmla="*/ 748305 w 1542756"/>
                    <a:gd name="connsiteY19" fmla="*/ 1347735 h 1543391"/>
                    <a:gd name="connsiteX20" fmla="*/ 603727 w 1542756"/>
                    <a:gd name="connsiteY20" fmla="*/ 1213325 h 1543391"/>
                    <a:gd name="connsiteX21" fmla="*/ 457825 w 1542756"/>
                    <a:gd name="connsiteY21" fmla="*/ 1347735 h 1543391"/>
                    <a:gd name="connsiteX22" fmla="*/ 525669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08995 h 1543391"/>
                    <a:gd name="connsiteX29" fmla="*/ 196131 w 1542756"/>
                    <a:gd name="connsiteY29" fmla="*/ 1081546 h 1543391"/>
                    <a:gd name="connsiteX30" fmla="*/ 330541 w 1542756"/>
                    <a:gd name="connsiteY30" fmla="*/ 936966 h 1543391"/>
                    <a:gd name="connsiteX31" fmla="*/ 199188 w 1542756"/>
                    <a:gd name="connsiteY31" fmla="*/ 792385 h 1543391"/>
                    <a:gd name="connsiteX32" fmla="*/ 84678 w 1542756"/>
                    <a:gd name="connsiteY32" fmla="*/ 861881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75755 w 1542756"/>
                    <a:gd name="connsiteY18" fmla="*/ 1456134 h 1543391"/>
                    <a:gd name="connsiteX19" fmla="*/ 748305 w 1542756"/>
                    <a:gd name="connsiteY19" fmla="*/ 1347735 h 1543391"/>
                    <a:gd name="connsiteX20" fmla="*/ 603727 w 1542756"/>
                    <a:gd name="connsiteY20" fmla="*/ 1213325 h 1543391"/>
                    <a:gd name="connsiteX21" fmla="*/ 457825 w 1542756"/>
                    <a:gd name="connsiteY21" fmla="*/ 1347735 h 1543391"/>
                    <a:gd name="connsiteX22" fmla="*/ 525669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08995 h 1543391"/>
                    <a:gd name="connsiteX29" fmla="*/ 196131 w 1542756"/>
                    <a:gd name="connsiteY29" fmla="*/ 1081546 h 1543391"/>
                    <a:gd name="connsiteX30" fmla="*/ 330541 w 1542756"/>
                    <a:gd name="connsiteY30" fmla="*/ 936966 h 1543391"/>
                    <a:gd name="connsiteX31" fmla="*/ 199188 w 1542756"/>
                    <a:gd name="connsiteY31" fmla="*/ 792385 h 1543391"/>
                    <a:gd name="connsiteX32" fmla="*/ 84678 w 1542756"/>
                    <a:gd name="connsiteY32" fmla="*/ 861881 h 1543391"/>
                    <a:gd name="connsiteX33" fmla="*/ 10241 w 1542756"/>
                    <a:gd name="connsiteY33" fmla="*/ 868456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542756" h="1543391">
                      <a:moveTo>
                        <a:pt x="603727" y="0"/>
                      </a:moveTo>
                      <a:cubicBezTo>
                        <a:pt x="686950" y="0"/>
                        <a:pt x="754417" y="60177"/>
                        <a:pt x="754417" y="134410"/>
                      </a:cubicBezTo>
                      <a:cubicBezTo>
                        <a:pt x="754417" y="180805"/>
                        <a:pt x="728063" y="221710"/>
                        <a:pt x="687979" y="245864"/>
                      </a:cubicBezTo>
                      <a:cubicBezTo>
                        <a:pt x="672929" y="266574"/>
                        <a:pt x="662635" y="293629"/>
                        <a:pt x="677999" y="314539"/>
                      </a:cubicBezTo>
                      <a:lnTo>
                        <a:pt x="699473" y="330541"/>
                      </a:lnTo>
                      <a:lnTo>
                        <a:pt x="1212215" y="330541"/>
                      </a:lnTo>
                      <a:lnTo>
                        <a:pt x="1212215" y="841219"/>
                      </a:lnTo>
                      <a:lnTo>
                        <a:pt x="1228217" y="862694"/>
                      </a:lnTo>
                      <a:cubicBezTo>
                        <a:pt x="1249127" y="878058"/>
                        <a:pt x="1276182" y="867764"/>
                        <a:pt x="1296893" y="852714"/>
                      </a:cubicBezTo>
                      <a:cubicBezTo>
                        <a:pt x="1321046" y="812631"/>
                        <a:pt x="1361952" y="786276"/>
                        <a:pt x="1408346" y="786276"/>
                      </a:cubicBezTo>
                      <a:cubicBezTo>
                        <a:pt x="1482579" y="789331"/>
                        <a:pt x="1542756" y="853743"/>
                        <a:pt x="1542756" y="936966"/>
                      </a:cubicBezTo>
                      <a:cubicBezTo>
                        <a:pt x="1542756" y="1020190"/>
                        <a:pt x="1482579" y="1087656"/>
                        <a:pt x="1408346" y="1087656"/>
                      </a:cubicBezTo>
                      <a:cubicBezTo>
                        <a:pt x="1361952" y="1087656"/>
                        <a:pt x="1321046" y="1061302"/>
                        <a:pt x="1296893" y="1021218"/>
                      </a:cubicBezTo>
                      <a:cubicBezTo>
                        <a:pt x="1274839" y="1003513"/>
                        <a:pt x="1248014" y="993403"/>
                        <a:pt x="1227044" y="1009804"/>
                      </a:cubicBezTo>
                      <a:lnTo>
                        <a:pt x="1212215" y="1030456"/>
                      </a:lnTo>
                      <a:lnTo>
                        <a:pt x="1212215" y="1543391"/>
                      </a:lnTo>
                      <a:lnTo>
                        <a:pt x="698836" y="1543391"/>
                      </a:lnTo>
                      <a:lnTo>
                        <a:pt x="677999" y="1527864"/>
                      </a:lnTo>
                      <a:cubicBezTo>
                        <a:pt x="662635" y="1506954"/>
                        <a:pt x="660705" y="1476844"/>
                        <a:pt x="675755" y="1456134"/>
                      </a:cubicBezTo>
                      <a:cubicBezTo>
                        <a:pt x="715839" y="1431980"/>
                        <a:pt x="742485" y="1394823"/>
                        <a:pt x="748305" y="1347735"/>
                      </a:cubicBezTo>
                      <a:cubicBezTo>
                        <a:pt x="748014" y="1273145"/>
                        <a:pt x="688070" y="1204075"/>
                        <a:pt x="603727" y="1213325"/>
                      </a:cubicBezTo>
                      <a:cubicBezTo>
                        <a:pt x="553497" y="1213325"/>
                        <a:pt x="464104" y="1254669"/>
                        <a:pt x="457825" y="1347735"/>
                      </a:cubicBezTo>
                      <a:cubicBezTo>
                        <a:pt x="464103" y="1395032"/>
                        <a:pt x="480798" y="1425622"/>
                        <a:pt x="525669" y="1456051"/>
                      </a:cubicBezTo>
                      <a:cubicBezTo>
                        <a:pt x="543374" y="1478105"/>
                        <a:pt x="547290" y="1508067"/>
                        <a:pt x="530889" y="1529038"/>
                      </a:cubicBezTo>
                      <a:lnTo>
                        <a:pt x="510900" y="1543391"/>
                      </a:lnTo>
                      <a:lnTo>
                        <a:pt x="0" y="1543391"/>
                      </a:lnTo>
                      <a:lnTo>
                        <a:pt x="0" y="1030456"/>
                      </a:lnTo>
                      <a:lnTo>
                        <a:pt x="14829" y="1009804"/>
                      </a:lnTo>
                      <a:cubicBezTo>
                        <a:pt x="35799" y="993403"/>
                        <a:pt x="62624" y="991290"/>
                        <a:pt x="84678" y="1008995"/>
                      </a:cubicBezTo>
                      <a:cubicBezTo>
                        <a:pt x="108831" y="1049079"/>
                        <a:pt x="152098" y="1082346"/>
                        <a:pt x="196131" y="1081546"/>
                      </a:cubicBezTo>
                      <a:cubicBezTo>
                        <a:pt x="264609" y="1074635"/>
                        <a:pt x="330543" y="1017245"/>
                        <a:pt x="330541" y="936966"/>
                      </a:cubicBezTo>
                      <a:cubicBezTo>
                        <a:pt x="330541" y="887245"/>
                        <a:pt x="285644" y="783218"/>
                        <a:pt x="199188" y="792385"/>
                      </a:cubicBezTo>
                      <a:cubicBezTo>
                        <a:pt x="140571" y="789329"/>
                        <a:pt x="114943" y="824853"/>
                        <a:pt x="84678" y="861881"/>
                      </a:cubicBezTo>
                      <a:cubicBezTo>
                        <a:pt x="63967" y="876931"/>
                        <a:pt x="31151" y="883820"/>
                        <a:pt x="10241" y="868456"/>
                      </a:cubicBezTo>
                      <a:lnTo>
                        <a:pt x="0" y="841219"/>
                      </a:lnTo>
                      <a:lnTo>
                        <a:pt x="0" y="330541"/>
                      </a:lnTo>
                      <a:lnTo>
                        <a:pt x="510238" y="330541"/>
                      </a:lnTo>
                      <a:lnTo>
                        <a:pt x="530889" y="315713"/>
                      </a:lnTo>
                      <a:cubicBezTo>
                        <a:pt x="547290" y="294742"/>
                        <a:pt x="537180" y="267918"/>
                        <a:pt x="519475" y="245864"/>
                      </a:cubicBezTo>
                      <a:cubicBezTo>
                        <a:pt x="479391" y="221710"/>
                        <a:pt x="453037" y="180805"/>
                        <a:pt x="453037" y="134410"/>
                      </a:cubicBezTo>
                      <a:cubicBezTo>
                        <a:pt x="453037" y="60177"/>
                        <a:pt x="520503" y="0"/>
                        <a:pt x="603727" y="0"/>
                      </a:cubicBezTo>
                      <a:close/>
                    </a:path>
                  </a:pathLst>
                </a:custGeom>
                <a:solidFill>
                  <a:srgbClr val="7F7F7F"/>
                </a:solidFill>
                <a:ln w="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endParaRPr>
                </a:p>
              </p:txBody>
            </p:sp>
            <p:sp>
              <p:nvSpPr>
                <p:cNvPr id="121" name="Freeform 120"/>
                <p:cNvSpPr/>
                <p:nvPr/>
              </p:nvSpPr>
              <p:spPr>
                <a:xfrm flipH="1">
                  <a:off x="4272846" y="4505056"/>
                  <a:ext cx="1041616" cy="1042046"/>
                </a:xfrm>
                <a:custGeom>
                  <a:avLst/>
                  <a:gdLst>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19475 w 1542756"/>
                    <a:gd name="connsiteY22" fmla="*/ 1459189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19475 w 1542756"/>
                    <a:gd name="connsiteY22" fmla="*/ 1459189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19475 w 1542756"/>
                    <a:gd name="connsiteY22" fmla="*/ 1459189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19475 w 1542756"/>
                    <a:gd name="connsiteY22" fmla="*/ 1459189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3037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5431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2714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6276 h 1543391"/>
                    <a:gd name="connsiteX32" fmla="*/ 84678 w 1542756"/>
                    <a:gd name="connsiteY32" fmla="*/ 855769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9332 h 1543391"/>
                    <a:gd name="connsiteX32" fmla="*/ 84678 w 1542756"/>
                    <a:gd name="connsiteY32" fmla="*/ 855769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9332 h 1543391"/>
                    <a:gd name="connsiteX32" fmla="*/ 84678 w 1542756"/>
                    <a:gd name="connsiteY32" fmla="*/ 855769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7656 h 1543391"/>
                    <a:gd name="connsiteX30" fmla="*/ 330541 w 1542756"/>
                    <a:gd name="connsiteY30" fmla="*/ 936966 h 1543391"/>
                    <a:gd name="connsiteX31" fmla="*/ 196131 w 1542756"/>
                    <a:gd name="connsiteY31" fmla="*/ 789332 h 1543391"/>
                    <a:gd name="connsiteX32" fmla="*/ 84678 w 1542756"/>
                    <a:gd name="connsiteY32" fmla="*/ 855769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4600 h 1543391"/>
                    <a:gd name="connsiteX30" fmla="*/ 330541 w 1542756"/>
                    <a:gd name="connsiteY30" fmla="*/ 936966 h 1543391"/>
                    <a:gd name="connsiteX31" fmla="*/ 196131 w 1542756"/>
                    <a:gd name="connsiteY31" fmla="*/ 789332 h 1543391"/>
                    <a:gd name="connsiteX32" fmla="*/ 84678 w 1542756"/>
                    <a:gd name="connsiteY32" fmla="*/ 855769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4678 w 1542756"/>
                    <a:gd name="connsiteY28" fmla="*/ 1021218 h 1543391"/>
                    <a:gd name="connsiteX29" fmla="*/ 196131 w 1542756"/>
                    <a:gd name="connsiteY29" fmla="*/ 1084600 h 1543391"/>
                    <a:gd name="connsiteX30" fmla="*/ 330541 w 1542756"/>
                    <a:gd name="connsiteY30" fmla="*/ 936966 h 1543391"/>
                    <a:gd name="connsiteX31" fmla="*/ 196131 w 1542756"/>
                    <a:gd name="connsiteY31" fmla="*/ 789332 h 1543391"/>
                    <a:gd name="connsiteX32" fmla="*/ 84678 w 1542756"/>
                    <a:gd name="connsiteY32" fmla="*/ 855769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7734 w 1542756"/>
                    <a:gd name="connsiteY28" fmla="*/ 1015107 h 1543391"/>
                    <a:gd name="connsiteX29" fmla="*/ 196131 w 1542756"/>
                    <a:gd name="connsiteY29" fmla="*/ 1084600 h 1543391"/>
                    <a:gd name="connsiteX30" fmla="*/ 330541 w 1542756"/>
                    <a:gd name="connsiteY30" fmla="*/ 936966 h 1543391"/>
                    <a:gd name="connsiteX31" fmla="*/ 196131 w 1542756"/>
                    <a:gd name="connsiteY31" fmla="*/ 789332 h 1543391"/>
                    <a:gd name="connsiteX32" fmla="*/ 84678 w 1542756"/>
                    <a:gd name="connsiteY32" fmla="*/ 855769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754417 w 1542756"/>
                    <a:gd name="connsiteY19" fmla="*/ 1347735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7734 w 1542756"/>
                    <a:gd name="connsiteY28" fmla="*/ 1015107 h 1543391"/>
                    <a:gd name="connsiteX29" fmla="*/ 196131 w 1542756"/>
                    <a:gd name="connsiteY29" fmla="*/ 1084600 h 1543391"/>
                    <a:gd name="connsiteX30" fmla="*/ 330541 w 1542756"/>
                    <a:gd name="connsiteY30" fmla="*/ 936966 h 1543391"/>
                    <a:gd name="connsiteX31" fmla="*/ 196131 w 1542756"/>
                    <a:gd name="connsiteY31" fmla="*/ 789332 h 1543391"/>
                    <a:gd name="connsiteX32" fmla="*/ 84678 w 1542756"/>
                    <a:gd name="connsiteY32" fmla="*/ 861880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603727 w 1542756"/>
                    <a:gd name="connsiteY19" fmla="*/ 1213325 h 1543391"/>
                    <a:gd name="connsiteX20" fmla="*/ 457825 w 1542756"/>
                    <a:gd name="connsiteY20" fmla="*/ 1347735 h 1543391"/>
                    <a:gd name="connsiteX21" fmla="*/ 522614 w 1542756"/>
                    <a:gd name="connsiteY21" fmla="*/ 1456051 h 1543391"/>
                    <a:gd name="connsiteX22" fmla="*/ 530889 w 1542756"/>
                    <a:gd name="connsiteY22" fmla="*/ 1529038 h 1543391"/>
                    <a:gd name="connsiteX23" fmla="*/ 510900 w 1542756"/>
                    <a:gd name="connsiteY23" fmla="*/ 1543391 h 1543391"/>
                    <a:gd name="connsiteX24" fmla="*/ 0 w 1542756"/>
                    <a:gd name="connsiteY24" fmla="*/ 1543391 h 1543391"/>
                    <a:gd name="connsiteX25" fmla="*/ 0 w 1542756"/>
                    <a:gd name="connsiteY25" fmla="*/ 1030456 h 1543391"/>
                    <a:gd name="connsiteX26" fmla="*/ 14829 w 1542756"/>
                    <a:gd name="connsiteY26" fmla="*/ 1009804 h 1543391"/>
                    <a:gd name="connsiteX27" fmla="*/ 87734 w 1542756"/>
                    <a:gd name="connsiteY27" fmla="*/ 1015107 h 1543391"/>
                    <a:gd name="connsiteX28" fmla="*/ 196131 w 1542756"/>
                    <a:gd name="connsiteY28" fmla="*/ 1084600 h 1543391"/>
                    <a:gd name="connsiteX29" fmla="*/ 330541 w 1542756"/>
                    <a:gd name="connsiteY29" fmla="*/ 936966 h 1543391"/>
                    <a:gd name="connsiteX30" fmla="*/ 196131 w 1542756"/>
                    <a:gd name="connsiteY30" fmla="*/ 789332 h 1543391"/>
                    <a:gd name="connsiteX31" fmla="*/ 84678 w 1542756"/>
                    <a:gd name="connsiteY31" fmla="*/ 861880 h 1543391"/>
                    <a:gd name="connsiteX32" fmla="*/ 16002 w 1542756"/>
                    <a:gd name="connsiteY32" fmla="*/ 862694 h 1543391"/>
                    <a:gd name="connsiteX33" fmla="*/ 0 w 1542756"/>
                    <a:gd name="connsiteY33" fmla="*/ 841219 h 1543391"/>
                    <a:gd name="connsiteX34" fmla="*/ 0 w 1542756"/>
                    <a:gd name="connsiteY34" fmla="*/ 330541 h 1543391"/>
                    <a:gd name="connsiteX35" fmla="*/ 510238 w 1542756"/>
                    <a:gd name="connsiteY35" fmla="*/ 330541 h 1543391"/>
                    <a:gd name="connsiteX36" fmla="*/ 530889 w 1542756"/>
                    <a:gd name="connsiteY36" fmla="*/ 315713 h 1543391"/>
                    <a:gd name="connsiteX37" fmla="*/ 519475 w 1542756"/>
                    <a:gd name="connsiteY37" fmla="*/ 245864 h 1543391"/>
                    <a:gd name="connsiteX38" fmla="*/ 453037 w 1542756"/>
                    <a:gd name="connsiteY38" fmla="*/ 134410 h 1543391"/>
                    <a:gd name="connsiteX39" fmla="*/ 603727 w 1542756"/>
                    <a:gd name="connsiteY39"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621423 w 1542756"/>
                    <a:gd name="connsiteY19" fmla="*/ 1237787 h 1543391"/>
                    <a:gd name="connsiteX20" fmla="*/ 603727 w 1542756"/>
                    <a:gd name="connsiteY20" fmla="*/ 1213325 h 1543391"/>
                    <a:gd name="connsiteX21" fmla="*/ 457825 w 1542756"/>
                    <a:gd name="connsiteY21" fmla="*/ 1347735 h 1543391"/>
                    <a:gd name="connsiteX22" fmla="*/ 522614 w 1542756"/>
                    <a:gd name="connsiteY22" fmla="*/ 1456051 h 1543391"/>
                    <a:gd name="connsiteX23" fmla="*/ 530889 w 1542756"/>
                    <a:gd name="connsiteY23" fmla="*/ 1529038 h 1543391"/>
                    <a:gd name="connsiteX24" fmla="*/ 510900 w 1542756"/>
                    <a:gd name="connsiteY24" fmla="*/ 1543391 h 1543391"/>
                    <a:gd name="connsiteX25" fmla="*/ 0 w 1542756"/>
                    <a:gd name="connsiteY25" fmla="*/ 1543391 h 1543391"/>
                    <a:gd name="connsiteX26" fmla="*/ 0 w 1542756"/>
                    <a:gd name="connsiteY26" fmla="*/ 1030456 h 1543391"/>
                    <a:gd name="connsiteX27" fmla="*/ 14829 w 1542756"/>
                    <a:gd name="connsiteY27" fmla="*/ 1009804 h 1543391"/>
                    <a:gd name="connsiteX28" fmla="*/ 87734 w 1542756"/>
                    <a:gd name="connsiteY28" fmla="*/ 1015107 h 1543391"/>
                    <a:gd name="connsiteX29" fmla="*/ 196131 w 1542756"/>
                    <a:gd name="connsiteY29" fmla="*/ 1084600 h 1543391"/>
                    <a:gd name="connsiteX30" fmla="*/ 330541 w 1542756"/>
                    <a:gd name="connsiteY30" fmla="*/ 936966 h 1543391"/>
                    <a:gd name="connsiteX31" fmla="*/ 196131 w 1542756"/>
                    <a:gd name="connsiteY31" fmla="*/ 789332 h 1543391"/>
                    <a:gd name="connsiteX32" fmla="*/ 84678 w 1542756"/>
                    <a:gd name="connsiteY32" fmla="*/ 861880 h 1543391"/>
                    <a:gd name="connsiteX33" fmla="*/ 16002 w 1542756"/>
                    <a:gd name="connsiteY33" fmla="*/ 862694 h 1543391"/>
                    <a:gd name="connsiteX34" fmla="*/ 0 w 1542756"/>
                    <a:gd name="connsiteY34" fmla="*/ 841219 h 1543391"/>
                    <a:gd name="connsiteX35" fmla="*/ 0 w 1542756"/>
                    <a:gd name="connsiteY35" fmla="*/ 330541 h 1543391"/>
                    <a:gd name="connsiteX36" fmla="*/ 510238 w 1542756"/>
                    <a:gd name="connsiteY36" fmla="*/ 330541 h 1543391"/>
                    <a:gd name="connsiteX37" fmla="*/ 530889 w 1542756"/>
                    <a:gd name="connsiteY37" fmla="*/ 315713 h 1543391"/>
                    <a:gd name="connsiteX38" fmla="*/ 519475 w 1542756"/>
                    <a:gd name="connsiteY38" fmla="*/ 245864 h 1543391"/>
                    <a:gd name="connsiteX39" fmla="*/ 453037 w 1542756"/>
                    <a:gd name="connsiteY39" fmla="*/ 134410 h 1543391"/>
                    <a:gd name="connsiteX40" fmla="*/ 603727 w 1542756"/>
                    <a:gd name="connsiteY40"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603727 w 1542756"/>
                    <a:gd name="connsiteY19" fmla="*/ 1213325 h 1543391"/>
                    <a:gd name="connsiteX20" fmla="*/ 457825 w 1542756"/>
                    <a:gd name="connsiteY20" fmla="*/ 1347735 h 1543391"/>
                    <a:gd name="connsiteX21" fmla="*/ 522614 w 1542756"/>
                    <a:gd name="connsiteY21" fmla="*/ 1456051 h 1543391"/>
                    <a:gd name="connsiteX22" fmla="*/ 530889 w 1542756"/>
                    <a:gd name="connsiteY22" fmla="*/ 1529038 h 1543391"/>
                    <a:gd name="connsiteX23" fmla="*/ 510900 w 1542756"/>
                    <a:gd name="connsiteY23" fmla="*/ 1543391 h 1543391"/>
                    <a:gd name="connsiteX24" fmla="*/ 0 w 1542756"/>
                    <a:gd name="connsiteY24" fmla="*/ 1543391 h 1543391"/>
                    <a:gd name="connsiteX25" fmla="*/ 0 w 1542756"/>
                    <a:gd name="connsiteY25" fmla="*/ 1030456 h 1543391"/>
                    <a:gd name="connsiteX26" fmla="*/ 14829 w 1542756"/>
                    <a:gd name="connsiteY26" fmla="*/ 1009804 h 1543391"/>
                    <a:gd name="connsiteX27" fmla="*/ 87734 w 1542756"/>
                    <a:gd name="connsiteY27" fmla="*/ 1015107 h 1543391"/>
                    <a:gd name="connsiteX28" fmla="*/ 196131 w 1542756"/>
                    <a:gd name="connsiteY28" fmla="*/ 1084600 h 1543391"/>
                    <a:gd name="connsiteX29" fmla="*/ 330541 w 1542756"/>
                    <a:gd name="connsiteY29" fmla="*/ 936966 h 1543391"/>
                    <a:gd name="connsiteX30" fmla="*/ 196131 w 1542756"/>
                    <a:gd name="connsiteY30" fmla="*/ 789332 h 1543391"/>
                    <a:gd name="connsiteX31" fmla="*/ 84678 w 1542756"/>
                    <a:gd name="connsiteY31" fmla="*/ 861880 h 1543391"/>
                    <a:gd name="connsiteX32" fmla="*/ 16002 w 1542756"/>
                    <a:gd name="connsiteY32" fmla="*/ 862694 h 1543391"/>
                    <a:gd name="connsiteX33" fmla="*/ 0 w 1542756"/>
                    <a:gd name="connsiteY33" fmla="*/ 841219 h 1543391"/>
                    <a:gd name="connsiteX34" fmla="*/ 0 w 1542756"/>
                    <a:gd name="connsiteY34" fmla="*/ 330541 h 1543391"/>
                    <a:gd name="connsiteX35" fmla="*/ 510238 w 1542756"/>
                    <a:gd name="connsiteY35" fmla="*/ 330541 h 1543391"/>
                    <a:gd name="connsiteX36" fmla="*/ 530889 w 1542756"/>
                    <a:gd name="connsiteY36" fmla="*/ 315713 h 1543391"/>
                    <a:gd name="connsiteX37" fmla="*/ 519475 w 1542756"/>
                    <a:gd name="connsiteY37" fmla="*/ 245864 h 1543391"/>
                    <a:gd name="connsiteX38" fmla="*/ 453037 w 1542756"/>
                    <a:gd name="connsiteY38" fmla="*/ 134410 h 1543391"/>
                    <a:gd name="connsiteX39" fmla="*/ 603727 w 1542756"/>
                    <a:gd name="connsiteY39"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457825 w 1542756"/>
                    <a:gd name="connsiteY19" fmla="*/ 1347735 h 1543391"/>
                    <a:gd name="connsiteX20" fmla="*/ 522614 w 1542756"/>
                    <a:gd name="connsiteY20" fmla="*/ 1456051 h 1543391"/>
                    <a:gd name="connsiteX21" fmla="*/ 530889 w 1542756"/>
                    <a:gd name="connsiteY21" fmla="*/ 1529038 h 1543391"/>
                    <a:gd name="connsiteX22" fmla="*/ 510900 w 1542756"/>
                    <a:gd name="connsiteY22" fmla="*/ 1543391 h 1543391"/>
                    <a:gd name="connsiteX23" fmla="*/ 0 w 1542756"/>
                    <a:gd name="connsiteY23" fmla="*/ 1543391 h 1543391"/>
                    <a:gd name="connsiteX24" fmla="*/ 0 w 1542756"/>
                    <a:gd name="connsiteY24" fmla="*/ 1030456 h 1543391"/>
                    <a:gd name="connsiteX25" fmla="*/ 14829 w 1542756"/>
                    <a:gd name="connsiteY25" fmla="*/ 1009804 h 1543391"/>
                    <a:gd name="connsiteX26" fmla="*/ 87734 w 1542756"/>
                    <a:gd name="connsiteY26" fmla="*/ 1015107 h 1543391"/>
                    <a:gd name="connsiteX27" fmla="*/ 196131 w 1542756"/>
                    <a:gd name="connsiteY27" fmla="*/ 1084600 h 1543391"/>
                    <a:gd name="connsiteX28" fmla="*/ 330541 w 1542756"/>
                    <a:gd name="connsiteY28" fmla="*/ 936966 h 1543391"/>
                    <a:gd name="connsiteX29" fmla="*/ 196131 w 1542756"/>
                    <a:gd name="connsiteY29" fmla="*/ 789332 h 1543391"/>
                    <a:gd name="connsiteX30" fmla="*/ 84678 w 1542756"/>
                    <a:gd name="connsiteY30" fmla="*/ 861880 h 1543391"/>
                    <a:gd name="connsiteX31" fmla="*/ 16002 w 1542756"/>
                    <a:gd name="connsiteY31" fmla="*/ 862694 h 1543391"/>
                    <a:gd name="connsiteX32" fmla="*/ 0 w 1542756"/>
                    <a:gd name="connsiteY32" fmla="*/ 841219 h 1543391"/>
                    <a:gd name="connsiteX33" fmla="*/ 0 w 1542756"/>
                    <a:gd name="connsiteY33" fmla="*/ 330541 h 1543391"/>
                    <a:gd name="connsiteX34" fmla="*/ 510238 w 1542756"/>
                    <a:gd name="connsiteY34" fmla="*/ 330541 h 1543391"/>
                    <a:gd name="connsiteX35" fmla="*/ 530889 w 1542756"/>
                    <a:gd name="connsiteY35" fmla="*/ 315713 h 1543391"/>
                    <a:gd name="connsiteX36" fmla="*/ 519475 w 1542756"/>
                    <a:gd name="connsiteY36" fmla="*/ 245864 h 1543391"/>
                    <a:gd name="connsiteX37" fmla="*/ 453037 w 1542756"/>
                    <a:gd name="connsiteY37" fmla="*/ 134410 h 1543391"/>
                    <a:gd name="connsiteX38" fmla="*/ 603727 w 1542756"/>
                    <a:gd name="connsiteY38"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522614 w 1542756"/>
                    <a:gd name="connsiteY19" fmla="*/ 1456051 h 1543391"/>
                    <a:gd name="connsiteX20" fmla="*/ 530889 w 1542756"/>
                    <a:gd name="connsiteY20" fmla="*/ 1529038 h 1543391"/>
                    <a:gd name="connsiteX21" fmla="*/ 510900 w 1542756"/>
                    <a:gd name="connsiteY21" fmla="*/ 1543391 h 1543391"/>
                    <a:gd name="connsiteX22" fmla="*/ 0 w 1542756"/>
                    <a:gd name="connsiteY22" fmla="*/ 1543391 h 1543391"/>
                    <a:gd name="connsiteX23" fmla="*/ 0 w 1542756"/>
                    <a:gd name="connsiteY23" fmla="*/ 1030456 h 1543391"/>
                    <a:gd name="connsiteX24" fmla="*/ 14829 w 1542756"/>
                    <a:gd name="connsiteY24" fmla="*/ 1009804 h 1543391"/>
                    <a:gd name="connsiteX25" fmla="*/ 87734 w 1542756"/>
                    <a:gd name="connsiteY25" fmla="*/ 1015107 h 1543391"/>
                    <a:gd name="connsiteX26" fmla="*/ 196131 w 1542756"/>
                    <a:gd name="connsiteY26" fmla="*/ 1084600 h 1543391"/>
                    <a:gd name="connsiteX27" fmla="*/ 330541 w 1542756"/>
                    <a:gd name="connsiteY27" fmla="*/ 936966 h 1543391"/>
                    <a:gd name="connsiteX28" fmla="*/ 196131 w 1542756"/>
                    <a:gd name="connsiteY28" fmla="*/ 789332 h 1543391"/>
                    <a:gd name="connsiteX29" fmla="*/ 84678 w 1542756"/>
                    <a:gd name="connsiteY29" fmla="*/ 861880 h 1543391"/>
                    <a:gd name="connsiteX30" fmla="*/ 16002 w 1542756"/>
                    <a:gd name="connsiteY30" fmla="*/ 862694 h 1543391"/>
                    <a:gd name="connsiteX31" fmla="*/ 0 w 1542756"/>
                    <a:gd name="connsiteY31" fmla="*/ 841219 h 1543391"/>
                    <a:gd name="connsiteX32" fmla="*/ 0 w 1542756"/>
                    <a:gd name="connsiteY32" fmla="*/ 330541 h 1543391"/>
                    <a:gd name="connsiteX33" fmla="*/ 510238 w 1542756"/>
                    <a:gd name="connsiteY33" fmla="*/ 330541 h 1543391"/>
                    <a:gd name="connsiteX34" fmla="*/ 530889 w 1542756"/>
                    <a:gd name="connsiteY34" fmla="*/ 315713 h 1543391"/>
                    <a:gd name="connsiteX35" fmla="*/ 519475 w 1542756"/>
                    <a:gd name="connsiteY35" fmla="*/ 245864 h 1543391"/>
                    <a:gd name="connsiteX36" fmla="*/ 453037 w 1542756"/>
                    <a:gd name="connsiteY36" fmla="*/ 134410 h 1543391"/>
                    <a:gd name="connsiteX37" fmla="*/ 603727 w 1542756"/>
                    <a:gd name="connsiteY37"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87979 w 1542756"/>
                    <a:gd name="connsiteY18" fmla="*/ 1459189 h 1543391"/>
                    <a:gd name="connsiteX19" fmla="*/ 530889 w 1542756"/>
                    <a:gd name="connsiteY19" fmla="*/ 1529038 h 1543391"/>
                    <a:gd name="connsiteX20" fmla="*/ 510900 w 1542756"/>
                    <a:gd name="connsiteY20" fmla="*/ 1543391 h 1543391"/>
                    <a:gd name="connsiteX21" fmla="*/ 0 w 1542756"/>
                    <a:gd name="connsiteY21" fmla="*/ 1543391 h 1543391"/>
                    <a:gd name="connsiteX22" fmla="*/ 0 w 1542756"/>
                    <a:gd name="connsiteY22" fmla="*/ 1030456 h 1543391"/>
                    <a:gd name="connsiteX23" fmla="*/ 14829 w 1542756"/>
                    <a:gd name="connsiteY23" fmla="*/ 1009804 h 1543391"/>
                    <a:gd name="connsiteX24" fmla="*/ 87734 w 1542756"/>
                    <a:gd name="connsiteY24" fmla="*/ 1015107 h 1543391"/>
                    <a:gd name="connsiteX25" fmla="*/ 196131 w 1542756"/>
                    <a:gd name="connsiteY25" fmla="*/ 1084600 h 1543391"/>
                    <a:gd name="connsiteX26" fmla="*/ 330541 w 1542756"/>
                    <a:gd name="connsiteY26" fmla="*/ 936966 h 1543391"/>
                    <a:gd name="connsiteX27" fmla="*/ 196131 w 1542756"/>
                    <a:gd name="connsiteY27" fmla="*/ 789332 h 1543391"/>
                    <a:gd name="connsiteX28" fmla="*/ 84678 w 1542756"/>
                    <a:gd name="connsiteY28" fmla="*/ 861880 h 1543391"/>
                    <a:gd name="connsiteX29" fmla="*/ 16002 w 1542756"/>
                    <a:gd name="connsiteY29" fmla="*/ 862694 h 1543391"/>
                    <a:gd name="connsiteX30" fmla="*/ 0 w 1542756"/>
                    <a:gd name="connsiteY30" fmla="*/ 841219 h 1543391"/>
                    <a:gd name="connsiteX31" fmla="*/ 0 w 1542756"/>
                    <a:gd name="connsiteY31" fmla="*/ 330541 h 1543391"/>
                    <a:gd name="connsiteX32" fmla="*/ 510238 w 1542756"/>
                    <a:gd name="connsiteY32" fmla="*/ 330541 h 1543391"/>
                    <a:gd name="connsiteX33" fmla="*/ 530889 w 1542756"/>
                    <a:gd name="connsiteY33" fmla="*/ 315713 h 1543391"/>
                    <a:gd name="connsiteX34" fmla="*/ 519475 w 1542756"/>
                    <a:gd name="connsiteY34" fmla="*/ 245864 h 1543391"/>
                    <a:gd name="connsiteX35" fmla="*/ 453037 w 1542756"/>
                    <a:gd name="connsiteY35" fmla="*/ 134410 h 1543391"/>
                    <a:gd name="connsiteX36" fmla="*/ 603727 w 1542756"/>
                    <a:gd name="connsiteY36"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530889 w 1542756"/>
                    <a:gd name="connsiteY18" fmla="*/ 1529038 h 1543391"/>
                    <a:gd name="connsiteX19" fmla="*/ 510900 w 1542756"/>
                    <a:gd name="connsiteY19" fmla="*/ 1543391 h 1543391"/>
                    <a:gd name="connsiteX20" fmla="*/ 0 w 1542756"/>
                    <a:gd name="connsiteY20" fmla="*/ 1543391 h 1543391"/>
                    <a:gd name="connsiteX21" fmla="*/ 0 w 1542756"/>
                    <a:gd name="connsiteY21" fmla="*/ 1030456 h 1543391"/>
                    <a:gd name="connsiteX22" fmla="*/ 14829 w 1542756"/>
                    <a:gd name="connsiteY22" fmla="*/ 1009804 h 1543391"/>
                    <a:gd name="connsiteX23" fmla="*/ 87734 w 1542756"/>
                    <a:gd name="connsiteY23" fmla="*/ 1015107 h 1543391"/>
                    <a:gd name="connsiteX24" fmla="*/ 196131 w 1542756"/>
                    <a:gd name="connsiteY24" fmla="*/ 1084600 h 1543391"/>
                    <a:gd name="connsiteX25" fmla="*/ 330541 w 1542756"/>
                    <a:gd name="connsiteY25" fmla="*/ 936966 h 1543391"/>
                    <a:gd name="connsiteX26" fmla="*/ 196131 w 1542756"/>
                    <a:gd name="connsiteY26" fmla="*/ 789332 h 1543391"/>
                    <a:gd name="connsiteX27" fmla="*/ 84678 w 1542756"/>
                    <a:gd name="connsiteY27" fmla="*/ 861880 h 1543391"/>
                    <a:gd name="connsiteX28" fmla="*/ 16002 w 1542756"/>
                    <a:gd name="connsiteY28" fmla="*/ 862694 h 1543391"/>
                    <a:gd name="connsiteX29" fmla="*/ 0 w 1542756"/>
                    <a:gd name="connsiteY29" fmla="*/ 841219 h 1543391"/>
                    <a:gd name="connsiteX30" fmla="*/ 0 w 1542756"/>
                    <a:gd name="connsiteY30" fmla="*/ 330541 h 1543391"/>
                    <a:gd name="connsiteX31" fmla="*/ 510238 w 1542756"/>
                    <a:gd name="connsiteY31" fmla="*/ 330541 h 1543391"/>
                    <a:gd name="connsiteX32" fmla="*/ 530889 w 1542756"/>
                    <a:gd name="connsiteY32" fmla="*/ 315713 h 1543391"/>
                    <a:gd name="connsiteX33" fmla="*/ 519475 w 1542756"/>
                    <a:gd name="connsiteY33" fmla="*/ 245864 h 1543391"/>
                    <a:gd name="connsiteX34" fmla="*/ 453037 w 1542756"/>
                    <a:gd name="connsiteY34" fmla="*/ 134410 h 1543391"/>
                    <a:gd name="connsiteX35" fmla="*/ 603727 w 1542756"/>
                    <a:gd name="connsiteY35"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56239 w 1542756"/>
                    <a:gd name="connsiteY18" fmla="*/ 1527917 h 1543391"/>
                    <a:gd name="connsiteX19" fmla="*/ 530889 w 1542756"/>
                    <a:gd name="connsiteY19" fmla="*/ 1529038 h 1543391"/>
                    <a:gd name="connsiteX20" fmla="*/ 510900 w 1542756"/>
                    <a:gd name="connsiteY20" fmla="*/ 1543391 h 1543391"/>
                    <a:gd name="connsiteX21" fmla="*/ 0 w 1542756"/>
                    <a:gd name="connsiteY21" fmla="*/ 1543391 h 1543391"/>
                    <a:gd name="connsiteX22" fmla="*/ 0 w 1542756"/>
                    <a:gd name="connsiteY22" fmla="*/ 1030456 h 1543391"/>
                    <a:gd name="connsiteX23" fmla="*/ 14829 w 1542756"/>
                    <a:gd name="connsiteY23" fmla="*/ 1009804 h 1543391"/>
                    <a:gd name="connsiteX24" fmla="*/ 87734 w 1542756"/>
                    <a:gd name="connsiteY24" fmla="*/ 1015107 h 1543391"/>
                    <a:gd name="connsiteX25" fmla="*/ 196131 w 1542756"/>
                    <a:gd name="connsiteY25" fmla="*/ 1084600 h 1543391"/>
                    <a:gd name="connsiteX26" fmla="*/ 330541 w 1542756"/>
                    <a:gd name="connsiteY26" fmla="*/ 936966 h 1543391"/>
                    <a:gd name="connsiteX27" fmla="*/ 196131 w 1542756"/>
                    <a:gd name="connsiteY27" fmla="*/ 789332 h 1543391"/>
                    <a:gd name="connsiteX28" fmla="*/ 84678 w 1542756"/>
                    <a:gd name="connsiteY28" fmla="*/ 861880 h 1543391"/>
                    <a:gd name="connsiteX29" fmla="*/ 16002 w 1542756"/>
                    <a:gd name="connsiteY29" fmla="*/ 862694 h 1543391"/>
                    <a:gd name="connsiteX30" fmla="*/ 0 w 1542756"/>
                    <a:gd name="connsiteY30" fmla="*/ 841219 h 1543391"/>
                    <a:gd name="connsiteX31" fmla="*/ 0 w 1542756"/>
                    <a:gd name="connsiteY31" fmla="*/ 330541 h 1543391"/>
                    <a:gd name="connsiteX32" fmla="*/ 510238 w 1542756"/>
                    <a:gd name="connsiteY32" fmla="*/ 330541 h 1543391"/>
                    <a:gd name="connsiteX33" fmla="*/ 530889 w 1542756"/>
                    <a:gd name="connsiteY33" fmla="*/ 315713 h 1543391"/>
                    <a:gd name="connsiteX34" fmla="*/ 519475 w 1542756"/>
                    <a:gd name="connsiteY34" fmla="*/ 245864 h 1543391"/>
                    <a:gd name="connsiteX35" fmla="*/ 453037 w 1542756"/>
                    <a:gd name="connsiteY35" fmla="*/ 134410 h 1543391"/>
                    <a:gd name="connsiteX36" fmla="*/ 603727 w 1542756"/>
                    <a:gd name="connsiteY36"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56239 w 1542756"/>
                    <a:gd name="connsiteY18" fmla="*/ 1527917 h 1543391"/>
                    <a:gd name="connsiteX19" fmla="*/ 510900 w 1542756"/>
                    <a:gd name="connsiteY19" fmla="*/ 1543391 h 1543391"/>
                    <a:gd name="connsiteX20" fmla="*/ 0 w 1542756"/>
                    <a:gd name="connsiteY20" fmla="*/ 1543391 h 1543391"/>
                    <a:gd name="connsiteX21" fmla="*/ 0 w 1542756"/>
                    <a:gd name="connsiteY21" fmla="*/ 1030456 h 1543391"/>
                    <a:gd name="connsiteX22" fmla="*/ 14829 w 1542756"/>
                    <a:gd name="connsiteY22" fmla="*/ 1009804 h 1543391"/>
                    <a:gd name="connsiteX23" fmla="*/ 87734 w 1542756"/>
                    <a:gd name="connsiteY23" fmla="*/ 1015107 h 1543391"/>
                    <a:gd name="connsiteX24" fmla="*/ 196131 w 1542756"/>
                    <a:gd name="connsiteY24" fmla="*/ 1084600 h 1543391"/>
                    <a:gd name="connsiteX25" fmla="*/ 330541 w 1542756"/>
                    <a:gd name="connsiteY25" fmla="*/ 936966 h 1543391"/>
                    <a:gd name="connsiteX26" fmla="*/ 196131 w 1542756"/>
                    <a:gd name="connsiteY26" fmla="*/ 789332 h 1543391"/>
                    <a:gd name="connsiteX27" fmla="*/ 84678 w 1542756"/>
                    <a:gd name="connsiteY27" fmla="*/ 861880 h 1543391"/>
                    <a:gd name="connsiteX28" fmla="*/ 16002 w 1542756"/>
                    <a:gd name="connsiteY28" fmla="*/ 862694 h 1543391"/>
                    <a:gd name="connsiteX29" fmla="*/ 0 w 1542756"/>
                    <a:gd name="connsiteY29" fmla="*/ 841219 h 1543391"/>
                    <a:gd name="connsiteX30" fmla="*/ 0 w 1542756"/>
                    <a:gd name="connsiteY30" fmla="*/ 330541 h 1543391"/>
                    <a:gd name="connsiteX31" fmla="*/ 510238 w 1542756"/>
                    <a:gd name="connsiteY31" fmla="*/ 330541 h 1543391"/>
                    <a:gd name="connsiteX32" fmla="*/ 530889 w 1542756"/>
                    <a:gd name="connsiteY32" fmla="*/ 315713 h 1543391"/>
                    <a:gd name="connsiteX33" fmla="*/ 519475 w 1542756"/>
                    <a:gd name="connsiteY33" fmla="*/ 245864 h 1543391"/>
                    <a:gd name="connsiteX34" fmla="*/ 453037 w 1542756"/>
                    <a:gd name="connsiteY34" fmla="*/ 134410 h 1543391"/>
                    <a:gd name="connsiteX35" fmla="*/ 603727 w 1542756"/>
                    <a:gd name="connsiteY35"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698836 w 1542756"/>
                    <a:gd name="connsiteY16" fmla="*/ 1543391 h 1543391"/>
                    <a:gd name="connsiteX17" fmla="*/ 677999 w 1542756"/>
                    <a:gd name="connsiteY17" fmla="*/ 1527864 h 1543391"/>
                    <a:gd name="connsiteX18" fmla="*/ 656239 w 1542756"/>
                    <a:gd name="connsiteY18" fmla="*/ 1527917 h 1543391"/>
                    <a:gd name="connsiteX19" fmla="*/ 0 w 1542756"/>
                    <a:gd name="connsiteY19" fmla="*/ 1543391 h 1543391"/>
                    <a:gd name="connsiteX20" fmla="*/ 0 w 1542756"/>
                    <a:gd name="connsiteY20" fmla="*/ 1030456 h 1543391"/>
                    <a:gd name="connsiteX21" fmla="*/ 14829 w 1542756"/>
                    <a:gd name="connsiteY21" fmla="*/ 1009804 h 1543391"/>
                    <a:gd name="connsiteX22" fmla="*/ 87734 w 1542756"/>
                    <a:gd name="connsiteY22" fmla="*/ 1015107 h 1543391"/>
                    <a:gd name="connsiteX23" fmla="*/ 196131 w 1542756"/>
                    <a:gd name="connsiteY23" fmla="*/ 1084600 h 1543391"/>
                    <a:gd name="connsiteX24" fmla="*/ 330541 w 1542756"/>
                    <a:gd name="connsiteY24" fmla="*/ 936966 h 1543391"/>
                    <a:gd name="connsiteX25" fmla="*/ 196131 w 1542756"/>
                    <a:gd name="connsiteY25" fmla="*/ 789332 h 1543391"/>
                    <a:gd name="connsiteX26" fmla="*/ 84678 w 1542756"/>
                    <a:gd name="connsiteY26" fmla="*/ 861880 h 1543391"/>
                    <a:gd name="connsiteX27" fmla="*/ 16002 w 1542756"/>
                    <a:gd name="connsiteY27" fmla="*/ 862694 h 1543391"/>
                    <a:gd name="connsiteX28" fmla="*/ 0 w 1542756"/>
                    <a:gd name="connsiteY28" fmla="*/ 841219 h 1543391"/>
                    <a:gd name="connsiteX29" fmla="*/ 0 w 1542756"/>
                    <a:gd name="connsiteY29" fmla="*/ 330541 h 1543391"/>
                    <a:gd name="connsiteX30" fmla="*/ 510238 w 1542756"/>
                    <a:gd name="connsiteY30" fmla="*/ 330541 h 1543391"/>
                    <a:gd name="connsiteX31" fmla="*/ 530889 w 1542756"/>
                    <a:gd name="connsiteY31" fmla="*/ 315713 h 1543391"/>
                    <a:gd name="connsiteX32" fmla="*/ 519475 w 1542756"/>
                    <a:gd name="connsiteY32" fmla="*/ 245864 h 1543391"/>
                    <a:gd name="connsiteX33" fmla="*/ 453037 w 1542756"/>
                    <a:gd name="connsiteY33" fmla="*/ 134410 h 1543391"/>
                    <a:gd name="connsiteX34" fmla="*/ 603727 w 1542756"/>
                    <a:gd name="connsiteY34" fmla="*/ 0 h 1543391"/>
                    <a:gd name="connsiteX0" fmla="*/ 603727 w 1542756"/>
                    <a:gd name="connsiteY0" fmla="*/ 0 h 1576600"/>
                    <a:gd name="connsiteX1" fmla="*/ 754417 w 1542756"/>
                    <a:gd name="connsiteY1" fmla="*/ 134410 h 1576600"/>
                    <a:gd name="connsiteX2" fmla="*/ 687979 w 1542756"/>
                    <a:gd name="connsiteY2" fmla="*/ 245864 h 1576600"/>
                    <a:gd name="connsiteX3" fmla="*/ 677999 w 1542756"/>
                    <a:gd name="connsiteY3" fmla="*/ 314539 h 1576600"/>
                    <a:gd name="connsiteX4" fmla="*/ 699473 w 1542756"/>
                    <a:gd name="connsiteY4" fmla="*/ 330541 h 1576600"/>
                    <a:gd name="connsiteX5" fmla="*/ 1212215 w 1542756"/>
                    <a:gd name="connsiteY5" fmla="*/ 330541 h 1576600"/>
                    <a:gd name="connsiteX6" fmla="*/ 1212215 w 1542756"/>
                    <a:gd name="connsiteY6" fmla="*/ 841219 h 1576600"/>
                    <a:gd name="connsiteX7" fmla="*/ 1228217 w 1542756"/>
                    <a:gd name="connsiteY7" fmla="*/ 862694 h 1576600"/>
                    <a:gd name="connsiteX8" fmla="*/ 1296893 w 1542756"/>
                    <a:gd name="connsiteY8" fmla="*/ 852714 h 1576600"/>
                    <a:gd name="connsiteX9" fmla="*/ 1408346 w 1542756"/>
                    <a:gd name="connsiteY9" fmla="*/ 786276 h 1576600"/>
                    <a:gd name="connsiteX10" fmla="*/ 1542756 w 1542756"/>
                    <a:gd name="connsiteY10" fmla="*/ 936966 h 1576600"/>
                    <a:gd name="connsiteX11" fmla="*/ 1408346 w 1542756"/>
                    <a:gd name="connsiteY11" fmla="*/ 1087656 h 1576600"/>
                    <a:gd name="connsiteX12" fmla="*/ 1296893 w 1542756"/>
                    <a:gd name="connsiteY12" fmla="*/ 1021218 h 1576600"/>
                    <a:gd name="connsiteX13" fmla="*/ 1227044 w 1542756"/>
                    <a:gd name="connsiteY13" fmla="*/ 1009804 h 1576600"/>
                    <a:gd name="connsiteX14" fmla="*/ 1212215 w 1542756"/>
                    <a:gd name="connsiteY14" fmla="*/ 1030456 h 1576600"/>
                    <a:gd name="connsiteX15" fmla="*/ 1212215 w 1542756"/>
                    <a:gd name="connsiteY15" fmla="*/ 1543391 h 1576600"/>
                    <a:gd name="connsiteX16" fmla="*/ 698836 w 1542756"/>
                    <a:gd name="connsiteY16" fmla="*/ 1543391 h 1576600"/>
                    <a:gd name="connsiteX17" fmla="*/ 677999 w 1542756"/>
                    <a:gd name="connsiteY17" fmla="*/ 1527864 h 1576600"/>
                    <a:gd name="connsiteX18" fmla="*/ 0 w 1542756"/>
                    <a:gd name="connsiteY18" fmla="*/ 1543391 h 1576600"/>
                    <a:gd name="connsiteX19" fmla="*/ 0 w 1542756"/>
                    <a:gd name="connsiteY19" fmla="*/ 1030456 h 1576600"/>
                    <a:gd name="connsiteX20" fmla="*/ 14829 w 1542756"/>
                    <a:gd name="connsiteY20" fmla="*/ 1009804 h 1576600"/>
                    <a:gd name="connsiteX21" fmla="*/ 87734 w 1542756"/>
                    <a:gd name="connsiteY21" fmla="*/ 1015107 h 1576600"/>
                    <a:gd name="connsiteX22" fmla="*/ 196131 w 1542756"/>
                    <a:gd name="connsiteY22" fmla="*/ 1084600 h 1576600"/>
                    <a:gd name="connsiteX23" fmla="*/ 330541 w 1542756"/>
                    <a:gd name="connsiteY23" fmla="*/ 936966 h 1576600"/>
                    <a:gd name="connsiteX24" fmla="*/ 196131 w 1542756"/>
                    <a:gd name="connsiteY24" fmla="*/ 789332 h 1576600"/>
                    <a:gd name="connsiteX25" fmla="*/ 84678 w 1542756"/>
                    <a:gd name="connsiteY25" fmla="*/ 861880 h 1576600"/>
                    <a:gd name="connsiteX26" fmla="*/ 16002 w 1542756"/>
                    <a:gd name="connsiteY26" fmla="*/ 862694 h 1576600"/>
                    <a:gd name="connsiteX27" fmla="*/ 0 w 1542756"/>
                    <a:gd name="connsiteY27" fmla="*/ 841219 h 1576600"/>
                    <a:gd name="connsiteX28" fmla="*/ 0 w 1542756"/>
                    <a:gd name="connsiteY28" fmla="*/ 330541 h 1576600"/>
                    <a:gd name="connsiteX29" fmla="*/ 510238 w 1542756"/>
                    <a:gd name="connsiteY29" fmla="*/ 330541 h 1576600"/>
                    <a:gd name="connsiteX30" fmla="*/ 530889 w 1542756"/>
                    <a:gd name="connsiteY30" fmla="*/ 315713 h 1576600"/>
                    <a:gd name="connsiteX31" fmla="*/ 519475 w 1542756"/>
                    <a:gd name="connsiteY31" fmla="*/ 245864 h 1576600"/>
                    <a:gd name="connsiteX32" fmla="*/ 453037 w 1542756"/>
                    <a:gd name="connsiteY32" fmla="*/ 134410 h 1576600"/>
                    <a:gd name="connsiteX33" fmla="*/ 603727 w 1542756"/>
                    <a:gd name="connsiteY33" fmla="*/ 0 h 1576600"/>
                    <a:gd name="connsiteX0" fmla="*/ 603727 w 1542756"/>
                    <a:gd name="connsiteY0" fmla="*/ 0 h 1576600"/>
                    <a:gd name="connsiteX1" fmla="*/ 754417 w 1542756"/>
                    <a:gd name="connsiteY1" fmla="*/ 134410 h 1576600"/>
                    <a:gd name="connsiteX2" fmla="*/ 687979 w 1542756"/>
                    <a:gd name="connsiteY2" fmla="*/ 245864 h 1576600"/>
                    <a:gd name="connsiteX3" fmla="*/ 677999 w 1542756"/>
                    <a:gd name="connsiteY3" fmla="*/ 314539 h 1576600"/>
                    <a:gd name="connsiteX4" fmla="*/ 699473 w 1542756"/>
                    <a:gd name="connsiteY4" fmla="*/ 330541 h 1576600"/>
                    <a:gd name="connsiteX5" fmla="*/ 1212215 w 1542756"/>
                    <a:gd name="connsiteY5" fmla="*/ 330541 h 1576600"/>
                    <a:gd name="connsiteX6" fmla="*/ 1212215 w 1542756"/>
                    <a:gd name="connsiteY6" fmla="*/ 841219 h 1576600"/>
                    <a:gd name="connsiteX7" fmla="*/ 1228217 w 1542756"/>
                    <a:gd name="connsiteY7" fmla="*/ 862694 h 1576600"/>
                    <a:gd name="connsiteX8" fmla="*/ 1296893 w 1542756"/>
                    <a:gd name="connsiteY8" fmla="*/ 852714 h 1576600"/>
                    <a:gd name="connsiteX9" fmla="*/ 1408346 w 1542756"/>
                    <a:gd name="connsiteY9" fmla="*/ 786276 h 1576600"/>
                    <a:gd name="connsiteX10" fmla="*/ 1542756 w 1542756"/>
                    <a:gd name="connsiteY10" fmla="*/ 936966 h 1576600"/>
                    <a:gd name="connsiteX11" fmla="*/ 1408346 w 1542756"/>
                    <a:gd name="connsiteY11" fmla="*/ 1087656 h 1576600"/>
                    <a:gd name="connsiteX12" fmla="*/ 1296893 w 1542756"/>
                    <a:gd name="connsiteY12" fmla="*/ 1021218 h 1576600"/>
                    <a:gd name="connsiteX13" fmla="*/ 1227044 w 1542756"/>
                    <a:gd name="connsiteY13" fmla="*/ 1009804 h 1576600"/>
                    <a:gd name="connsiteX14" fmla="*/ 1212215 w 1542756"/>
                    <a:gd name="connsiteY14" fmla="*/ 1030456 h 1576600"/>
                    <a:gd name="connsiteX15" fmla="*/ 1212215 w 1542756"/>
                    <a:gd name="connsiteY15" fmla="*/ 1543391 h 1576600"/>
                    <a:gd name="connsiteX16" fmla="*/ 677999 w 1542756"/>
                    <a:gd name="connsiteY16" fmla="*/ 1527864 h 1576600"/>
                    <a:gd name="connsiteX17" fmla="*/ 0 w 1542756"/>
                    <a:gd name="connsiteY17" fmla="*/ 1543391 h 1576600"/>
                    <a:gd name="connsiteX18" fmla="*/ 0 w 1542756"/>
                    <a:gd name="connsiteY18" fmla="*/ 1030456 h 1576600"/>
                    <a:gd name="connsiteX19" fmla="*/ 14829 w 1542756"/>
                    <a:gd name="connsiteY19" fmla="*/ 1009804 h 1576600"/>
                    <a:gd name="connsiteX20" fmla="*/ 87734 w 1542756"/>
                    <a:gd name="connsiteY20" fmla="*/ 1015107 h 1576600"/>
                    <a:gd name="connsiteX21" fmla="*/ 196131 w 1542756"/>
                    <a:gd name="connsiteY21" fmla="*/ 1084600 h 1576600"/>
                    <a:gd name="connsiteX22" fmla="*/ 330541 w 1542756"/>
                    <a:gd name="connsiteY22" fmla="*/ 936966 h 1576600"/>
                    <a:gd name="connsiteX23" fmla="*/ 196131 w 1542756"/>
                    <a:gd name="connsiteY23" fmla="*/ 789332 h 1576600"/>
                    <a:gd name="connsiteX24" fmla="*/ 84678 w 1542756"/>
                    <a:gd name="connsiteY24" fmla="*/ 861880 h 1576600"/>
                    <a:gd name="connsiteX25" fmla="*/ 16002 w 1542756"/>
                    <a:gd name="connsiteY25" fmla="*/ 862694 h 1576600"/>
                    <a:gd name="connsiteX26" fmla="*/ 0 w 1542756"/>
                    <a:gd name="connsiteY26" fmla="*/ 841219 h 1576600"/>
                    <a:gd name="connsiteX27" fmla="*/ 0 w 1542756"/>
                    <a:gd name="connsiteY27" fmla="*/ 330541 h 1576600"/>
                    <a:gd name="connsiteX28" fmla="*/ 510238 w 1542756"/>
                    <a:gd name="connsiteY28" fmla="*/ 330541 h 1576600"/>
                    <a:gd name="connsiteX29" fmla="*/ 530889 w 1542756"/>
                    <a:gd name="connsiteY29" fmla="*/ 315713 h 1576600"/>
                    <a:gd name="connsiteX30" fmla="*/ 519475 w 1542756"/>
                    <a:gd name="connsiteY30" fmla="*/ 245864 h 1576600"/>
                    <a:gd name="connsiteX31" fmla="*/ 453037 w 1542756"/>
                    <a:gd name="connsiteY31" fmla="*/ 134410 h 1576600"/>
                    <a:gd name="connsiteX32" fmla="*/ 603727 w 1542756"/>
                    <a:gd name="connsiteY32" fmla="*/ 0 h 1576600"/>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0 w 1542756"/>
                    <a:gd name="connsiteY16" fmla="*/ 1543391 h 1543391"/>
                    <a:gd name="connsiteX17" fmla="*/ 0 w 1542756"/>
                    <a:gd name="connsiteY17" fmla="*/ 1030456 h 1543391"/>
                    <a:gd name="connsiteX18" fmla="*/ 14829 w 1542756"/>
                    <a:gd name="connsiteY18" fmla="*/ 1009804 h 1543391"/>
                    <a:gd name="connsiteX19" fmla="*/ 87734 w 1542756"/>
                    <a:gd name="connsiteY19" fmla="*/ 1015107 h 1543391"/>
                    <a:gd name="connsiteX20" fmla="*/ 196131 w 1542756"/>
                    <a:gd name="connsiteY20" fmla="*/ 1084600 h 1543391"/>
                    <a:gd name="connsiteX21" fmla="*/ 330541 w 1542756"/>
                    <a:gd name="connsiteY21" fmla="*/ 936966 h 1543391"/>
                    <a:gd name="connsiteX22" fmla="*/ 196131 w 1542756"/>
                    <a:gd name="connsiteY22" fmla="*/ 789332 h 1543391"/>
                    <a:gd name="connsiteX23" fmla="*/ 84678 w 1542756"/>
                    <a:gd name="connsiteY23" fmla="*/ 861880 h 1543391"/>
                    <a:gd name="connsiteX24" fmla="*/ 16002 w 1542756"/>
                    <a:gd name="connsiteY24" fmla="*/ 862694 h 1543391"/>
                    <a:gd name="connsiteX25" fmla="*/ 0 w 1542756"/>
                    <a:gd name="connsiteY25" fmla="*/ 841219 h 1543391"/>
                    <a:gd name="connsiteX26" fmla="*/ 0 w 1542756"/>
                    <a:gd name="connsiteY26" fmla="*/ 330541 h 1543391"/>
                    <a:gd name="connsiteX27" fmla="*/ 510238 w 1542756"/>
                    <a:gd name="connsiteY27" fmla="*/ 330541 h 1543391"/>
                    <a:gd name="connsiteX28" fmla="*/ 530889 w 1542756"/>
                    <a:gd name="connsiteY28" fmla="*/ 315713 h 1543391"/>
                    <a:gd name="connsiteX29" fmla="*/ 519475 w 1542756"/>
                    <a:gd name="connsiteY29" fmla="*/ 245864 h 1543391"/>
                    <a:gd name="connsiteX30" fmla="*/ 453037 w 1542756"/>
                    <a:gd name="connsiteY30" fmla="*/ 134410 h 1543391"/>
                    <a:gd name="connsiteX31" fmla="*/ 603727 w 1542756"/>
                    <a:gd name="connsiteY31"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0 w 1542756"/>
                    <a:gd name="connsiteY16" fmla="*/ 1543391 h 1543391"/>
                    <a:gd name="connsiteX17" fmla="*/ 0 w 1542756"/>
                    <a:gd name="connsiteY17" fmla="*/ 1030456 h 1543391"/>
                    <a:gd name="connsiteX18" fmla="*/ 14829 w 1542756"/>
                    <a:gd name="connsiteY18" fmla="*/ 1009804 h 1543391"/>
                    <a:gd name="connsiteX19" fmla="*/ 87734 w 1542756"/>
                    <a:gd name="connsiteY19" fmla="*/ 1015107 h 1543391"/>
                    <a:gd name="connsiteX20" fmla="*/ 196131 w 1542756"/>
                    <a:gd name="connsiteY20" fmla="*/ 1084600 h 1543391"/>
                    <a:gd name="connsiteX21" fmla="*/ 330541 w 1542756"/>
                    <a:gd name="connsiteY21" fmla="*/ 936966 h 1543391"/>
                    <a:gd name="connsiteX22" fmla="*/ 196131 w 1542756"/>
                    <a:gd name="connsiteY22" fmla="*/ 789332 h 1543391"/>
                    <a:gd name="connsiteX23" fmla="*/ 84678 w 1542756"/>
                    <a:gd name="connsiteY23" fmla="*/ 861880 h 1543391"/>
                    <a:gd name="connsiteX24" fmla="*/ 16002 w 1542756"/>
                    <a:gd name="connsiteY24" fmla="*/ 862694 h 1543391"/>
                    <a:gd name="connsiteX25" fmla="*/ 0 w 1542756"/>
                    <a:gd name="connsiteY25" fmla="*/ 841219 h 1543391"/>
                    <a:gd name="connsiteX26" fmla="*/ 0 w 1542756"/>
                    <a:gd name="connsiteY26" fmla="*/ 330541 h 1543391"/>
                    <a:gd name="connsiteX27" fmla="*/ 510238 w 1542756"/>
                    <a:gd name="connsiteY27" fmla="*/ 330541 h 1543391"/>
                    <a:gd name="connsiteX28" fmla="*/ 530889 w 1542756"/>
                    <a:gd name="connsiteY28" fmla="*/ 315713 h 1543391"/>
                    <a:gd name="connsiteX29" fmla="*/ 519475 w 1542756"/>
                    <a:gd name="connsiteY29" fmla="*/ 245864 h 1543391"/>
                    <a:gd name="connsiteX30" fmla="*/ 453037 w 1542756"/>
                    <a:gd name="connsiteY30" fmla="*/ 134410 h 1543391"/>
                    <a:gd name="connsiteX31" fmla="*/ 603727 w 1542756"/>
                    <a:gd name="connsiteY31"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0 w 1542756"/>
                    <a:gd name="connsiteY16" fmla="*/ 1543391 h 1543391"/>
                    <a:gd name="connsiteX17" fmla="*/ 0 w 1542756"/>
                    <a:gd name="connsiteY17" fmla="*/ 1030456 h 1543391"/>
                    <a:gd name="connsiteX18" fmla="*/ 14829 w 1542756"/>
                    <a:gd name="connsiteY18" fmla="*/ 1009804 h 1543391"/>
                    <a:gd name="connsiteX19" fmla="*/ 87734 w 1542756"/>
                    <a:gd name="connsiteY19" fmla="*/ 1015107 h 1543391"/>
                    <a:gd name="connsiteX20" fmla="*/ 196131 w 1542756"/>
                    <a:gd name="connsiteY20" fmla="*/ 1072995 h 1543391"/>
                    <a:gd name="connsiteX21" fmla="*/ 330541 w 1542756"/>
                    <a:gd name="connsiteY21" fmla="*/ 936966 h 1543391"/>
                    <a:gd name="connsiteX22" fmla="*/ 196131 w 1542756"/>
                    <a:gd name="connsiteY22" fmla="*/ 789332 h 1543391"/>
                    <a:gd name="connsiteX23" fmla="*/ 84678 w 1542756"/>
                    <a:gd name="connsiteY23" fmla="*/ 861880 h 1543391"/>
                    <a:gd name="connsiteX24" fmla="*/ 16002 w 1542756"/>
                    <a:gd name="connsiteY24" fmla="*/ 862694 h 1543391"/>
                    <a:gd name="connsiteX25" fmla="*/ 0 w 1542756"/>
                    <a:gd name="connsiteY25" fmla="*/ 841219 h 1543391"/>
                    <a:gd name="connsiteX26" fmla="*/ 0 w 1542756"/>
                    <a:gd name="connsiteY26" fmla="*/ 330541 h 1543391"/>
                    <a:gd name="connsiteX27" fmla="*/ 510238 w 1542756"/>
                    <a:gd name="connsiteY27" fmla="*/ 330541 h 1543391"/>
                    <a:gd name="connsiteX28" fmla="*/ 530889 w 1542756"/>
                    <a:gd name="connsiteY28" fmla="*/ 315713 h 1543391"/>
                    <a:gd name="connsiteX29" fmla="*/ 519475 w 1542756"/>
                    <a:gd name="connsiteY29" fmla="*/ 245864 h 1543391"/>
                    <a:gd name="connsiteX30" fmla="*/ 453037 w 1542756"/>
                    <a:gd name="connsiteY30" fmla="*/ 134410 h 1543391"/>
                    <a:gd name="connsiteX31" fmla="*/ 603727 w 1542756"/>
                    <a:gd name="connsiteY31"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0 w 1542756"/>
                    <a:gd name="connsiteY16" fmla="*/ 1543391 h 1543391"/>
                    <a:gd name="connsiteX17" fmla="*/ 0 w 1542756"/>
                    <a:gd name="connsiteY17" fmla="*/ 1030456 h 1543391"/>
                    <a:gd name="connsiteX18" fmla="*/ 14829 w 1542756"/>
                    <a:gd name="connsiteY18" fmla="*/ 1009804 h 1543391"/>
                    <a:gd name="connsiteX19" fmla="*/ 87734 w 1542756"/>
                    <a:gd name="connsiteY19" fmla="*/ 1015107 h 1543391"/>
                    <a:gd name="connsiteX20" fmla="*/ 196131 w 1542756"/>
                    <a:gd name="connsiteY20" fmla="*/ 1072995 h 1543391"/>
                    <a:gd name="connsiteX21" fmla="*/ 330541 w 1542756"/>
                    <a:gd name="connsiteY21" fmla="*/ 936966 h 1543391"/>
                    <a:gd name="connsiteX22" fmla="*/ 196131 w 1542756"/>
                    <a:gd name="connsiteY22" fmla="*/ 789332 h 1543391"/>
                    <a:gd name="connsiteX23" fmla="*/ 84678 w 1542756"/>
                    <a:gd name="connsiteY23" fmla="*/ 861880 h 1543391"/>
                    <a:gd name="connsiteX24" fmla="*/ 16002 w 1542756"/>
                    <a:gd name="connsiteY24" fmla="*/ 862694 h 1543391"/>
                    <a:gd name="connsiteX25" fmla="*/ 0 w 1542756"/>
                    <a:gd name="connsiteY25" fmla="*/ 841219 h 1543391"/>
                    <a:gd name="connsiteX26" fmla="*/ 0 w 1542756"/>
                    <a:gd name="connsiteY26" fmla="*/ 330541 h 1543391"/>
                    <a:gd name="connsiteX27" fmla="*/ 510238 w 1542756"/>
                    <a:gd name="connsiteY27" fmla="*/ 330541 h 1543391"/>
                    <a:gd name="connsiteX28" fmla="*/ 530889 w 1542756"/>
                    <a:gd name="connsiteY28" fmla="*/ 315713 h 1543391"/>
                    <a:gd name="connsiteX29" fmla="*/ 519475 w 1542756"/>
                    <a:gd name="connsiteY29" fmla="*/ 245864 h 1543391"/>
                    <a:gd name="connsiteX30" fmla="*/ 453037 w 1542756"/>
                    <a:gd name="connsiteY30" fmla="*/ 134410 h 1543391"/>
                    <a:gd name="connsiteX31" fmla="*/ 603727 w 1542756"/>
                    <a:gd name="connsiteY31"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0 w 1542756"/>
                    <a:gd name="connsiteY16" fmla="*/ 1543391 h 1543391"/>
                    <a:gd name="connsiteX17" fmla="*/ 0 w 1542756"/>
                    <a:gd name="connsiteY17" fmla="*/ 1030456 h 1543391"/>
                    <a:gd name="connsiteX18" fmla="*/ 14829 w 1542756"/>
                    <a:gd name="connsiteY18" fmla="*/ 1009804 h 1543391"/>
                    <a:gd name="connsiteX19" fmla="*/ 87734 w 1542756"/>
                    <a:gd name="connsiteY19" fmla="*/ 1015107 h 1543391"/>
                    <a:gd name="connsiteX20" fmla="*/ 196131 w 1542756"/>
                    <a:gd name="connsiteY20" fmla="*/ 1072995 h 1543391"/>
                    <a:gd name="connsiteX21" fmla="*/ 330541 w 1542756"/>
                    <a:gd name="connsiteY21" fmla="*/ 936966 h 1543391"/>
                    <a:gd name="connsiteX22" fmla="*/ 196131 w 1542756"/>
                    <a:gd name="connsiteY22" fmla="*/ 789332 h 1543391"/>
                    <a:gd name="connsiteX23" fmla="*/ 84678 w 1542756"/>
                    <a:gd name="connsiteY23" fmla="*/ 861880 h 1543391"/>
                    <a:gd name="connsiteX24" fmla="*/ 16002 w 1542756"/>
                    <a:gd name="connsiteY24" fmla="*/ 862694 h 1543391"/>
                    <a:gd name="connsiteX25" fmla="*/ 0 w 1542756"/>
                    <a:gd name="connsiteY25" fmla="*/ 841219 h 1543391"/>
                    <a:gd name="connsiteX26" fmla="*/ 0 w 1542756"/>
                    <a:gd name="connsiteY26" fmla="*/ 330541 h 1543391"/>
                    <a:gd name="connsiteX27" fmla="*/ 510238 w 1542756"/>
                    <a:gd name="connsiteY27" fmla="*/ 330541 h 1543391"/>
                    <a:gd name="connsiteX28" fmla="*/ 530889 w 1542756"/>
                    <a:gd name="connsiteY28" fmla="*/ 315713 h 1543391"/>
                    <a:gd name="connsiteX29" fmla="*/ 519475 w 1542756"/>
                    <a:gd name="connsiteY29" fmla="*/ 245864 h 1543391"/>
                    <a:gd name="connsiteX30" fmla="*/ 453037 w 1542756"/>
                    <a:gd name="connsiteY30" fmla="*/ 134410 h 1543391"/>
                    <a:gd name="connsiteX31" fmla="*/ 603727 w 1542756"/>
                    <a:gd name="connsiteY31" fmla="*/ 0 h 1543391"/>
                    <a:gd name="connsiteX0" fmla="*/ 603727 w 1542756"/>
                    <a:gd name="connsiteY0" fmla="*/ 0 h 1543391"/>
                    <a:gd name="connsiteX1" fmla="*/ 754417 w 1542756"/>
                    <a:gd name="connsiteY1" fmla="*/ 134410 h 1543391"/>
                    <a:gd name="connsiteX2" fmla="*/ 687979 w 1542756"/>
                    <a:gd name="connsiteY2" fmla="*/ 245864 h 1543391"/>
                    <a:gd name="connsiteX3" fmla="*/ 677999 w 1542756"/>
                    <a:gd name="connsiteY3" fmla="*/ 314539 h 1543391"/>
                    <a:gd name="connsiteX4" fmla="*/ 699473 w 1542756"/>
                    <a:gd name="connsiteY4" fmla="*/ 330541 h 1543391"/>
                    <a:gd name="connsiteX5" fmla="*/ 1212215 w 1542756"/>
                    <a:gd name="connsiteY5" fmla="*/ 330541 h 1543391"/>
                    <a:gd name="connsiteX6" fmla="*/ 1212215 w 1542756"/>
                    <a:gd name="connsiteY6" fmla="*/ 841219 h 1543391"/>
                    <a:gd name="connsiteX7" fmla="*/ 1228217 w 1542756"/>
                    <a:gd name="connsiteY7" fmla="*/ 862694 h 1543391"/>
                    <a:gd name="connsiteX8" fmla="*/ 1296893 w 1542756"/>
                    <a:gd name="connsiteY8" fmla="*/ 852714 h 1543391"/>
                    <a:gd name="connsiteX9" fmla="*/ 1408346 w 1542756"/>
                    <a:gd name="connsiteY9" fmla="*/ 786276 h 1543391"/>
                    <a:gd name="connsiteX10" fmla="*/ 1542756 w 1542756"/>
                    <a:gd name="connsiteY10" fmla="*/ 936966 h 1543391"/>
                    <a:gd name="connsiteX11" fmla="*/ 1408346 w 1542756"/>
                    <a:gd name="connsiteY11" fmla="*/ 1087656 h 1543391"/>
                    <a:gd name="connsiteX12" fmla="*/ 1296893 w 1542756"/>
                    <a:gd name="connsiteY12" fmla="*/ 1021218 h 1543391"/>
                    <a:gd name="connsiteX13" fmla="*/ 1227044 w 1542756"/>
                    <a:gd name="connsiteY13" fmla="*/ 1009804 h 1543391"/>
                    <a:gd name="connsiteX14" fmla="*/ 1212215 w 1542756"/>
                    <a:gd name="connsiteY14" fmla="*/ 1030456 h 1543391"/>
                    <a:gd name="connsiteX15" fmla="*/ 1212215 w 1542756"/>
                    <a:gd name="connsiteY15" fmla="*/ 1543391 h 1543391"/>
                    <a:gd name="connsiteX16" fmla="*/ 0 w 1542756"/>
                    <a:gd name="connsiteY16" fmla="*/ 1543391 h 1543391"/>
                    <a:gd name="connsiteX17" fmla="*/ 0 w 1542756"/>
                    <a:gd name="connsiteY17" fmla="*/ 1030456 h 1543391"/>
                    <a:gd name="connsiteX18" fmla="*/ 10961 w 1542756"/>
                    <a:gd name="connsiteY18" fmla="*/ 998199 h 1543391"/>
                    <a:gd name="connsiteX19" fmla="*/ 87734 w 1542756"/>
                    <a:gd name="connsiteY19" fmla="*/ 1015107 h 1543391"/>
                    <a:gd name="connsiteX20" fmla="*/ 196131 w 1542756"/>
                    <a:gd name="connsiteY20" fmla="*/ 1072995 h 1543391"/>
                    <a:gd name="connsiteX21" fmla="*/ 330541 w 1542756"/>
                    <a:gd name="connsiteY21" fmla="*/ 936966 h 1543391"/>
                    <a:gd name="connsiteX22" fmla="*/ 196131 w 1542756"/>
                    <a:gd name="connsiteY22" fmla="*/ 789332 h 1543391"/>
                    <a:gd name="connsiteX23" fmla="*/ 84678 w 1542756"/>
                    <a:gd name="connsiteY23" fmla="*/ 861880 h 1543391"/>
                    <a:gd name="connsiteX24" fmla="*/ 16002 w 1542756"/>
                    <a:gd name="connsiteY24" fmla="*/ 862694 h 1543391"/>
                    <a:gd name="connsiteX25" fmla="*/ 0 w 1542756"/>
                    <a:gd name="connsiteY25" fmla="*/ 841219 h 1543391"/>
                    <a:gd name="connsiteX26" fmla="*/ 0 w 1542756"/>
                    <a:gd name="connsiteY26" fmla="*/ 330541 h 1543391"/>
                    <a:gd name="connsiteX27" fmla="*/ 510238 w 1542756"/>
                    <a:gd name="connsiteY27" fmla="*/ 330541 h 1543391"/>
                    <a:gd name="connsiteX28" fmla="*/ 530889 w 1542756"/>
                    <a:gd name="connsiteY28" fmla="*/ 315713 h 1543391"/>
                    <a:gd name="connsiteX29" fmla="*/ 519475 w 1542756"/>
                    <a:gd name="connsiteY29" fmla="*/ 245864 h 1543391"/>
                    <a:gd name="connsiteX30" fmla="*/ 453037 w 1542756"/>
                    <a:gd name="connsiteY30" fmla="*/ 134410 h 1543391"/>
                    <a:gd name="connsiteX31" fmla="*/ 603727 w 1542756"/>
                    <a:gd name="connsiteY31" fmla="*/ 0 h 154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42756" h="1543391">
                      <a:moveTo>
                        <a:pt x="603727" y="0"/>
                      </a:moveTo>
                      <a:cubicBezTo>
                        <a:pt x="686950" y="0"/>
                        <a:pt x="754417" y="60177"/>
                        <a:pt x="754417" y="134410"/>
                      </a:cubicBezTo>
                      <a:cubicBezTo>
                        <a:pt x="754417" y="180805"/>
                        <a:pt x="728063" y="221710"/>
                        <a:pt x="687979" y="245864"/>
                      </a:cubicBezTo>
                      <a:cubicBezTo>
                        <a:pt x="672929" y="266574"/>
                        <a:pt x="662635" y="293629"/>
                        <a:pt x="677999" y="314539"/>
                      </a:cubicBezTo>
                      <a:lnTo>
                        <a:pt x="699473" y="330541"/>
                      </a:lnTo>
                      <a:lnTo>
                        <a:pt x="1212215" y="330541"/>
                      </a:lnTo>
                      <a:lnTo>
                        <a:pt x="1212215" y="841219"/>
                      </a:lnTo>
                      <a:lnTo>
                        <a:pt x="1228217" y="862694"/>
                      </a:lnTo>
                      <a:cubicBezTo>
                        <a:pt x="1249127" y="878058"/>
                        <a:pt x="1276182" y="867764"/>
                        <a:pt x="1296893" y="852714"/>
                      </a:cubicBezTo>
                      <a:cubicBezTo>
                        <a:pt x="1321046" y="812631"/>
                        <a:pt x="1361952" y="786276"/>
                        <a:pt x="1408346" y="786276"/>
                      </a:cubicBezTo>
                      <a:cubicBezTo>
                        <a:pt x="1482579" y="786276"/>
                        <a:pt x="1542756" y="853743"/>
                        <a:pt x="1542756" y="936966"/>
                      </a:cubicBezTo>
                      <a:cubicBezTo>
                        <a:pt x="1542756" y="1020190"/>
                        <a:pt x="1482579" y="1087656"/>
                        <a:pt x="1408346" y="1087656"/>
                      </a:cubicBezTo>
                      <a:cubicBezTo>
                        <a:pt x="1361952" y="1087656"/>
                        <a:pt x="1321046" y="1061302"/>
                        <a:pt x="1296893" y="1021218"/>
                      </a:cubicBezTo>
                      <a:cubicBezTo>
                        <a:pt x="1274839" y="1003513"/>
                        <a:pt x="1248014" y="993403"/>
                        <a:pt x="1227044" y="1009804"/>
                      </a:cubicBezTo>
                      <a:lnTo>
                        <a:pt x="1212215" y="1030456"/>
                      </a:lnTo>
                      <a:lnTo>
                        <a:pt x="1212215" y="1543391"/>
                      </a:lnTo>
                      <a:lnTo>
                        <a:pt x="0" y="1543391"/>
                      </a:lnTo>
                      <a:lnTo>
                        <a:pt x="0" y="1030456"/>
                      </a:lnTo>
                      <a:lnTo>
                        <a:pt x="10961" y="998199"/>
                      </a:lnTo>
                      <a:cubicBezTo>
                        <a:pt x="31932" y="970193"/>
                        <a:pt x="65680" y="997402"/>
                        <a:pt x="87734" y="1015107"/>
                      </a:cubicBezTo>
                      <a:cubicBezTo>
                        <a:pt x="111887" y="1055191"/>
                        <a:pt x="149737" y="1072995"/>
                        <a:pt x="196131" y="1072995"/>
                      </a:cubicBezTo>
                      <a:cubicBezTo>
                        <a:pt x="280344" y="1089086"/>
                        <a:pt x="330541" y="984243"/>
                        <a:pt x="330541" y="936966"/>
                      </a:cubicBezTo>
                      <a:cubicBezTo>
                        <a:pt x="330541" y="889689"/>
                        <a:pt x="298222" y="790642"/>
                        <a:pt x="196131" y="789332"/>
                      </a:cubicBezTo>
                      <a:cubicBezTo>
                        <a:pt x="152097" y="794134"/>
                        <a:pt x="108831" y="821797"/>
                        <a:pt x="84678" y="861880"/>
                      </a:cubicBezTo>
                      <a:cubicBezTo>
                        <a:pt x="63967" y="876930"/>
                        <a:pt x="36912" y="878058"/>
                        <a:pt x="16002" y="862694"/>
                      </a:cubicBezTo>
                      <a:lnTo>
                        <a:pt x="0" y="841219"/>
                      </a:lnTo>
                      <a:lnTo>
                        <a:pt x="0" y="330541"/>
                      </a:lnTo>
                      <a:lnTo>
                        <a:pt x="510238" y="330541"/>
                      </a:lnTo>
                      <a:lnTo>
                        <a:pt x="530889" y="315713"/>
                      </a:lnTo>
                      <a:cubicBezTo>
                        <a:pt x="547290" y="294742"/>
                        <a:pt x="537180" y="267918"/>
                        <a:pt x="519475" y="245864"/>
                      </a:cubicBezTo>
                      <a:cubicBezTo>
                        <a:pt x="479391" y="221710"/>
                        <a:pt x="453037" y="180805"/>
                        <a:pt x="453037" y="134410"/>
                      </a:cubicBezTo>
                      <a:cubicBezTo>
                        <a:pt x="453037" y="60177"/>
                        <a:pt x="520503" y="0"/>
                        <a:pt x="603727" y="0"/>
                      </a:cubicBezTo>
                      <a:close/>
                    </a:path>
                  </a:pathLst>
                </a:custGeom>
                <a:solidFill>
                  <a:srgbClr val="7F7F7F"/>
                </a:solidFill>
                <a:ln w="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endParaRPr>
                </a:p>
              </p:txBody>
            </p:sp>
          </p:grpSp>
          <p:sp>
            <p:nvSpPr>
              <p:cNvPr id="91" name="Freeform 90"/>
              <p:cNvSpPr/>
              <p:nvPr/>
            </p:nvSpPr>
            <p:spPr>
              <a:xfrm>
                <a:off x="4766711" y="4181541"/>
                <a:ext cx="227714" cy="223085"/>
              </a:xfrm>
              <a:custGeom>
                <a:avLst/>
                <a:gdLst>
                  <a:gd name="connsiteX0" fmla="*/ 118686 w 245249"/>
                  <a:gd name="connsiteY0" fmla="*/ 244311 h 245090"/>
                  <a:gd name="connsiteX1" fmla="*/ 120628 w 245249"/>
                  <a:gd name="connsiteY1" fmla="*/ 244703 h 245090"/>
                  <a:gd name="connsiteX2" fmla="*/ 118687 w 245249"/>
                  <a:gd name="connsiteY2" fmla="*/ 244620 h 245090"/>
                  <a:gd name="connsiteX3" fmla="*/ 136817 w 245249"/>
                  <a:gd name="connsiteY3" fmla="*/ 244057 h 245090"/>
                  <a:gd name="connsiteX4" fmla="*/ 135075 w 245249"/>
                  <a:gd name="connsiteY4" fmla="*/ 244458 h 245090"/>
                  <a:gd name="connsiteX5" fmla="*/ 132032 w 245249"/>
                  <a:gd name="connsiteY5" fmla="*/ 244611 h 245090"/>
                  <a:gd name="connsiteX6" fmla="*/ 141505 w 245249"/>
                  <a:gd name="connsiteY6" fmla="*/ 242980 h 245090"/>
                  <a:gd name="connsiteX7" fmla="*/ 139316 w 245249"/>
                  <a:gd name="connsiteY7" fmla="*/ 243768 h 245090"/>
                  <a:gd name="connsiteX8" fmla="*/ 136817 w 245249"/>
                  <a:gd name="connsiteY8" fmla="*/ 244057 h 245090"/>
                  <a:gd name="connsiteX9" fmla="*/ 188555 w 245249"/>
                  <a:gd name="connsiteY9" fmla="*/ 225444 h 245090"/>
                  <a:gd name="connsiteX10" fmla="*/ 186371 w 245249"/>
                  <a:gd name="connsiteY10" fmla="*/ 226829 h 245090"/>
                  <a:gd name="connsiteX11" fmla="*/ 184603 w 245249"/>
                  <a:gd name="connsiteY11" fmla="*/ 227465 h 245090"/>
                  <a:gd name="connsiteX12" fmla="*/ 193758 w 245249"/>
                  <a:gd name="connsiteY12" fmla="*/ 222145 h 245090"/>
                  <a:gd name="connsiteX13" fmla="*/ 191062 w 245249"/>
                  <a:gd name="connsiteY13" fmla="*/ 224162 h 245090"/>
                  <a:gd name="connsiteX14" fmla="*/ 188555 w 245249"/>
                  <a:gd name="connsiteY14" fmla="*/ 225444 h 245090"/>
                  <a:gd name="connsiteX15" fmla="*/ 240301 w 245249"/>
                  <a:gd name="connsiteY15" fmla="*/ 156187 h 245090"/>
                  <a:gd name="connsiteX16" fmla="*/ 239582 w 245249"/>
                  <a:gd name="connsiteY16" fmla="*/ 158986 h 245090"/>
                  <a:gd name="connsiteX17" fmla="*/ 238857 w 245249"/>
                  <a:gd name="connsiteY17" fmla="*/ 160966 h 245090"/>
                  <a:gd name="connsiteX18" fmla="*/ 242913 w 245249"/>
                  <a:gd name="connsiteY18" fmla="*/ 145202 h 245090"/>
                  <a:gd name="connsiteX19" fmla="*/ 242601 w 245249"/>
                  <a:gd name="connsiteY19" fmla="*/ 147242 h 245090"/>
                  <a:gd name="connsiteX20" fmla="*/ 241624 w 245249"/>
                  <a:gd name="connsiteY20" fmla="*/ 151042 h 245090"/>
                  <a:gd name="connsiteX21" fmla="*/ 244476 w 245249"/>
                  <a:gd name="connsiteY21" fmla="*/ 134723 h 245090"/>
                  <a:gd name="connsiteX22" fmla="*/ 244458 w 245249"/>
                  <a:gd name="connsiteY22" fmla="*/ 135075 h 245090"/>
                  <a:gd name="connsiteX23" fmla="*/ 243986 w 245249"/>
                  <a:gd name="connsiteY23" fmla="*/ 138166 h 245090"/>
                  <a:gd name="connsiteX24" fmla="*/ 125807 w 245249"/>
                  <a:gd name="connsiteY24" fmla="*/ 134551 h 245090"/>
                  <a:gd name="connsiteX25" fmla="*/ 205904 w 245249"/>
                  <a:gd name="connsiteY25" fmla="*/ 212595 h 245090"/>
                  <a:gd name="connsiteX26" fmla="*/ 179536 w 245249"/>
                  <a:gd name="connsiteY26" fmla="*/ 229289 h 245090"/>
                  <a:gd name="connsiteX27" fmla="*/ 184603 w 245249"/>
                  <a:gd name="connsiteY27" fmla="*/ 227465 h 245090"/>
                  <a:gd name="connsiteX28" fmla="*/ 173230 w 245249"/>
                  <a:gd name="connsiteY28" fmla="*/ 233282 h 245090"/>
                  <a:gd name="connsiteX29" fmla="*/ 169503 w 245249"/>
                  <a:gd name="connsiteY29" fmla="*/ 235641 h 245090"/>
                  <a:gd name="connsiteX30" fmla="*/ 167972 w 245249"/>
                  <a:gd name="connsiteY30" fmla="*/ 235971 h 245090"/>
                  <a:gd name="connsiteX31" fmla="*/ 164681 w 245249"/>
                  <a:gd name="connsiteY31" fmla="*/ 237654 h 245090"/>
                  <a:gd name="connsiteX32" fmla="*/ 141505 w 245249"/>
                  <a:gd name="connsiteY32" fmla="*/ 242980 h 245090"/>
                  <a:gd name="connsiteX33" fmla="*/ 150567 w 245249"/>
                  <a:gd name="connsiteY33" fmla="*/ 239718 h 245090"/>
                  <a:gd name="connsiteX34" fmla="*/ 126847 w 245249"/>
                  <a:gd name="connsiteY34" fmla="*/ 244824 h 245090"/>
                  <a:gd name="connsiteX35" fmla="*/ 131990 w 245249"/>
                  <a:gd name="connsiteY35" fmla="*/ 244613 h 245090"/>
                  <a:gd name="connsiteX36" fmla="*/ 126552 w 245249"/>
                  <a:gd name="connsiteY36" fmla="*/ 244888 h 245090"/>
                  <a:gd name="connsiteX37" fmla="*/ 125807 w 245249"/>
                  <a:gd name="connsiteY37" fmla="*/ 245048 h 245090"/>
                  <a:gd name="connsiteX38" fmla="*/ 125807 w 245249"/>
                  <a:gd name="connsiteY38" fmla="*/ 244926 h 245090"/>
                  <a:gd name="connsiteX39" fmla="*/ 122545 w 245249"/>
                  <a:gd name="connsiteY39" fmla="*/ 245090 h 245090"/>
                  <a:gd name="connsiteX40" fmla="*/ 120628 w 245249"/>
                  <a:gd name="connsiteY40" fmla="*/ 244703 h 245090"/>
                  <a:gd name="connsiteX41" fmla="*/ 125122 w 245249"/>
                  <a:gd name="connsiteY41" fmla="*/ 244895 h 245090"/>
                  <a:gd name="connsiteX42" fmla="*/ 125807 w 245249"/>
                  <a:gd name="connsiteY42" fmla="*/ 244867 h 245090"/>
                  <a:gd name="connsiteX43" fmla="*/ 213051 w 245249"/>
                  <a:gd name="connsiteY43" fmla="*/ 39357 h 245090"/>
                  <a:gd name="connsiteX44" fmla="*/ 245110 w 245249"/>
                  <a:gd name="connsiteY44" fmla="*/ 127439 h 245090"/>
                  <a:gd name="connsiteX45" fmla="*/ 235459 w 245249"/>
                  <a:gd name="connsiteY45" fmla="*/ 170208 h 245090"/>
                  <a:gd name="connsiteX46" fmla="*/ 235724 w 245249"/>
                  <a:gd name="connsiteY46" fmla="*/ 169525 h 245090"/>
                  <a:gd name="connsiteX47" fmla="*/ 235461 w 245249"/>
                  <a:gd name="connsiteY47" fmla="*/ 170245 h 245090"/>
                  <a:gd name="connsiteX48" fmla="*/ 235441 w 245249"/>
                  <a:gd name="connsiteY48" fmla="*/ 170287 h 245090"/>
                  <a:gd name="connsiteX49" fmla="*/ 235429 w 245249"/>
                  <a:gd name="connsiteY49" fmla="*/ 170339 h 245090"/>
                  <a:gd name="connsiteX50" fmla="*/ 235375 w 245249"/>
                  <a:gd name="connsiteY50" fmla="*/ 170424 h 245090"/>
                  <a:gd name="connsiteX51" fmla="*/ 235374 w 245249"/>
                  <a:gd name="connsiteY51" fmla="*/ 170425 h 245090"/>
                  <a:gd name="connsiteX52" fmla="*/ 235374 w 245249"/>
                  <a:gd name="connsiteY52" fmla="*/ 170424 h 245090"/>
                  <a:gd name="connsiteX53" fmla="*/ 212692 w 245249"/>
                  <a:gd name="connsiteY53" fmla="*/ 205879 h 245090"/>
                  <a:gd name="connsiteX54" fmla="*/ 129373 w 245249"/>
                  <a:gd name="connsiteY54" fmla="*/ 120223 h 245090"/>
                  <a:gd name="connsiteX55" fmla="*/ 206185 w 245249"/>
                  <a:gd name="connsiteY55" fmla="*/ 33154 h 245090"/>
                  <a:gd name="connsiteX56" fmla="*/ 209198 w 245249"/>
                  <a:gd name="connsiteY56" fmla="*/ 35892 h 245090"/>
                  <a:gd name="connsiteX57" fmla="*/ 209830 w 245249"/>
                  <a:gd name="connsiteY57" fmla="*/ 36588 h 245090"/>
                  <a:gd name="connsiteX58" fmla="*/ 122545 w 245249"/>
                  <a:gd name="connsiteY58" fmla="*/ 0 h 245090"/>
                  <a:gd name="connsiteX59" fmla="*/ 200496 w 245249"/>
                  <a:gd name="connsiteY59" fmla="*/ 27983 h 245090"/>
                  <a:gd name="connsiteX60" fmla="*/ 205941 w 245249"/>
                  <a:gd name="connsiteY60" fmla="*/ 32932 h 245090"/>
                  <a:gd name="connsiteX61" fmla="*/ 118546 w 245249"/>
                  <a:gd name="connsiteY61" fmla="*/ 118869 h 245090"/>
                  <a:gd name="connsiteX62" fmla="*/ 118686 w 245249"/>
                  <a:gd name="connsiteY62" fmla="*/ 244311 h 245090"/>
                  <a:gd name="connsiteX63" fmla="*/ 74845 w 245249"/>
                  <a:gd name="connsiteY63" fmla="*/ 235460 h 245090"/>
                  <a:gd name="connsiteX64" fmla="*/ 0 w 245249"/>
                  <a:gd name="connsiteY64" fmla="*/ 122545 h 245090"/>
                  <a:gd name="connsiteX65" fmla="*/ 122545 w 245249"/>
                  <a:gd name="connsiteY65" fmla="*/ 0 h 245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45249" h="245090">
                    <a:moveTo>
                      <a:pt x="118686" y="244311"/>
                    </a:moveTo>
                    <a:lnTo>
                      <a:pt x="120628" y="244703"/>
                    </a:lnTo>
                    <a:lnTo>
                      <a:pt x="118687" y="244620"/>
                    </a:lnTo>
                    <a:close/>
                    <a:moveTo>
                      <a:pt x="136817" y="244057"/>
                    </a:moveTo>
                    <a:lnTo>
                      <a:pt x="135075" y="244458"/>
                    </a:lnTo>
                    <a:lnTo>
                      <a:pt x="132032" y="244611"/>
                    </a:lnTo>
                    <a:close/>
                    <a:moveTo>
                      <a:pt x="141505" y="242980"/>
                    </a:moveTo>
                    <a:lnTo>
                      <a:pt x="139316" y="243768"/>
                    </a:lnTo>
                    <a:lnTo>
                      <a:pt x="136817" y="244057"/>
                    </a:lnTo>
                    <a:close/>
                    <a:moveTo>
                      <a:pt x="188555" y="225444"/>
                    </a:moveTo>
                    <a:lnTo>
                      <a:pt x="186371" y="226829"/>
                    </a:lnTo>
                    <a:lnTo>
                      <a:pt x="184603" y="227465"/>
                    </a:lnTo>
                    <a:close/>
                    <a:moveTo>
                      <a:pt x="193758" y="222145"/>
                    </a:moveTo>
                    <a:lnTo>
                      <a:pt x="191062" y="224162"/>
                    </a:lnTo>
                    <a:lnTo>
                      <a:pt x="188555" y="225444"/>
                    </a:lnTo>
                    <a:close/>
                    <a:moveTo>
                      <a:pt x="240301" y="156187"/>
                    </a:moveTo>
                    <a:lnTo>
                      <a:pt x="239582" y="158986"/>
                    </a:lnTo>
                    <a:lnTo>
                      <a:pt x="238857" y="160966"/>
                    </a:lnTo>
                    <a:close/>
                    <a:moveTo>
                      <a:pt x="242913" y="145202"/>
                    </a:moveTo>
                    <a:lnTo>
                      <a:pt x="242601" y="147242"/>
                    </a:lnTo>
                    <a:lnTo>
                      <a:pt x="241624" y="151042"/>
                    </a:lnTo>
                    <a:close/>
                    <a:moveTo>
                      <a:pt x="244476" y="134723"/>
                    </a:moveTo>
                    <a:lnTo>
                      <a:pt x="244458" y="135075"/>
                    </a:lnTo>
                    <a:lnTo>
                      <a:pt x="243986" y="138166"/>
                    </a:lnTo>
                    <a:close/>
                    <a:moveTo>
                      <a:pt x="125807" y="134551"/>
                    </a:moveTo>
                    <a:lnTo>
                      <a:pt x="205904" y="212595"/>
                    </a:lnTo>
                    <a:lnTo>
                      <a:pt x="179536" y="229289"/>
                    </a:lnTo>
                    <a:lnTo>
                      <a:pt x="184603" y="227465"/>
                    </a:lnTo>
                    <a:lnTo>
                      <a:pt x="173230" y="233282"/>
                    </a:lnTo>
                    <a:lnTo>
                      <a:pt x="169503" y="235641"/>
                    </a:lnTo>
                    <a:lnTo>
                      <a:pt x="167972" y="235971"/>
                    </a:lnTo>
                    <a:lnTo>
                      <a:pt x="164681" y="237654"/>
                    </a:lnTo>
                    <a:lnTo>
                      <a:pt x="141505" y="242980"/>
                    </a:lnTo>
                    <a:lnTo>
                      <a:pt x="150567" y="239718"/>
                    </a:lnTo>
                    <a:lnTo>
                      <a:pt x="126847" y="244824"/>
                    </a:lnTo>
                    <a:lnTo>
                      <a:pt x="131990" y="244613"/>
                    </a:lnTo>
                    <a:lnTo>
                      <a:pt x="126552" y="244888"/>
                    </a:lnTo>
                    <a:lnTo>
                      <a:pt x="125807" y="245048"/>
                    </a:lnTo>
                    <a:lnTo>
                      <a:pt x="125807" y="244926"/>
                    </a:lnTo>
                    <a:lnTo>
                      <a:pt x="122545" y="245090"/>
                    </a:lnTo>
                    <a:lnTo>
                      <a:pt x="120628" y="244703"/>
                    </a:lnTo>
                    <a:lnTo>
                      <a:pt x="125122" y="244895"/>
                    </a:lnTo>
                    <a:lnTo>
                      <a:pt x="125807" y="244867"/>
                    </a:lnTo>
                    <a:close/>
                    <a:moveTo>
                      <a:pt x="213051" y="39357"/>
                    </a:moveTo>
                    <a:cubicBezTo>
                      <a:pt x="237207" y="65926"/>
                      <a:pt x="246532" y="97487"/>
                      <a:pt x="245110" y="127439"/>
                    </a:cubicBezTo>
                    <a:lnTo>
                      <a:pt x="235459" y="170208"/>
                    </a:lnTo>
                    <a:lnTo>
                      <a:pt x="235724" y="169525"/>
                    </a:lnTo>
                    <a:lnTo>
                      <a:pt x="235461" y="170245"/>
                    </a:lnTo>
                    <a:lnTo>
                      <a:pt x="235441" y="170287"/>
                    </a:lnTo>
                    <a:lnTo>
                      <a:pt x="235429" y="170339"/>
                    </a:lnTo>
                    <a:lnTo>
                      <a:pt x="235375" y="170424"/>
                    </a:lnTo>
                    <a:lnTo>
                      <a:pt x="235374" y="170425"/>
                    </a:lnTo>
                    <a:lnTo>
                      <a:pt x="235374" y="170424"/>
                    </a:lnTo>
                    <a:lnTo>
                      <a:pt x="212692" y="205879"/>
                    </a:lnTo>
                    <a:lnTo>
                      <a:pt x="129373" y="120223"/>
                    </a:lnTo>
                    <a:close/>
                    <a:moveTo>
                      <a:pt x="206185" y="33154"/>
                    </a:moveTo>
                    <a:lnTo>
                      <a:pt x="209198" y="35892"/>
                    </a:lnTo>
                    <a:lnTo>
                      <a:pt x="209830" y="36588"/>
                    </a:lnTo>
                    <a:close/>
                    <a:moveTo>
                      <a:pt x="122545" y="0"/>
                    </a:moveTo>
                    <a:cubicBezTo>
                      <a:pt x="152156" y="0"/>
                      <a:pt x="179313" y="10501"/>
                      <a:pt x="200496" y="27983"/>
                    </a:cubicBezTo>
                    <a:lnTo>
                      <a:pt x="205941" y="32932"/>
                    </a:lnTo>
                    <a:lnTo>
                      <a:pt x="118546" y="118869"/>
                    </a:lnTo>
                    <a:lnTo>
                      <a:pt x="118686" y="244311"/>
                    </a:lnTo>
                    <a:lnTo>
                      <a:pt x="74845" y="235460"/>
                    </a:lnTo>
                    <a:cubicBezTo>
                      <a:pt x="30862" y="216857"/>
                      <a:pt x="0" y="173305"/>
                      <a:pt x="0" y="122545"/>
                    </a:cubicBezTo>
                    <a:cubicBezTo>
                      <a:pt x="0" y="54865"/>
                      <a:pt x="54865" y="0"/>
                      <a:pt x="122545" y="0"/>
                    </a:cubicBezTo>
                    <a:close/>
                  </a:path>
                </a:pathLst>
              </a:custGeom>
              <a:solidFill>
                <a:schemeClr val="bg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2" name="Freeform 91"/>
              <p:cNvSpPr/>
              <p:nvPr/>
            </p:nvSpPr>
            <p:spPr>
              <a:xfrm flipH="1">
                <a:off x="3902377" y="4987997"/>
                <a:ext cx="225424" cy="262233"/>
              </a:xfrm>
              <a:custGeom>
                <a:avLst/>
                <a:gdLst>
                  <a:gd name="connsiteX0" fmla="*/ 699292 w 2032983"/>
                  <a:gd name="connsiteY0" fmla="*/ 790084 h 2412470"/>
                  <a:gd name="connsiteX1" fmla="*/ 775544 w 2032983"/>
                  <a:gd name="connsiteY1" fmla="*/ 873268 h 2412470"/>
                  <a:gd name="connsiteX2" fmla="*/ 912131 w 2032983"/>
                  <a:gd name="connsiteY2" fmla="*/ 876349 h 2412470"/>
                  <a:gd name="connsiteX3" fmla="*/ 932670 w 2032983"/>
                  <a:gd name="connsiteY3" fmla="*/ 896888 h 2412470"/>
                  <a:gd name="connsiteX4" fmla="*/ 935751 w 2032983"/>
                  <a:gd name="connsiteY4" fmla="*/ 1042719 h 2412470"/>
                  <a:gd name="connsiteX5" fmla="*/ 932670 w 2032983"/>
                  <a:gd name="connsiteY5" fmla="*/ 1190602 h 2412470"/>
                  <a:gd name="connsiteX6" fmla="*/ 932670 w 2032983"/>
                  <a:gd name="connsiteY6" fmla="*/ 1330269 h 2412470"/>
                  <a:gd name="connsiteX7" fmla="*/ 912131 w 2032983"/>
                  <a:gd name="connsiteY7" fmla="*/ 1350808 h 2412470"/>
                  <a:gd name="connsiteX8" fmla="*/ 775544 w 2032983"/>
                  <a:gd name="connsiteY8" fmla="*/ 1344648 h 2412470"/>
                  <a:gd name="connsiteX9" fmla="*/ 615338 w 2032983"/>
                  <a:gd name="connsiteY9" fmla="*/ 1347729 h 2412470"/>
                  <a:gd name="connsiteX10" fmla="*/ 472588 w 2032983"/>
                  <a:gd name="connsiteY10" fmla="*/ 1350808 h 2412470"/>
                  <a:gd name="connsiteX11" fmla="*/ 452050 w 2032983"/>
                  <a:gd name="connsiteY11" fmla="*/ 1330269 h 2412470"/>
                  <a:gd name="connsiteX12" fmla="*/ 452050 w 2032983"/>
                  <a:gd name="connsiteY12" fmla="*/ 1165955 h 2412470"/>
                  <a:gd name="connsiteX13" fmla="*/ 455131 w 2032983"/>
                  <a:gd name="connsiteY13" fmla="*/ 1042719 h 2412470"/>
                  <a:gd name="connsiteX14" fmla="*/ 452050 w 2032983"/>
                  <a:gd name="connsiteY14" fmla="*/ 896888 h 2412470"/>
                  <a:gd name="connsiteX15" fmla="*/ 472588 w 2032983"/>
                  <a:gd name="connsiteY15" fmla="*/ 876349 h 2412470"/>
                  <a:gd name="connsiteX16" fmla="*/ 609176 w 2032983"/>
                  <a:gd name="connsiteY16" fmla="*/ 873268 h 2412470"/>
                  <a:gd name="connsiteX17" fmla="*/ 699292 w 2032983"/>
                  <a:gd name="connsiteY17" fmla="*/ 790084 h 2412470"/>
                  <a:gd name="connsiteX18" fmla="*/ 1373906 w 2032983"/>
                  <a:gd name="connsiteY18" fmla="*/ 789516 h 2412470"/>
                  <a:gd name="connsiteX19" fmla="*/ 1477324 w 2032983"/>
                  <a:gd name="connsiteY19" fmla="*/ 794959 h 2412470"/>
                  <a:gd name="connsiteX20" fmla="*/ 1497864 w 2032983"/>
                  <a:gd name="connsiteY20" fmla="*/ 815497 h 2412470"/>
                  <a:gd name="connsiteX21" fmla="*/ 1500943 w 2032983"/>
                  <a:gd name="connsiteY21" fmla="*/ 952085 h 2412470"/>
                  <a:gd name="connsiteX22" fmla="*/ 1496014 w 2032983"/>
                  <a:gd name="connsiteY22" fmla="*/ 1108595 h 2412470"/>
                  <a:gd name="connsiteX23" fmla="*/ 1497864 w 2032983"/>
                  <a:gd name="connsiteY23" fmla="*/ 1255040 h 2412470"/>
                  <a:gd name="connsiteX24" fmla="*/ 1477324 w 2032983"/>
                  <a:gd name="connsiteY24" fmla="*/ 1275579 h 2412470"/>
                  <a:gd name="connsiteX25" fmla="*/ 1340119 w 2032983"/>
                  <a:gd name="connsiteY25" fmla="*/ 1272498 h 2412470"/>
                  <a:gd name="connsiteX26" fmla="*/ 1173751 w 2032983"/>
                  <a:gd name="connsiteY26" fmla="*/ 1275579 h 2412470"/>
                  <a:gd name="connsiteX27" fmla="*/ 1043945 w 2032983"/>
                  <a:gd name="connsiteY27" fmla="*/ 1275579 h 2412470"/>
                  <a:gd name="connsiteX28" fmla="*/ 1023404 w 2032983"/>
                  <a:gd name="connsiteY28" fmla="*/ 1255040 h 2412470"/>
                  <a:gd name="connsiteX29" fmla="*/ 1034495 w 2032983"/>
                  <a:gd name="connsiteY29" fmla="*/ 1093806 h 2412470"/>
                  <a:gd name="connsiteX30" fmla="*/ 1026483 w 2032983"/>
                  <a:gd name="connsiteY30" fmla="*/ 953318 h 2412470"/>
                  <a:gd name="connsiteX31" fmla="*/ 1023404 w 2032983"/>
                  <a:gd name="connsiteY31" fmla="*/ 815497 h 2412470"/>
                  <a:gd name="connsiteX32" fmla="*/ 1043945 w 2032983"/>
                  <a:gd name="connsiteY32" fmla="*/ 794959 h 2412470"/>
                  <a:gd name="connsiteX33" fmla="*/ 1175909 w 2032983"/>
                  <a:gd name="connsiteY33" fmla="*/ 793418 h 2412470"/>
                  <a:gd name="connsiteX34" fmla="*/ 1373906 w 2032983"/>
                  <a:gd name="connsiteY34" fmla="*/ 789516 h 2412470"/>
                  <a:gd name="connsiteX35" fmla="*/ 622908 w 2032983"/>
                  <a:gd name="connsiteY35" fmla="*/ 293010 h 2412470"/>
                  <a:gd name="connsiteX36" fmla="*/ 723073 w 2032983"/>
                  <a:gd name="connsiteY36" fmla="*/ 294597 h 2412470"/>
                  <a:gd name="connsiteX37" fmla="*/ 846309 w 2032983"/>
                  <a:gd name="connsiteY37" fmla="*/ 297678 h 2412470"/>
                  <a:gd name="connsiteX38" fmla="*/ 992141 w 2032983"/>
                  <a:gd name="connsiteY38" fmla="*/ 294599 h 2412470"/>
                  <a:gd name="connsiteX39" fmla="*/ 1012679 w 2032983"/>
                  <a:gd name="connsiteY39" fmla="*/ 315138 h 2412470"/>
                  <a:gd name="connsiteX40" fmla="*/ 1015760 w 2032983"/>
                  <a:gd name="connsiteY40" fmla="*/ 451726 h 2412470"/>
                  <a:gd name="connsiteX41" fmla="*/ 1015760 w 2032983"/>
                  <a:gd name="connsiteY41" fmla="*/ 618093 h 2412470"/>
                  <a:gd name="connsiteX42" fmla="*/ 1012679 w 2032983"/>
                  <a:gd name="connsiteY42" fmla="*/ 754679 h 2412470"/>
                  <a:gd name="connsiteX43" fmla="*/ 992141 w 2032983"/>
                  <a:gd name="connsiteY43" fmla="*/ 775220 h 2412470"/>
                  <a:gd name="connsiteX44" fmla="*/ 858632 w 2032983"/>
                  <a:gd name="connsiteY44" fmla="*/ 775220 h 2412470"/>
                  <a:gd name="connsiteX45" fmla="*/ 687642 w 2032983"/>
                  <a:gd name="connsiteY45" fmla="*/ 775220 h 2412470"/>
                  <a:gd name="connsiteX46" fmla="*/ 558759 w 2032983"/>
                  <a:gd name="connsiteY46" fmla="*/ 775220 h 2412470"/>
                  <a:gd name="connsiteX47" fmla="*/ 538221 w 2032983"/>
                  <a:gd name="connsiteY47" fmla="*/ 754679 h 2412470"/>
                  <a:gd name="connsiteX48" fmla="*/ 544381 w 2032983"/>
                  <a:gd name="connsiteY48" fmla="*/ 618093 h 2412470"/>
                  <a:gd name="connsiteX49" fmla="*/ 541299 w 2032983"/>
                  <a:gd name="connsiteY49" fmla="*/ 457886 h 2412470"/>
                  <a:gd name="connsiteX50" fmla="*/ 538221 w 2032983"/>
                  <a:gd name="connsiteY50" fmla="*/ 315138 h 2412470"/>
                  <a:gd name="connsiteX51" fmla="*/ 558759 w 2032983"/>
                  <a:gd name="connsiteY51" fmla="*/ 294599 h 2412470"/>
                  <a:gd name="connsiteX52" fmla="*/ 590692 w 2032983"/>
                  <a:gd name="connsiteY52" fmla="*/ 293082 h 2412470"/>
                  <a:gd name="connsiteX53" fmla="*/ 622908 w 2032983"/>
                  <a:gd name="connsiteY53" fmla="*/ 293010 h 2412470"/>
                  <a:gd name="connsiteX54" fmla="*/ 1289047 w 2032983"/>
                  <a:gd name="connsiteY54" fmla="*/ 206503 h 2412470"/>
                  <a:gd name="connsiteX55" fmla="*/ 1360369 w 2032983"/>
                  <a:gd name="connsiteY55" fmla="*/ 292151 h 2412470"/>
                  <a:gd name="connsiteX56" fmla="*/ 1506815 w 2032983"/>
                  <a:gd name="connsiteY56" fmla="*/ 290303 h 2412470"/>
                  <a:gd name="connsiteX57" fmla="*/ 1527353 w 2032983"/>
                  <a:gd name="connsiteY57" fmla="*/ 310842 h 2412470"/>
                  <a:gd name="connsiteX58" fmla="*/ 1528894 w 2032983"/>
                  <a:gd name="connsiteY58" fmla="*/ 432026 h 2412470"/>
                  <a:gd name="connsiteX59" fmla="*/ 1528894 w 2032983"/>
                  <a:gd name="connsiteY59" fmla="*/ 606096 h 2412470"/>
                  <a:gd name="connsiteX60" fmla="*/ 1527353 w 2032983"/>
                  <a:gd name="connsiteY60" fmla="*/ 744223 h 2412470"/>
                  <a:gd name="connsiteX61" fmla="*/ 1506815 w 2032983"/>
                  <a:gd name="connsiteY61" fmla="*/ 764761 h 2412470"/>
                  <a:gd name="connsiteX62" fmla="*/ 1359445 w 2032983"/>
                  <a:gd name="connsiteY62" fmla="*/ 750591 h 2412470"/>
                  <a:gd name="connsiteX63" fmla="*/ 1194308 w 2032983"/>
                  <a:gd name="connsiteY63" fmla="*/ 760142 h 2412470"/>
                  <a:gd name="connsiteX64" fmla="*/ 1067271 w 2032983"/>
                  <a:gd name="connsiteY64" fmla="*/ 764761 h 2412470"/>
                  <a:gd name="connsiteX65" fmla="*/ 1046733 w 2032983"/>
                  <a:gd name="connsiteY65" fmla="*/ 744223 h 2412470"/>
                  <a:gd name="connsiteX66" fmla="*/ 1046733 w 2032983"/>
                  <a:gd name="connsiteY66" fmla="*/ 632284 h 2412470"/>
                  <a:gd name="connsiteX67" fmla="*/ 1048271 w 2032983"/>
                  <a:gd name="connsiteY67" fmla="*/ 441267 h 2412470"/>
                  <a:gd name="connsiteX68" fmla="*/ 1046733 w 2032983"/>
                  <a:gd name="connsiteY68" fmla="*/ 310842 h 2412470"/>
                  <a:gd name="connsiteX69" fmla="*/ 1067271 w 2032983"/>
                  <a:gd name="connsiteY69" fmla="*/ 290303 h 2412470"/>
                  <a:gd name="connsiteX70" fmla="*/ 1203859 w 2032983"/>
                  <a:gd name="connsiteY70" fmla="*/ 287222 h 2412470"/>
                  <a:gd name="connsiteX71" fmla="*/ 1289047 w 2032983"/>
                  <a:gd name="connsiteY71" fmla="*/ 206503 h 2412470"/>
                  <a:gd name="connsiteX72" fmla="*/ 1075456 w 2032983"/>
                  <a:gd name="connsiteY72" fmla="*/ 149 h 2412470"/>
                  <a:gd name="connsiteX73" fmla="*/ 197386 w 2032983"/>
                  <a:gd name="connsiteY73" fmla="*/ 699567 h 2412470"/>
                  <a:gd name="connsiteX74" fmla="*/ 211712 w 2032983"/>
                  <a:gd name="connsiteY74" fmla="*/ 876405 h 2412470"/>
                  <a:gd name="connsiteX75" fmla="*/ 11773 w 2032983"/>
                  <a:gd name="connsiteY75" fmla="*/ 1158439 h 2412470"/>
                  <a:gd name="connsiteX76" fmla="*/ 155064 w 2032983"/>
                  <a:gd name="connsiteY76" fmla="*/ 1257730 h 2412470"/>
                  <a:gd name="connsiteX77" fmla="*/ 126183 w 2032983"/>
                  <a:gd name="connsiteY77" fmla="*/ 1381317 h 2412470"/>
                  <a:gd name="connsiteX78" fmla="*/ 190608 w 2032983"/>
                  <a:gd name="connsiteY78" fmla="*/ 1493285 h 2412470"/>
                  <a:gd name="connsiteX79" fmla="*/ 187274 w 2032983"/>
                  <a:gd name="connsiteY79" fmla="*/ 1659288 h 2412470"/>
                  <a:gd name="connsiteX80" fmla="*/ 206160 w 2032983"/>
                  <a:gd name="connsiteY80" fmla="*/ 1775319 h 2412470"/>
                  <a:gd name="connsiteX81" fmla="*/ 285914 w 2032983"/>
                  <a:gd name="connsiteY81" fmla="*/ 1929961 h 2412470"/>
                  <a:gd name="connsiteX82" fmla="*/ 565704 w 2032983"/>
                  <a:gd name="connsiteY82" fmla="*/ 1946322 h 2412470"/>
                  <a:gd name="connsiteX83" fmla="*/ 711744 w 2032983"/>
                  <a:gd name="connsiteY83" fmla="*/ 2057255 h 2412470"/>
                  <a:gd name="connsiteX84" fmla="*/ 760661 w 2032983"/>
                  <a:gd name="connsiteY84" fmla="*/ 2342324 h 2412470"/>
                  <a:gd name="connsiteX85" fmla="*/ 885938 w 2032983"/>
                  <a:gd name="connsiteY85" fmla="*/ 2397635 h 2412470"/>
                  <a:gd name="connsiteX86" fmla="*/ 1673393 w 2032983"/>
                  <a:gd name="connsiteY86" fmla="*/ 2298358 h 2412470"/>
                  <a:gd name="connsiteX87" fmla="*/ 1623832 w 2032983"/>
                  <a:gd name="connsiteY87" fmla="*/ 1623328 h 2412470"/>
                  <a:gd name="connsiteX88" fmla="*/ 1961830 w 2032983"/>
                  <a:gd name="connsiteY88" fmla="*/ 486304 h 2412470"/>
                  <a:gd name="connsiteX89" fmla="*/ 1075456 w 2032983"/>
                  <a:gd name="connsiteY89" fmla="*/ 149 h 2412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032983" h="2412470">
                    <a:moveTo>
                      <a:pt x="699292" y="790084"/>
                    </a:moveTo>
                    <a:cubicBezTo>
                      <a:pt x="738829" y="794706"/>
                      <a:pt x="776057" y="827055"/>
                      <a:pt x="775544" y="873268"/>
                    </a:cubicBezTo>
                    <a:lnTo>
                      <a:pt x="912131" y="876349"/>
                    </a:lnTo>
                    <a:cubicBezTo>
                      <a:pt x="923475" y="876349"/>
                      <a:pt x="932670" y="885544"/>
                      <a:pt x="932670" y="896888"/>
                    </a:cubicBezTo>
                    <a:cubicBezTo>
                      <a:pt x="933697" y="945498"/>
                      <a:pt x="934724" y="994109"/>
                      <a:pt x="935751" y="1042719"/>
                    </a:cubicBezTo>
                    <a:cubicBezTo>
                      <a:pt x="822272" y="1052134"/>
                      <a:pt x="788382" y="1170405"/>
                      <a:pt x="932670" y="1190602"/>
                    </a:cubicBezTo>
                    <a:cubicBezTo>
                      <a:pt x="932156" y="1238527"/>
                      <a:pt x="936606" y="1301001"/>
                      <a:pt x="932670" y="1330269"/>
                    </a:cubicBezTo>
                    <a:cubicBezTo>
                      <a:pt x="932670" y="1341612"/>
                      <a:pt x="923475" y="1350808"/>
                      <a:pt x="912131" y="1350808"/>
                    </a:cubicBezTo>
                    <a:lnTo>
                      <a:pt x="775544" y="1344648"/>
                    </a:lnTo>
                    <a:cubicBezTo>
                      <a:pt x="779652" y="1473019"/>
                      <a:pt x="611230" y="1465830"/>
                      <a:pt x="615338" y="1347729"/>
                    </a:cubicBezTo>
                    <a:lnTo>
                      <a:pt x="472588" y="1350808"/>
                    </a:lnTo>
                    <a:cubicBezTo>
                      <a:pt x="461245" y="1350808"/>
                      <a:pt x="452050" y="1341612"/>
                      <a:pt x="452050" y="1330269"/>
                    </a:cubicBezTo>
                    <a:cubicBezTo>
                      <a:pt x="448625" y="1299460"/>
                      <a:pt x="451534" y="1213881"/>
                      <a:pt x="452050" y="1165955"/>
                    </a:cubicBezTo>
                    <a:cubicBezTo>
                      <a:pt x="563475" y="1167324"/>
                      <a:pt x="581448" y="1047510"/>
                      <a:pt x="455131" y="1042719"/>
                    </a:cubicBezTo>
                    <a:lnTo>
                      <a:pt x="452050" y="896888"/>
                    </a:lnTo>
                    <a:cubicBezTo>
                      <a:pt x="452050" y="885544"/>
                      <a:pt x="461245" y="876349"/>
                      <a:pt x="472588" y="876349"/>
                    </a:cubicBezTo>
                    <a:lnTo>
                      <a:pt x="609176" y="873268"/>
                    </a:lnTo>
                    <a:cubicBezTo>
                      <a:pt x="617906" y="808569"/>
                      <a:pt x="659753" y="785462"/>
                      <a:pt x="699292" y="790084"/>
                    </a:cubicBezTo>
                    <a:close/>
                    <a:moveTo>
                      <a:pt x="1373906" y="789516"/>
                    </a:moveTo>
                    <a:cubicBezTo>
                      <a:pt x="1412656" y="790133"/>
                      <a:pt x="1438573" y="794342"/>
                      <a:pt x="1477324" y="794959"/>
                    </a:cubicBezTo>
                    <a:cubicBezTo>
                      <a:pt x="1488667" y="794959"/>
                      <a:pt x="1497864" y="804154"/>
                      <a:pt x="1497864" y="815497"/>
                    </a:cubicBezTo>
                    <a:lnTo>
                      <a:pt x="1500943" y="952085"/>
                    </a:lnTo>
                    <a:cubicBezTo>
                      <a:pt x="1630342" y="969545"/>
                      <a:pt x="1588442" y="1109622"/>
                      <a:pt x="1496014" y="1108595"/>
                    </a:cubicBezTo>
                    <a:lnTo>
                      <a:pt x="1497864" y="1255040"/>
                    </a:lnTo>
                    <a:cubicBezTo>
                      <a:pt x="1497864" y="1266384"/>
                      <a:pt x="1488667" y="1275579"/>
                      <a:pt x="1477324" y="1275579"/>
                    </a:cubicBezTo>
                    <a:cubicBezTo>
                      <a:pt x="1428713" y="1276606"/>
                      <a:pt x="1388727" y="1271471"/>
                      <a:pt x="1340119" y="1272498"/>
                    </a:cubicBezTo>
                    <a:cubicBezTo>
                      <a:pt x="1330704" y="1159019"/>
                      <a:pt x="1193948" y="1131291"/>
                      <a:pt x="1173751" y="1275579"/>
                    </a:cubicBezTo>
                    <a:cubicBezTo>
                      <a:pt x="1125826" y="1275066"/>
                      <a:pt x="1073211" y="1279515"/>
                      <a:pt x="1043945" y="1275579"/>
                    </a:cubicBezTo>
                    <a:cubicBezTo>
                      <a:pt x="1032599" y="1275579"/>
                      <a:pt x="1023404" y="1266384"/>
                      <a:pt x="1023404" y="1255040"/>
                    </a:cubicBezTo>
                    <a:lnTo>
                      <a:pt x="1034495" y="1093806"/>
                    </a:lnTo>
                    <a:cubicBezTo>
                      <a:pt x="906123" y="1097914"/>
                      <a:pt x="908381" y="949210"/>
                      <a:pt x="1026483" y="953318"/>
                    </a:cubicBezTo>
                    <a:lnTo>
                      <a:pt x="1023404" y="815497"/>
                    </a:lnTo>
                    <a:cubicBezTo>
                      <a:pt x="1023404" y="804154"/>
                      <a:pt x="1032599" y="794959"/>
                      <a:pt x="1043945" y="794959"/>
                    </a:cubicBezTo>
                    <a:cubicBezTo>
                      <a:pt x="1074754" y="791536"/>
                      <a:pt x="1127984" y="792904"/>
                      <a:pt x="1175909" y="793418"/>
                    </a:cubicBezTo>
                    <a:cubicBezTo>
                      <a:pt x="1174540" y="904843"/>
                      <a:pt x="1369112" y="915834"/>
                      <a:pt x="1373906" y="789516"/>
                    </a:cubicBezTo>
                    <a:close/>
                    <a:moveTo>
                      <a:pt x="622908" y="293010"/>
                    </a:moveTo>
                    <a:cubicBezTo>
                      <a:pt x="657243" y="293263"/>
                      <a:pt x="696115" y="294308"/>
                      <a:pt x="723073" y="294597"/>
                    </a:cubicBezTo>
                    <a:cubicBezTo>
                      <a:pt x="721704" y="406024"/>
                      <a:pt x="841518" y="423995"/>
                      <a:pt x="846309" y="297678"/>
                    </a:cubicBezTo>
                    <a:lnTo>
                      <a:pt x="992141" y="294599"/>
                    </a:lnTo>
                    <a:cubicBezTo>
                      <a:pt x="1003484" y="294599"/>
                      <a:pt x="1012679" y="303794"/>
                      <a:pt x="1012679" y="315138"/>
                    </a:cubicBezTo>
                    <a:lnTo>
                      <a:pt x="1015760" y="451726"/>
                    </a:lnTo>
                    <a:cubicBezTo>
                      <a:pt x="1145159" y="469183"/>
                      <a:pt x="1108188" y="619120"/>
                      <a:pt x="1015760" y="618093"/>
                    </a:cubicBezTo>
                    <a:lnTo>
                      <a:pt x="1012679" y="754679"/>
                    </a:lnTo>
                    <a:cubicBezTo>
                      <a:pt x="1012679" y="766025"/>
                      <a:pt x="1003484" y="775220"/>
                      <a:pt x="992141" y="775220"/>
                    </a:cubicBezTo>
                    <a:cubicBezTo>
                      <a:pt x="943530" y="776247"/>
                      <a:pt x="907242" y="774193"/>
                      <a:pt x="858632" y="775220"/>
                    </a:cubicBezTo>
                    <a:cubicBezTo>
                      <a:pt x="853838" y="661741"/>
                      <a:pt x="707837" y="630929"/>
                      <a:pt x="687642" y="775220"/>
                    </a:cubicBezTo>
                    <a:cubicBezTo>
                      <a:pt x="639717" y="774704"/>
                      <a:pt x="588028" y="779156"/>
                      <a:pt x="558759" y="775220"/>
                    </a:cubicBezTo>
                    <a:cubicBezTo>
                      <a:pt x="547416" y="775220"/>
                      <a:pt x="538221" y="766025"/>
                      <a:pt x="538221" y="754679"/>
                    </a:cubicBezTo>
                    <a:lnTo>
                      <a:pt x="544381" y="618093"/>
                    </a:lnTo>
                    <a:cubicBezTo>
                      <a:pt x="416009" y="622202"/>
                      <a:pt x="423198" y="453780"/>
                      <a:pt x="541299" y="457886"/>
                    </a:cubicBezTo>
                    <a:lnTo>
                      <a:pt x="538221" y="315138"/>
                    </a:lnTo>
                    <a:cubicBezTo>
                      <a:pt x="538221" y="303794"/>
                      <a:pt x="547416" y="294599"/>
                      <a:pt x="558759" y="294599"/>
                    </a:cubicBezTo>
                    <a:cubicBezTo>
                      <a:pt x="566462" y="293742"/>
                      <a:pt x="577588" y="293283"/>
                      <a:pt x="590692" y="293082"/>
                    </a:cubicBezTo>
                    <a:cubicBezTo>
                      <a:pt x="600520" y="292930"/>
                      <a:pt x="611462" y="292926"/>
                      <a:pt x="622908" y="293010"/>
                    </a:cubicBezTo>
                    <a:close/>
                    <a:moveTo>
                      <a:pt x="1289047" y="206503"/>
                    </a:moveTo>
                    <a:cubicBezTo>
                      <a:pt x="1326119" y="212355"/>
                      <a:pt x="1360882" y="245938"/>
                      <a:pt x="1360369" y="292151"/>
                    </a:cubicBezTo>
                    <a:lnTo>
                      <a:pt x="1506815" y="290303"/>
                    </a:lnTo>
                    <a:cubicBezTo>
                      <a:pt x="1518158" y="290303"/>
                      <a:pt x="1527353" y="299498"/>
                      <a:pt x="1527353" y="310842"/>
                    </a:cubicBezTo>
                    <a:cubicBezTo>
                      <a:pt x="1528380" y="359452"/>
                      <a:pt x="1527867" y="383416"/>
                      <a:pt x="1528894" y="432026"/>
                    </a:cubicBezTo>
                    <a:cubicBezTo>
                      <a:pt x="1427737" y="456845"/>
                      <a:pt x="1407712" y="572034"/>
                      <a:pt x="1528894" y="606096"/>
                    </a:cubicBezTo>
                    <a:cubicBezTo>
                      <a:pt x="1528380" y="654021"/>
                      <a:pt x="1531289" y="714954"/>
                      <a:pt x="1527353" y="744223"/>
                    </a:cubicBezTo>
                    <a:cubicBezTo>
                      <a:pt x="1527353" y="755566"/>
                      <a:pt x="1518158" y="764761"/>
                      <a:pt x="1506815" y="764761"/>
                    </a:cubicBezTo>
                    <a:lnTo>
                      <a:pt x="1359445" y="750591"/>
                    </a:lnTo>
                    <a:cubicBezTo>
                      <a:pt x="1363551" y="878963"/>
                      <a:pt x="1190200" y="878243"/>
                      <a:pt x="1194308" y="760142"/>
                    </a:cubicBezTo>
                    <a:lnTo>
                      <a:pt x="1067271" y="764761"/>
                    </a:lnTo>
                    <a:cubicBezTo>
                      <a:pt x="1055928" y="764761"/>
                      <a:pt x="1046733" y="755566"/>
                      <a:pt x="1046733" y="744223"/>
                    </a:cubicBezTo>
                    <a:cubicBezTo>
                      <a:pt x="1043310" y="713413"/>
                      <a:pt x="1046219" y="680209"/>
                      <a:pt x="1046733" y="632284"/>
                    </a:cubicBezTo>
                    <a:cubicBezTo>
                      <a:pt x="1155077" y="633652"/>
                      <a:pt x="1163807" y="449142"/>
                      <a:pt x="1048271" y="441267"/>
                    </a:cubicBezTo>
                    <a:cubicBezTo>
                      <a:pt x="1047760" y="397792"/>
                      <a:pt x="1047246" y="354317"/>
                      <a:pt x="1046733" y="310842"/>
                    </a:cubicBezTo>
                    <a:cubicBezTo>
                      <a:pt x="1046733" y="299498"/>
                      <a:pt x="1055928" y="290303"/>
                      <a:pt x="1067271" y="290303"/>
                    </a:cubicBezTo>
                    <a:lnTo>
                      <a:pt x="1203859" y="287222"/>
                    </a:lnTo>
                    <a:cubicBezTo>
                      <a:pt x="1212589" y="222523"/>
                      <a:pt x="1251972" y="200647"/>
                      <a:pt x="1289047" y="206503"/>
                    </a:cubicBezTo>
                    <a:close/>
                    <a:moveTo>
                      <a:pt x="1075456" y="149"/>
                    </a:moveTo>
                    <a:cubicBezTo>
                      <a:pt x="606483" y="7261"/>
                      <a:pt x="150195" y="269086"/>
                      <a:pt x="197386" y="699567"/>
                    </a:cubicBezTo>
                    <a:cubicBezTo>
                      <a:pt x="210578" y="748964"/>
                      <a:pt x="221009" y="795756"/>
                      <a:pt x="211712" y="876405"/>
                    </a:cubicBezTo>
                    <a:cubicBezTo>
                      <a:pt x="187811" y="933869"/>
                      <a:pt x="90083" y="1043802"/>
                      <a:pt x="11773" y="1158439"/>
                    </a:cubicBezTo>
                    <a:cubicBezTo>
                      <a:pt x="-20070" y="1212310"/>
                      <a:pt x="7885" y="1272491"/>
                      <a:pt x="155064" y="1257730"/>
                    </a:cubicBezTo>
                    <a:cubicBezTo>
                      <a:pt x="183608" y="1257026"/>
                      <a:pt x="148659" y="1320930"/>
                      <a:pt x="126183" y="1381317"/>
                    </a:cubicBezTo>
                    <a:cubicBezTo>
                      <a:pt x="91381" y="1451211"/>
                      <a:pt x="154507" y="1479881"/>
                      <a:pt x="190608" y="1493285"/>
                    </a:cubicBezTo>
                    <a:cubicBezTo>
                      <a:pt x="137100" y="1553436"/>
                      <a:pt x="82316" y="1609960"/>
                      <a:pt x="187274" y="1659288"/>
                    </a:cubicBezTo>
                    <a:cubicBezTo>
                      <a:pt x="215114" y="1674566"/>
                      <a:pt x="239300" y="1718146"/>
                      <a:pt x="206160" y="1775319"/>
                    </a:cubicBezTo>
                    <a:cubicBezTo>
                      <a:pt x="182093" y="1805573"/>
                      <a:pt x="142483" y="1898489"/>
                      <a:pt x="285914" y="1929961"/>
                    </a:cubicBezTo>
                    <a:cubicBezTo>
                      <a:pt x="359508" y="1942079"/>
                      <a:pt x="466076" y="1948466"/>
                      <a:pt x="565704" y="1946322"/>
                    </a:cubicBezTo>
                    <a:cubicBezTo>
                      <a:pt x="645194" y="1944752"/>
                      <a:pt x="702427" y="1991480"/>
                      <a:pt x="711744" y="2057255"/>
                    </a:cubicBezTo>
                    <a:cubicBezTo>
                      <a:pt x="732058" y="2173130"/>
                      <a:pt x="752069" y="2274949"/>
                      <a:pt x="760661" y="2342324"/>
                    </a:cubicBezTo>
                    <a:cubicBezTo>
                      <a:pt x="772046" y="2373761"/>
                      <a:pt x="809132" y="2383215"/>
                      <a:pt x="885938" y="2397635"/>
                    </a:cubicBezTo>
                    <a:cubicBezTo>
                      <a:pt x="1068635" y="2437582"/>
                      <a:pt x="1503183" y="2394318"/>
                      <a:pt x="1673393" y="2298358"/>
                    </a:cubicBezTo>
                    <a:cubicBezTo>
                      <a:pt x="1669359" y="2207600"/>
                      <a:pt x="1483541" y="1785640"/>
                      <a:pt x="1623832" y="1623328"/>
                    </a:cubicBezTo>
                    <a:cubicBezTo>
                      <a:pt x="2007204" y="1322910"/>
                      <a:pt x="2124321" y="927512"/>
                      <a:pt x="1961830" y="486304"/>
                    </a:cubicBezTo>
                    <a:cubicBezTo>
                      <a:pt x="1812645" y="143170"/>
                      <a:pt x="1440213" y="-5383"/>
                      <a:pt x="1075456" y="149"/>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dirty="0">
                  <a:solidFill>
                    <a:prstClr val="white"/>
                  </a:solidFill>
                </a:endParaRPr>
              </a:p>
            </p:txBody>
          </p:sp>
          <p:sp>
            <p:nvSpPr>
              <p:cNvPr id="93" name="Freeform 92"/>
              <p:cNvSpPr/>
              <p:nvPr/>
            </p:nvSpPr>
            <p:spPr>
              <a:xfrm>
                <a:off x="3084504" y="4134759"/>
                <a:ext cx="256578" cy="236575"/>
              </a:xfrm>
              <a:custGeom>
                <a:avLst/>
                <a:gdLst>
                  <a:gd name="connsiteX0" fmla="*/ 142147 w 354842"/>
                  <a:gd name="connsiteY0" fmla="*/ 43850 h 316295"/>
                  <a:gd name="connsiteX1" fmla="*/ 42865 w 354842"/>
                  <a:gd name="connsiteY1" fmla="*/ 142148 h 316295"/>
                  <a:gd name="connsiteX2" fmla="*/ 142147 w 354842"/>
                  <a:gd name="connsiteY2" fmla="*/ 240446 h 316295"/>
                  <a:gd name="connsiteX3" fmla="*/ 241429 w 354842"/>
                  <a:gd name="connsiteY3" fmla="*/ 142148 h 316295"/>
                  <a:gd name="connsiteX4" fmla="*/ 142147 w 354842"/>
                  <a:gd name="connsiteY4" fmla="*/ 43850 h 316295"/>
                  <a:gd name="connsiteX5" fmla="*/ 142147 w 354842"/>
                  <a:gd name="connsiteY5" fmla="*/ 0 h 316295"/>
                  <a:gd name="connsiteX6" fmla="*/ 284294 w 354842"/>
                  <a:gd name="connsiteY6" fmla="*/ 142147 h 316295"/>
                  <a:gd name="connsiteX7" fmla="*/ 273124 w 354842"/>
                  <a:gd name="connsiteY7" fmla="*/ 197477 h 316295"/>
                  <a:gd name="connsiteX8" fmla="*/ 267906 w 354842"/>
                  <a:gd name="connsiteY8" fmla="*/ 205216 h 316295"/>
                  <a:gd name="connsiteX9" fmla="*/ 354842 w 354842"/>
                  <a:gd name="connsiteY9" fmla="*/ 273137 h 316295"/>
                  <a:gd name="connsiteX10" fmla="*/ 321124 w 354842"/>
                  <a:gd name="connsiteY10" fmla="*/ 316295 h 316295"/>
                  <a:gd name="connsiteX11" fmla="*/ 234187 w 354842"/>
                  <a:gd name="connsiteY11" fmla="*/ 248373 h 316295"/>
                  <a:gd name="connsiteX12" fmla="*/ 197477 w 354842"/>
                  <a:gd name="connsiteY12" fmla="*/ 273124 h 316295"/>
                  <a:gd name="connsiteX13" fmla="*/ 142147 w 354842"/>
                  <a:gd name="connsiteY13" fmla="*/ 284294 h 316295"/>
                  <a:gd name="connsiteX14" fmla="*/ 0 w 354842"/>
                  <a:gd name="connsiteY14" fmla="*/ 142147 h 316295"/>
                  <a:gd name="connsiteX15" fmla="*/ 142147 w 354842"/>
                  <a:gd name="connsiteY15" fmla="*/ 0 h 316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4842" h="316295">
                    <a:moveTo>
                      <a:pt x="142147" y="43850"/>
                    </a:moveTo>
                    <a:cubicBezTo>
                      <a:pt x="87315" y="43850"/>
                      <a:pt x="42865" y="87860"/>
                      <a:pt x="42865" y="142148"/>
                    </a:cubicBezTo>
                    <a:cubicBezTo>
                      <a:pt x="42865" y="196436"/>
                      <a:pt x="87315" y="240446"/>
                      <a:pt x="142147" y="240446"/>
                    </a:cubicBezTo>
                    <a:cubicBezTo>
                      <a:pt x="196979" y="240446"/>
                      <a:pt x="241429" y="196436"/>
                      <a:pt x="241429" y="142148"/>
                    </a:cubicBezTo>
                    <a:cubicBezTo>
                      <a:pt x="241429" y="87860"/>
                      <a:pt x="196979" y="43850"/>
                      <a:pt x="142147" y="43850"/>
                    </a:cubicBezTo>
                    <a:close/>
                    <a:moveTo>
                      <a:pt x="142147" y="0"/>
                    </a:moveTo>
                    <a:cubicBezTo>
                      <a:pt x="220653" y="0"/>
                      <a:pt x="284294" y="63641"/>
                      <a:pt x="284294" y="142147"/>
                    </a:cubicBezTo>
                    <a:cubicBezTo>
                      <a:pt x="284294" y="161774"/>
                      <a:pt x="280317" y="180471"/>
                      <a:pt x="273124" y="197477"/>
                    </a:cubicBezTo>
                    <a:lnTo>
                      <a:pt x="267906" y="205216"/>
                    </a:lnTo>
                    <a:lnTo>
                      <a:pt x="354842" y="273137"/>
                    </a:lnTo>
                    <a:lnTo>
                      <a:pt x="321124" y="316295"/>
                    </a:lnTo>
                    <a:lnTo>
                      <a:pt x="234187" y="248373"/>
                    </a:lnTo>
                    <a:lnTo>
                      <a:pt x="197477" y="273124"/>
                    </a:lnTo>
                    <a:cubicBezTo>
                      <a:pt x="180471" y="280317"/>
                      <a:pt x="161774" y="284294"/>
                      <a:pt x="142147" y="284294"/>
                    </a:cubicBezTo>
                    <a:cubicBezTo>
                      <a:pt x="63641" y="284294"/>
                      <a:pt x="0" y="220653"/>
                      <a:pt x="0" y="142147"/>
                    </a:cubicBezTo>
                    <a:cubicBezTo>
                      <a:pt x="0" y="63641"/>
                      <a:pt x="63641" y="0"/>
                      <a:pt x="142147"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4" name="Freeform 93"/>
              <p:cNvSpPr/>
              <p:nvPr/>
            </p:nvSpPr>
            <p:spPr>
              <a:xfrm rot="19855002">
                <a:off x="3849060" y="4144509"/>
                <a:ext cx="250928" cy="237583"/>
              </a:xfrm>
              <a:custGeom>
                <a:avLst/>
                <a:gdLst>
                  <a:gd name="connsiteX0" fmla="*/ 2033312 w 3096285"/>
                  <a:gd name="connsiteY0" fmla="*/ 48509 h 2966512"/>
                  <a:gd name="connsiteX1" fmla="*/ 2182307 w 3096285"/>
                  <a:gd name="connsiteY1" fmla="*/ 570985 h 2966512"/>
                  <a:gd name="connsiteX2" fmla="*/ 2137852 w 3096285"/>
                  <a:gd name="connsiteY2" fmla="*/ 634853 h 2966512"/>
                  <a:gd name="connsiteX3" fmla="*/ 2132430 w 3096285"/>
                  <a:gd name="connsiteY3" fmla="*/ 640029 h 2966512"/>
                  <a:gd name="connsiteX4" fmla="*/ 2132430 w 3096285"/>
                  <a:gd name="connsiteY4" fmla="*/ 807554 h 2966512"/>
                  <a:gd name="connsiteX5" fmla="*/ 2954248 w 3096285"/>
                  <a:gd name="connsiteY5" fmla="*/ 796270 h 2966512"/>
                  <a:gd name="connsiteX6" fmla="*/ 2998821 w 3096285"/>
                  <a:gd name="connsiteY6" fmla="*/ 804634 h 2966512"/>
                  <a:gd name="connsiteX7" fmla="*/ 3070010 w 3096285"/>
                  <a:gd name="connsiteY7" fmla="*/ 908896 h 2966512"/>
                  <a:gd name="connsiteX8" fmla="*/ 3096275 w 3096285"/>
                  <a:gd name="connsiteY8" fmla="*/ 2821775 h 2966512"/>
                  <a:gd name="connsiteX9" fmla="*/ 2983649 w 3096285"/>
                  <a:gd name="connsiteY9" fmla="*/ 2937537 h 2966512"/>
                  <a:gd name="connsiteX10" fmla="*/ 874143 w 3096285"/>
                  <a:gd name="connsiteY10" fmla="*/ 2966502 h 2966512"/>
                  <a:gd name="connsiteX11" fmla="*/ 758381 w 3096285"/>
                  <a:gd name="connsiteY11" fmla="*/ 2853876 h 2966512"/>
                  <a:gd name="connsiteX12" fmla="*/ 750127 w 3096285"/>
                  <a:gd name="connsiteY12" fmla="*/ 2252744 h 2966512"/>
                  <a:gd name="connsiteX13" fmla="*/ 181200 w 3096285"/>
                  <a:gd name="connsiteY13" fmla="*/ 2308464 h 2966512"/>
                  <a:gd name="connsiteX14" fmla="*/ 394351 w 3096285"/>
                  <a:gd name="connsiteY14" fmla="*/ 1572521 h 2966512"/>
                  <a:gd name="connsiteX15" fmla="*/ 742815 w 3096285"/>
                  <a:gd name="connsiteY15" fmla="*/ 1720213 h 2966512"/>
                  <a:gd name="connsiteX16" fmla="*/ 732115 w 3096285"/>
                  <a:gd name="connsiteY16" fmla="*/ 940997 h 2966512"/>
                  <a:gd name="connsiteX17" fmla="*/ 844742 w 3096285"/>
                  <a:gd name="connsiteY17" fmla="*/ 825235 h 2966512"/>
                  <a:gd name="connsiteX18" fmla="*/ 1599561 w 3096285"/>
                  <a:gd name="connsiteY18" fmla="*/ 814871 h 2966512"/>
                  <a:gd name="connsiteX19" fmla="*/ 1599561 w 3096285"/>
                  <a:gd name="connsiteY19" fmla="*/ 678030 h 2966512"/>
                  <a:gd name="connsiteX20" fmla="*/ 1595963 w 3096285"/>
                  <a:gd name="connsiteY20" fmla="*/ 675525 h 2966512"/>
                  <a:gd name="connsiteX21" fmla="*/ 1510836 w 3096285"/>
                  <a:gd name="connsiteY21" fmla="*/ 197505 h 2966512"/>
                  <a:gd name="connsiteX22" fmla="*/ 2033312 w 3096285"/>
                  <a:gd name="connsiteY22" fmla="*/ 48509 h 2966512"/>
                  <a:gd name="connsiteX0" fmla="*/ 2033312 w 3096285"/>
                  <a:gd name="connsiteY0" fmla="*/ 48509 h 2966512"/>
                  <a:gd name="connsiteX1" fmla="*/ 2182307 w 3096285"/>
                  <a:gd name="connsiteY1" fmla="*/ 570985 h 2966512"/>
                  <a:gd name="connsiteX2" fmla="*/ 2137852 w 3096285"/>
                  <a:gd name="connsiteY2" fmla="*/ 634853 h 2966512"/>
                  <a:gd name="connsiteX3" fmla="*/ 2132430 w 3096285"/>
                  <a:gd name="connsiteY3" fmla="*/ 807554 h 2966512"/>
                  <a:gd name="connsiteX4" fmla="*/ 2954248 w 3096285"/>
                  <a:gd name="connsiteY4" fmla="*/ 796270 h 2966512"/>
                  <a:gd name="connsiteX5" fmla="*/ 2998821 w 3096285"/>
                  <a:gd name="connsiteY5" fmla="*/ 804634 h 2966512"/>
                  <a:gd name="connsiteX6" fmla="*/ 3070010 w 3096285"/>
                  <a:gd name="connsiteY6" fmla="*/ 908896 h 2966512"/>
                  <a:gd name="connsiteX7" fmla="*/ 3096275 w 3096285"/>
                  <a:gd name="connsiteY7" fmla="*/ 2821775 h 2966512"/>
                  <a:gd name="connsiteX8" fmla="*/ 2983649 w 3096285"/>
                  <a:gd name="connsiteY8" fmla="*/ 2937537 h 2966512"/>
                  <a:gd name="connsiteX9" fmla="*/ 874143 w 3096285"/>
                  <a:gd name="connsiteY9" fmla="*/ 2966502 h 2966512"/>
                  <a:gd name="connsiteX10" fmla="*/ 758381 w 3096285"/>
                  <a:gd name="connsiteY10" fmla="*/ 2853876 h 2966512"/>
                  <a:gd name="connsiteX11" fmla="*/ 750127 w 3096285"/>
                  <a:gd name="connsiteY11" fmla="*/ 2252744 h 2966512"/>
                  <a:gd name="connsiteX12" fmla="*/ 181200 w 3096285"/>
                  <a:gd name="connsiteY12" fmla="*/ 2308464 h 2966512"/>
                  <a:gd name="connsiteX13" fmla="*/ 394351 w 3096285"/>
                  <a:gd name="connsiteY13" fmla="*/ 1572521 h 2966512"/>
                  <a:gd name="connsiteX14" fmla="*/ 742815 w 3096285"/>
                  <a:gd name="connsiteY14" fmla="*/ 1720213 h 2966512"/>
                  <a:gd name="connsiteX15" fmla="*/ 732115 w 3096285"/>
                  <a:gd name="connsiteY15" fmla="*/ 940997 h 2966512"/>
                  <a:gd name="connsiteX16" fmla="*/ 844742 w 3096285"/>
                  <a:gd name="connsiteY16" fmla="*/ 825235 h 2966512"/>
                  <a:gd name="connsiteX17" fmla="*/ 1599561 w 3096285"/>
                  <a:gd name="connsiteY17" fmla="*/ 814871 h 2966512"/>
                  <a:gd name="connsiteX18" fmla="*/ 1599561 w 3096285"/>
                  <a:gd name="connsiteY18" fmla="*/ 678030 h 2966512"/>
                  <a:gd name="connsiteX19" fmla="*/ 1595963 w 3096285"/>
                  <a:gd name="connsiteY19" fmla="*/ 675525 h 2966512"/>
                  <a:gd name="connsiteX20" fmla="*/ 1510836 w 3096285"/>
                  <a:gd name="connsiteY20" fmla="*/ 197505 h 2966512"/>
                  <a:gd name="connsiteX21" fmla="*/ 2033312 w 3096285"/>
                  <a:gd name="connsiteY21" fmla="*/ 48509 h 2966512"/>
                  <a:gd name="connsiteX0" fmla="*/ 2033312 w 3096285"/>
                  <a:gd name="connsiteY0" fmla="*/ 48509 h 2966512"/>
                  <a:gd name="connsiteX1" fmla="*/ 2137852 w 3096285"/>
                  <a:gd name="connsiteY1" fmla="*/ 634853 h 2966512"/>
                  <a:gd name="connsiteX2" fmla="*/ 2132430 w 3096285"/>
                  <a:gd name="connsiteY2" fmla="*/ 807554 h 2966512"/>
                  <a:gd name="connsiteX3" fmla="*/ 2954248 w 3096285"/>
                  <a:gd name="connsiteY3" fmla="*/ 796270 h 2966512"/>
                  <a:gd name="connsiteX4" fmla="*/ 2998821 w 3096285"/>
                  <a:gd name="connsiteY4" fmla="*/ 804634 h 2966512"/>
                  <a:gd name="connsiteX5" fmla="*/ 3070010 w 3096285"/>
                  <a:gd name="connsiteY5" fmla="*/ 908896 h 2966512"/>
                  <a:gd name="connsiteX6" fmla="*/ 3096275 w 3096285"/>
                  <a:gd name="connsiteY6" fmla="*/ 2821775 h 2966512"/>
                  <a:gd name="connsiteX7" fmla="*/ 2983649 w 3096285"/>
                  <a:gd name="connsiteY7" fmla="*/ 2937537 h 2966512"/>
                  <a:gd name="connsiteX8" fmla="*/ 874143 w 3096285"/>
                  <a:gd name="connsiteY8" fmla="*/ 2966502 h 2966512"/>
                  <a:gd name="connsiteX9" fmla="*/ 758381 w 3096285"/>
                  <a:gd name="connsiteY9" fmla="*/ 2853876 h 2966512"/>
                  <a:gd name="connsiteX10" fmla="*/ 750127 w 3096285"/>
                  <a:gd name="connsiteY10" fmla="*/ 2252744 h 2966512"/>
                  <a:gd name="connsiteX11" fmla="*/ 181200 w 3096285"/>
                  <a:gd name="connsiteY11" fmla="*/ 2308464 h 2966512"/>
                  <a:gd name="connsiteX12" fmla="*/ 394351 w 3096285"/>
                  <a:gd name="connsiteY12" fmla="*/ 1572521 h 2966512"/>
                  <a:gd name="connsiteX13" fmla="*/ 742815 w 3096285"/>
                  <a:gd name="connsiteY13" fmla="*/ 1720213 h 2966512"/>
                  <a:gd name="connsiteX14" fmla="*/ 732115 w 3096285"/>
                  <a:gd name="connsiteY14" fmla="*/ 940997 h 2966512"/>
                  <a:gd name="connsiteX15" fmla="*/ 844742 w 3096285"/>
                  <a:gd name="connsiteY15" fmla="*/ 825235 h 2966512"/>
                  <a:gd name="connsiteX16" fmla="*/ 1599561 w 3096285"/>
                  <a:gd name="connsiteY16" fmla="*/ 814871 h 2966512"/>
                  <a:gd name="connsiteX17" fmla="*/ 1599561 w 3096285"/>
                  <a:gd name="connsiteY17" fmla="*/ 678030 h 2966512"/>
                  <a:gd name="connsiteX18" fmla="*/ 1595963 w 3096285"/>
                  <a:gd name="connsiteY18" fmla="*/ 675525 h 2966512"/>
                  <a:gd name="connsiteX19" fmla="*/ 1510836 w 3096285"/>
                  <a:gd name="connsiteY19" fmla="*/ 197505 h 2966512"/>
                  <a:gd name="connsiteX20" fmla="*/ 2033312 w 3096285"/>
                  <a:gd name="connsiteY20" fmla="*/ 48509 h 2966512"/>
                  <a:gd name="connsiteX0" fmla="*/ 2033312 w 3096285"/>
                  <a:gd name="connsiteY0" fmla="*/ 0 h 2918003"/>
                  <a:gd name="connsiteX1" fmla="*/ 2137852 w 3096285"/>
                  <a:gd name="connsiteY1" fmla="*/ 586344 h 2918003"/>
                  <a:gd name="connsiteX2" fmla="*/ 2132430 w 3096285"/>
                  <a:gd name="connsiteY2" fmla="*/ 759045 h 2918003"/>
                  <a:gd name="connsiteX3" fmla="*/ 2954248 w 3096285"/>
                  <a:gd name="connsiteY3" fmla="*/ 747761 h 2918003"/>
                  <a:gd name="connsiteX4" fmla="*/ 2998821 w 3096285"/>
                  <a:gd name="connsiteY4" fmla="*/ 756125 h 2918003"/>
                  <a:gd name="connsiteX5" fmla="*/ 3070010 w 3096285"/>
                  <a:gd name="connsiteY5" fmla="*/ 860387 h 2918003"/>
                  <a:gd name="connsiteX6" fmla="*/ 3096275 w 3096285"/>
                  <a:gd name="connsiteY6" fmla="*/ 2773266 h 2918003"/>
                  <a:gd name="connsiteX7" fmla="*/ 2983649 w 3096285"/>
                  <a:gd name="connsiteY7" fmla="*/ 2889028 h 2918003"/>
                  <a:gd name="connsiteX8" fmla="*/ 874143 w 3096285"/>
                  <a:gd name="connsiteY8" fmla="*/ 2917993 h 2918003"/>
                  <a:gd name="connsiteX9" fmla="*/ 758381 w 3096285"/>
                  <a:gd name="connsiteY9" fmla="*/ 2805367 h 2918003"/>
                  <a:gd name="connsiteX10" fmla="*/ 750127 w 3096285"/>
                  <a:gd name="connsiteY10" fmla="*/ 2204235 h 2918003"/>
                  <a:gd name="connsiteX11" fmla="*/ 181200 w 3096285"/>
                  <a:gd name="connsiteY11" fmla="*/ 2259955 h 2918003"/>
                  <a:gd name="connsiteX12" fmla="*/ 394351 w 3096285"/>
                  <a:gd name="connsiteY12" fmla="*/ 1524012 h 2918003"/>
                  <a:gd name="connsiteX13" fmla="*/ 742815 w 3096285"/>
                  <a:gd name="connsiteY13" fmla="*/ 1671704 h 2918003"/>
                  <a:gd name="connsiteX14" fmla="*/ 732115 w 3096285"/>
                  <a:gd name="connsiteY14" fmla="*/ 892488 h 2918003"/>
                  <a:gd name="connsiteX15" fmla="*/ 844742 w 3096285"/>
                  <a:gd name="connsiteY15" fmla="*/ 776726 h 2918003"/>
                  <a:gd name="connsiteX16" fmla="*/ 1599561 w 3096285"/>
                  <a:gd name="connsiteY16" fmla="*/ 766362 h 2918003"/>
                  <a:gd name="connsiteX17" fmla="*/ 1599561 w 3096285"/>
                  <a:gd name="connsiteY17" fmla="*/ 629521 h 2918003"/>
                  <a:gd name="connsiteX18" fmla="*/ 1595963 w 3096285"/>
                  <a:gd name="connsiteY18" fmla="*/ 627016 h 2918003"/>
                  <a:gd name="connsiteX19" fmla="*/ 2033312 w 3096285"/>
                  <a:gd name="connsiteY19" fmla="*/ 0 h 2918003"/>
                  <a:gd name="connsiteX0" fmla="*/ 2033312 w 3096285"/>
                  <a:gd name="connsiteY0" fmla="*/ 0 h 2918003"/>
                  <a:gd name="connsiteX1" fmla="*/ 2137852 w 3096285"/>
                  <a:gd name="connsiteY1" fmla="*/ 586344 h 2918003"/>
                  <a:gd name="connsiteX2" fmla="*/ 2132430 w 3096285"/>
                  <a:gd name="connsiteY2" fmla="*/ 759045 h 2918003"/>
                  <a:gd name="connsiteX3" fmla="*/ 2954248 w 3096285"/>
                  <a:gd name="connsiteY3" fmla="*/ 747761 h 2918003"/>
                  <a:gd name="connsiteX4" fmla="*/ 2998821 w 3096285"/>
                  <a:gd name="connsiteY4" fmla="*/ 756125 h 2918003"/>
                  <a:gd name="connsiteX5" fmla="*/ 3070010 w 3096285"/>
                  <a:gd name="connsiteY5" fmla="*/ 860387 h 2918003"/>
                  <a:gd name="connsiteX6" fmla="*/ 3096275 w 3096285"/>
                  <a:gd name="connsiteY6" fmla="*/ 2773266 h 2918003"/>
                  <a:gd name="connsiteX7" fmla="*/ 2983649 w 3096285"/>
                  <a:gd name="connsiteY7" fmla="*/ 2889028 h 2918003"/>
                  <a:gd name="connsiteX8" fmla="*/ 874143 w 3096285"/>
                  <a:gd name="connsiteY8" fmla="*/ 2917993 h 2918003"/>
                  <a:gd name="connsiteX9" fmla="*/ 758381 w 3096285"/>
                  <a:gd name="connsiteY9" fmla="*/ 2805367 h 2918003"/>
                  <a:gd name="connsiteX10" fmla="*/ 750127 w 3096285"/>
                  <a:gd name="connsiteY10" fmla="*/ 2204235 h 2918003"/>
                  <a:gd name="connsiteX11" fmla="*/ 181200 w 3096285"/>
                  <a:gd name="connsiteY11" fmla="*/ 2259955 h 2918003"/>
                  <a:gd name="connsiteX12" fmla="*/ 394351 w 3096285"/>
                  <a:gd name="connsiteY12" fmla="*/ 1524012 h 2918003"/>
                  <a:gd name="connsiteX13" fmla="*/ 742815 w 3096285"/>
                  <a:gd name="connsiteY13" fmla="*/ 1671704 h 2918003"/>
                  <a:gd name="connsiteX14" fmla="*/ 732115 w 3096285"/>
                  <a:gd name="connsiteY14" fmla="*/ 892488 h 2918003"/>
                  <a:gd name="connsiteX15" fmla="*/ 844742 w 3096285"/>
                  <a:gd name="connsiteY15" fmla="*/ 776726 h 2918003"/>
                  <a:gd name="connsiteX16" fmla="*/ 1599561 w 3096285"/>
                  <a:gd name="connsiteY16" fmla="*/ 766362 h 2918003"/>
                  <a:gd name="connsiteX17" fmla="*/ 1599561 w 3096285"/>
                  <a:gd name="connsiteY17" fmla="*/ 629521 h 2918003"/>
                  <a:gd name="connsiteX18" fmla="*/ 1595963 w 3096285"/>
                  <a:gd name="connsiteY18" fmla="*/ 627016 h 2918003"/>
                  <a:gd name="connsiteX19" fmla="*/ 2033312 w 3096285"/>
                  <a:gd name="connsiteY19" fmla="*/ 0 h 2918003"/>
                  <a:gd name="connsiteX0" fmla="*/ 2033312 w 3096285"/>
                  <a:gd name="connsiteY0" fmla="*/ 20992 h 2938995"/>
                  <a:gd name="connsiteX1" fmla="*/ 2137852 w 3096285"/>
                  <a:gd name="connsiteY1" fmla="*/ 607336 h 2938995"/>
                  <a:gd name="connsiteX2" fmla="*/ 2132430 w 3096285"/>
                  <a:gd name="connsiteY2" fmla="*/ 780037 h 2938995"/>
                  <a:gd name="connsiteX3" fmla="*/ 2954248 w 3096285"/>
                  <a:gd name="connsiteY3" fmla="*/ 768753 h 2938995"/>
                  <a:gd name="connsiteX4" fmla="*/ 2998821 w 3096285"/>
                  <a:gd name="connsiteY4" fmla="*/ 777117 h 2938995"/>
                  <a:gd name="connsiteX5" fmla="*/ 3070010 w 3096285"/>
                  <a:gd name="connsiteY5" fmla="*/ 881379 h 2938995"/>
                  <a:gd name="connsiteX6" fmla="*/ 3096275 w 3096285"/>
                  <a:gd name="connsiteY6" fmla="*/ 2794258 h 2938995"/>
                  <a:gd name="connsiteX7" fmla="*/ 2983649 w 3096285"/>
                  <a:gd name="connsiteY7" fmla="*/ 2910020 h 2938995"/>
                  <a:gd name="connsiteX8" fmla="*/ 874143 w 3096285"/>
                  <a:gd name="connsiteY8" fmla="*/ 2938985 h 2938995"/>
                  <a:gd name="connsiteX9" fmla="*/ 758381 w 3096285"/>
                  <a:gd name="connsiteY9" fmla="*/ 2826359 h 2938995"/>
                  <a:gd name="connsiteX10" fmla="*/ 750127 w 3096285"/>
                  <a:gd name="connsiteY10" fmla="*/ 2225227 h 2938995"/>
                  <a:gd name="connsiteX11" fmla="*/ 181200 w 3096285"/>
                  <a:gd name="connsiteY11" fmla="*/ 2280947 h 2938995"/>
                  <a:gd name="connsiteX12" fmla="*/ 394351 w 3096285"/>
                  <a:gd name="connsiteY12" fmla="*/ 1545004 h 2938995"/>
                  <a:gd name="connsiteX13" fmla="*/ 742815 w 3096285"/>
                  <a:gd name="connsiteY13" fmla="*/ 1692696 h 2938995"/>
                  <a:gd name="connsiteX14" fmla="*/ 732115 w 3096285"/>
                  <a:gd name="connsiteY14" fmla="*/ 913480 h 2938995"/>
                  <a:gd name="connsiteX15" fmla="*/ 844742 w 3096285"/>
                  <a:gd name="connsiteY15" fmla="*/ 797718 h 2938995"/>
                  <a:gd name="connsiteX16" fmla="*/ 1599561 w 3096285"/>
                  <a:gd name="connsiteY16" fmla="*/ 787354 h 2938995"/>
                  <a:gd name="connsiteX17" fmla="*/ 1599561 w 3096285"/>
                  <a:gd name="connsiteY17" fmla="*/ 650513 h 2938995"/>
                  <a:gd name="connsiteX18" fmla="*/ 1595963 w 3096285"/>
                  <a:gd name="connsiteY18" fmla="*/ 648008 h 2938995"/>
                  <a:gd name="connsiteX19" fmla="*/ 2033312 w 3096285"/>
                  <a:gd name="connsiteY19" fmla="*/ 20992 h 2938995"/>
                  <a:gd name="connsiteX0" fmla="*/ 2033312 w 3096285"/>
                  <a:gd name="connsiteY0" fmla="*/ 20992 h 2938995"/>
                  <a:gd name="connsiteX1" fmla="*/ 2137852 w 3096285"/>
                  <a:gd name="connsiteY1" fmla="*/ 607336 h 2938995"/>
                  <a:gd name="connsiteX2" fmla="*/ 2132430 w 3096285"/>
                  <a:gd name="connsiteY2" fmla="*/ 780037 h 2938995"/>
                  <a:gd name="connsiteX3" fmla="*/ 2954248 w 3096285"/>
                  <a:gd name="connsiteY3" fmla="*/ 768753 h 2938995"/>
                  <a:gd name="connsiteX4" fmla="*/ 2998821 w 3096285"/>
                  <a:gd name="connsiteY4" fmla="*/ 777117 h 2938995"/>
                  <a:gd name="connsiteX5" fmla="*/ 3070010 w 3096285"/>
                  <a:gd name="connsiteY5" fmla="*/ 881379 h 2938995"/>
                  <a:gd name="connsiteX6" fmla="*/ 3096275 w 3096285"/>
                  <a:gd name="connsiteY6" fmla="*/ 2794258 h 2938995"/>
                  <a:gd name="connsiteX7" fmla="*/ 2983649 w 3096285"/>
                  <a:gd name="connsiteY7" fmla="*/ 2910020 h 2938995"/>
                  <a:gd name="connsiteX8" fmla="*/ 874143 w 3096285"/>
                  <a:gd name="connsiteY8" fmla="*/ 2938985 h 2938995"/>
                  <a:gd name="connsiteX9" fmla="*/ 758381 w 3096285"/>
                  <a:gd name="connsiteY9" fmla="*/ 2826359 h 2938995"/>
                  <a:gd name="connsiteX10" fmla="*/ 750127 w 3096285"/>
                  <a:gd name="connsiteY10" fmla="*/ 2225227 h 2938995"/>
                  <a:gd name="connsiteX11" fmla="*/ 181200 w 3096285"/>
                  <a:gd name="connsiteY11" fmla="*/ 2280947 h 2938995"/>
                  <a:gd name="connsiteX12" fmla="*/ 394351 w 3096285"/>
                  <a:gd name="connsiteY12" fmla="*/ 1545004 h 2938995"/>
                  <a:gd name="connsiteX13" fmla="*/ 742815 w 3096285"/>
                  <a:gd name="connsiteY13" fmla="*/ 1692696 h 2938995"/>
                  <a:gd name="connsiteX14" fmla="*/ 732115 w 3096285"/>
                  <a:gd name="connsiteY14" fmla="*/ 913480 h 2938995"/>
                  <a:gd name="connsiteX15" fmla="*/ 844742 w 3096285"/>
                  <a:gd name="connsiteY15" fmla="*/ 797718 h 2938995"/>
                  <a:gd name="connsiteX16" fmla="*/ 1599561 w 3096285"/>
                  <a:gd name="connsiteY16" fmla="*/ 787354 h 2938995"/>
                  <a:gd name="connsiteX17" fmla="*/ 1599561 w 3096285"/>
                  <a:gd name="connsiteY17" fmla="*/ 650513 h 2938995"/>
                  <a:gd name="connsiteX18" fmla="*/ 1595963 w 3096285"/>
                  <a:gd name="connsiteY18" fmla="*/ 648008 h 2938995"/>
                  <a:gd name="connsiteX19" fmla="*/ 2033312 w 3096285"/>
                  <a:gd name="connsiteY19" fmla="*/ 20992 h 2938995"/>
                  <a:gd name="connsiteX0" fmla="*/ 2033312 w 3096285"/>
                  <a:gd name="connsiteY0" fmla="*/ 20992 h 2938995"/>
                  <a:gd name="connsiteX1" fmla="*/ 2137852 w 3096285"/>
                  <a:gd name="connsiteY1" fmla="*/ 607336 h 2938995"/>
                  <a:gd name="connsiteX2" fmla="*/ 2132430 w 3096285"/>
                  <a:gd name="connsiteY2" fmla="*/ 780037 h 2938995"/>
                  <a:gd name="connsiteX3" fmla="*/ 2954248 w 3096285"/>
                  <a:gd name="connsiteY3" fmla="*/ 768753 h 2938995"/>
                  <a:gd name="connsiteX4" fmla="*/ 2998821 w 3096285"/>
                  <a:gd name="connsiteY4" fmla="*/ 777117 h 2938995"/>
                  <a:gd name="connsiteX5" fmla="*/ 3070010 w 3096285"/>
                  <a:gd name="connsiteY5" fmla="*/ 881379 h 2938995"/>
                  <a:gd name="connsiteX6" fmla="*/ 3096275 w 3096285"/>
                  <a:gd name="connsiteY6" fmla="*/ 2794258 h 2938995"/>
                  <a:gd name="connsiteX7" fmla="*/ 2983649 w 3096285"/>
                  <a:gd name="connsiteY7" fmla="*/ 2910020 h 2938995"/>
                  <a:gd name="connsiteX8" fmla="*/ 874143 w 3096285"/>
                  <a:gd name="connsiteY8" fmla="*/ 2938985 h 2938995"/>
                  <a:gd name="connsiteX9" fmla="*/ 758381 w 3096285"/>
                  <a:gd name="connsiteY9" fmla="*/ 2826359 h 2938995"/>
                  <a:gd name="connsiteX10" fmla="*/ 750127 w 3096285"/>
                  <a:gd name="connsiteY10" fmla="*/ 2225227 h 2938995"/>
                  <a:gd name="connsiteX11" fmla="*/ 181200 w 3096285"/>
                  <a:gd name="connsiteY11" fmla="*/ 2280947 h 2938995"/>
                  <a:gd name="connsiteX12" fmla="*/ 394351 w 3096285"/>
                  <a:gd name="connsiteY12" fmla="*/ 1545004 h 2938995"/>
                  <a:gd name="connsiteX13" fmla="*/ 742815 w 3096285"/>
                  <a:gd name="connsiteY13" fmla="*/ 1692696 h 2938995"/>
                  <a:gd name="connsiteX14" fmla="*/ 732115 w 3096285"/>
                  <a:gd name="connsiteY14" fmla="*/ 913480 h 2938995"/>
                  <a:gd name="connsiteX15" fmla="*/ 844742 w 3096285"/>
                  <a:gd name="connsiteY15" fmla="*/ 797718 h 2938995"/>
                  <a:gd name="connsiteX16" fmla="*/ 1599561 w 3096285"/>
                  <a:gd name="connsiteY16" fmla="*/ 787354 h 2938995"/>
                  <a:gd name="connsiteX17" fmla="*/ 1599561 w 3096285"/>
                  <a:gd name="connsiteY17" fmla="*/ 650513 h 2938995"/>
                  <a:gd name="connsiteX18" fmla="*/ 1595963 w 3096285"/>
                  <a:gd name="connsiteY18" fmla="*/ 648008 h 2938995"/>
                  <a:gd name="connsiteX19" fmla="*/ 2033312 w 3096285"/>
                  <a:gd name="connsiteY19" fmla="*/ 20992 h 2938995"/>
                  <a:gd name="connsiteX0" fmla="*/ 1595963 w 3096285"/>
                  <a:gd name="connsiteY0" fmla="*/ 45802 h 2336789"/>
                  <a:gd name="connsiteX1" fmla="*/ 2137852 w 3096285"/>
                  <a:gd name="connsiteY1" fmla="*/ 5130 h 2336789"/>
                  <a:gd name="connsiteX2" fmla="*/ 2132430 w 3096285"/>
                  <a:gd name="connsiteY2" fmla="*/ 177831 h 2336789"/>
                  <a:gd name="connsiteX3" fmla="*/ 2954248 w 3096285"/>
                  <a:gd name="connsiteY3" fmla="*/ 166547 h 2336789"/>
                  <a:gd name="connsiteX4" fmla="*/ 2998821 w 3096285"/>
                  <a:gd name="connsiteY4" fmla="*/ 174911 h 2336789"/>
                  <a:gd name="connsiteX5" fmla="*/ 3070010 w 3096285"/>
                  <a:gd name="connsiteY5" fmla="*/ 279173 h 2336789"/>
                  <a:gd name="connsiteX6" fmla="*/ 3096275 w 3096285"/>
                  <a:gd name="connsiteY6" fmla="*/ 2192052 h 2336789"/>
                  <a:gd name="connsiteX7" fmla="*/ 2983649 w 3096285"/>
                  <a:gd name="connsiteY7" fmla="*/ 2307814 h 2336789"/>
                  <a:gd name="connsiteX8" fmla="*/ 874143 w 3096285"/>
                  <a:gd name="connsiteY8" fmla="*/ 2336779 h 2336789"/>
                  <a:gd name="connsiteX9" fmla="*/ 758381 w 3096285"/>
                  <a:gd name="connsiteY9" fmla="*/ 2224153 h 2336789"/>
                  <a:gd name="connsiteX10" fmla="*/ 750127 w 3096285"/>
                  <a:gd name="connsiteY10" fmla="*/ 1623021 h 2336789"/>
                  <a:gd name="connsiteX11" fmla="*/ 181200 w 3096285"/>
                  <a:gd name="connsiteY11" fmla="*/ 1678741 h 2336789"/>
                  <a:gd name="connsiteX12" fmla="*/ 394351 w 3096285"/>
                  <a:gd name="connsiteY12" fmla="*/ 942798 h 2336789"/>
                  <a:gd name="connsiteX13" fmla="*/ 742815 w 3096285"/>
                  <a:gd name="connsiteY13" fmla="*/ 1090490 h 2336789"/>
                  <a:gd name="connsiteX14" fmla="*/ 732115 w 3096285"/>
                  <a:gd name="connsiteY14" fmla="*/ 311274 h 2336789"/>
                  <a:gd name="connsiteX15" fmla="*/ 844742 w 3096285"/>
                  <a:gd name="connsiteY15" fmla="*/ 195512 h 2336789"/>
                  <a:gd name="connsiteX16" fmla="*/ 1599561 w 3096285"/>
                  <a:gd name="connsiteY16" fmla="*/ 185148 h 2336789"/>
                  <a:gd name="connsiteX17" fmla="*/ 1599561 w 3096285"/>
                  <a:gd name="connsiteY17" fmla="*/ 48307 h 2336789"/>
                  <a:gd name="connsiteX18" fmla="*/ 1595963 w 3096285"/>
                  <a:gd name="connsiteY18" fmla="*/ 45802 h 2336789"/>
                  <a:gd name="connsiteX0" fmla="*/ 1595963 w 3096285"/>
                  <a:gd name="connsiteY0" fmla="*/ 448570 h 2739557"/>
                  <a:gd name="connsiteX1" fmla="*/ 2137852 w 3096285"/>
                  <a:gd name="connsiteY1" fmla="*/ 407898 h 2739557"/>
                  <a:gd name="connsiteX2" fmla="*/ 2132430 w 3096285"/>
                  <a:gd name="connsiteY2" fmla="*/ 580599 h 2739557"/>
                  <a:gd name="connsiteX3" fmla="*/ 2954248 w 3096285"/>
                  <a:gd name="connsiteY3" fmla="*/ 569315 h 2739557"/>
                  <a:gd name="connsiteX4" fmla="*/ 2998821 w 3096285"/>
                  <a:gd name="connsiteY4" fmla="*/ 577679 h 2739557"/>
                  <a:gd name="connsiteX5" fmla="*/ 3070010 w 3096285"/>
                  <a:gd name="connsiteY5" fmla="*/ 681941 h 2739557"/>
                  <a:gd name="connsiteX6" fmla="*/ 3096275 w 3096285"/>
                  <a:gd name="connsiteY6" fmla="*/ 2594820 h 2739557"/>
                  <a:gd name="connsiteX7" fmla="*/ 2983649 w 3096285"/>
                  <a:gd name="connsiteY7" fmla="*/ 2710582 h 2739557"/>
                  <a:gd name="connsiteX8" fmla="*/ 874143 w 3096285"/>
                  <a:gd name="connsiteY8" fmla="*/ 2739547 h 2739557"/>
                  <a:gd name="connsiteX9" fmla="*/ 758381 w 3096285"/>
                  <a:gd name="connsiteY9" fmla="*/ 2626921 h 2739557"/>
                  <a:gd name="connsiteX10" fmla="*/ 750127 w 3096285"/>
                  <a:gd name="connsiteY10" fmla="*/ 2025789 h 2739557"/>
                  <a:gd name="connsiteX11" fmla="*/ 181200 w 3096285"/>
                  <a:gd name="connsiteY11" fmla="*/ 2081509 h 2739557"/>
                  <a:gd name="connsiteX12" fmla="*/ 394351 w 3096285"/>
                  <a:gd name="connsiteY12" fmla="*/ 1345566 h 2739557"/>
                  <a:gd name="connsiteX13" fmla="*/ 742815 w 3096285"/>
                  <a:gd name="connsiteY13" fmla="*/ 1493258 h 2739557"/>
                  <a:gd name="connsiteX14" fmla="*/ 732115 w 3096285"/>
                  <a:gd name="connsiteY14" fmla="*/ 714042 h 2739557"/>
                  <a:gd name="connsiteX15" fmla="*/ 844742 w 3096285"/>
                  <a:gd name="connsiteY15" fmla="*/ 598280 h 2739557"/>
                  <a:gd name="connsiteX16" fmla="*/ 1599561 w 3096285"/>
                  <a:gd name="connsiteY16" fmla="*/ 587916 h 2739557"/>
                  <a:gd name="connsiteX17" fmla="*/ 1599561 w 3096285"/>
                  <a:gd name="connsiteY17" fmla="*/ 451075 h 2739557"/>
                  <a:gd name="connsiteX18" fmla="*/ 1595963 w 3096285"/>
                  <a:gd name="connsiteY18" fmla="*/ 448570 h 2739557"/>
                  <a:gd name="connsiteX0" fmla="*/ 1595963 w 3096285"/>
                  <a:gd name="connsiteY0" fmla="*/ 659119 h 2950106"/>
                  <a:gd name="connsiteX1" fmla="*/ 2137852 w 3096285"/>
                  <a:gd name="connsiteY1" fmla="*/ 618447 h 2950106"/>
                  <a:gd name="connsiteX2" fmla="*/ 2132430 w 3096285"/>
                  <a:gd name="connsiteY2" fmla="*/ 791148 h 2950106"/>
                  <a:gd name="connsiteX3" fmla="*/ 2954248 w 3096285"/>
                  <a:gd name="connsiteY3" fmla="*/ 779864 h 2950106"/>
                  <a:gd name="connsiteX4" fmla="*/ 2998821 w 3096285"/>
                  <a:gd name="connsiteY4" fmla="*/ 788228 h 2950106"/>
                  <a:gd name="connsiteX5" fmla="*/ 3070010 w 3096285"/>
                  <a:gd name="connsiteY5" fmla="*/ 892490 h 2950106"/>
                  <a:gd name="connsiteX6" fmla="*/ 3096275 w 3096285"/>
                  <a:gd name="connsiteY6" fmla="*/ 2805369 h 2950106"/>
                  <a:gd name="connsiteX7" fmla="*/ 2983649 w 3096285"/>
                  <a:gd name="connsiteY7" fmla="*/ 2921131 h 2950106"/>
                  <a:gd name="connsiteX8" fmla="*/ 874143 w 3096285"/>
                  <a:gd name="connsiteY8" fmla="*/ 2950096 h 2950106"/>
                  <a:gd name="connsiteX9" fmla="*/ 758381 w 3096285"/>
                  <a:gd name="connsiteY9" fmla="*/ 2837470 h 2950106"/>
                  <a:gd name="connsiteX10" fmla="*/ 750127 w 3096285"/>
                  <a:gd name="connsiteY10" fmla="*/ 2236338 h 2950106"/>
                  <a:gd name="connsiteX11" fmla="*/ 181200 w 3096285"/>
                  <a:gd name="connsiteY11" fmla="*/ 2292058 h 2950106"/>
                  <a:gd name="connsiteX12" fmla="*/ 394351 w 3096285"/>
                  <a:gd name="connsiteY12" fmla="*/ 1556115 h 2950106"/>
                  <a:gd name="connsiteX13" fmla="*/ 742815 w 3096285"/>
                  <a:gd name="connsiteY13" fmla="*/ 1703807 h 2950106"/>
                  <a:gd name="connsiteX14" fmla="*/ 732115 w 3096285"/>
                  <a:gd name="connsiteY14" fmla="*/ 924591 h 2950106"/>
                  <a:gd name="connsiteX15" fmla="*/ 844742 w 3096285"/>
                  <a:gd name="connsiteY15" fmla="*/ 808829 h 2950106"/>
                  <a:gd name="connsiteX16" fmla="*/ 1599561 w 3096285"/>
                  <a:gd name="connsiteY16" fmla="*/ 798465 h 2950106"/>
                  <a:gd name="connsiteX17" fmla="*/ 1599561 w 3096285"/>
                  <a:gd name="connsiteY17" fmla="*/ 661624 h 2950106"/>
                  <a:gd name="connsiteX18" fmla="*/ 1595963 w 3096285"/>
                  <a:gd name="connsiteY18" fmla="*/ 659119 h 2950106"/>
                  <a:gd name="connsiteX0" fmla="*/ 1595963 w 3096285"/>
                  <a:gd name="connsiteY0" fmla="*/ 572986 h 2863973"/>
                  <a:gd name="connsiteX1" fmla="*/ 2137852 w 3096285"/>
                  <a:gd name="connsiteY1" fmla="*/ 532314 h 2863973"/>
                  <a:gd name="connsiteX2" fmla="*/ 2132430 w 3096285"/>
                  <a:gd name="connsiteY2" fmla="*/ 705015 h 2863973"/>
                  <a:gd name="connsiteX3" fmla="*/ 2954248 w 3096285"/>
                  <a:gd name="connsiteY3" fmla="*/ 693731 h 2863973"/>
                  <a:gd name="connsiteX4" fmla="*/ 2998821 w 3096285"/>
                  <a:gd name="connsiteY4" fmla="*/ 702095 h 2863973"/>
                  <a:gd name="connsiteX5" fmla="*/ 3070010 w 3096285"/>
                  <a:gd name="connsiteY5" fmla="*/ 806357 h 2863973"/>
                  <a:gd name="connsiteX6" fmla="*/ 3096275 w 3096285"/>
                  <a:gd name="connsiteY6" fmla="*/ 2719236 h 2863973"/>
                  <a:gd name="connsiteX7" fmla="*/ 2983649 w 3096285"/>
                  <a:gd name="connsiteY7" fmla="*/ 2834998 h 2863973"/>
                  <a:gd name="connsiteX8" fmla="*/ 874143 w 3096285"/>
                  <a:gd name="connsiteY8" fmla="*/ 2863963 h 2863973"/>
                  <a:gd name="connsiteX9" fmla="*/ 758381 w 3096285"/>
                  <a:gd name="connsiteY9" fmla="*/ 2751337 h 2863973"/>
                  <a:gd name="connsiteX10" fmla="*/ 750127 w 3096285"/>
                  <a:gd name="connsiteY10" fmla="*/ 2150205 h 2863973"/>
                  <a:gd name="connsiteX11" fmla="*/ 181200 w 3096285"/>
                  <a:gd name="connsiteY11" fmla="*/ 2205925 h 2863973"/>
                  <a:gd name="connsiteX12" fmla="*/ 394351 w 3096285"/>
                  <a:gd name="connsiteY12" fmla="*/ 1469982 h 2863973"/>
                  <a:gd name="connsiteX13" fmla="*/ 742815 w 3096285"/>
                  <a:gd name="connsiteY13" fmla="*/ 1617674 h 2863973"/>
                  <a:gd name="connsiteX14" fmla="*/ 732115 w 3096285"/>
                  <a:gd name="connsiteY14" fmla="*/ 838458 h 2863973"/>
                  <a:gd name="connsiteX15" fmla="*/ 844742 w 3096285"/>
                  <a:gd name="connsiteY15" fmla="*/ 722696 h 2863973"/>
                  <a:gd name="connsiteX16" fmla="*/ 1599561 w 3096285"/>
                  <a:gd name="connsiteY16" fmla="*/ 712332 h 2863973"/>
                  <a:gd name="connsiteX17" fmla="*/ 1599561 w 3096285"/>
                  <a:gd name="connsiteY17" fmla="*/ 575491 h 2863973"/>
                  <a:gd name="connsiteX18" fmla="*/ 1595963 w 3096285"/>
                  <a:gd name="connsiteY18" fmla="*/ 572986 h 2863973"/>
                  <a:gd name="connsiteX0" fmla="*/ 1595963 w 3096285"/>
                  <a:gd name="connsiteY0" fmla="*/ 638140 h 2929127"/>
                  <a:gd name="connsiteX1" fmla="*/ 2137852 w 3096285"/>
                  <a:gd name="connsiteY1" fmla="*/ 597468 h 2929127"/>
                  <a:gd name="connsiteX2" fmla="*/ 2132430 w 3096285"/>
                  <a:gd name="connsiteY2" fmla="*/ 770169 h 2929127"/>
                  <a:gd name="connsiteX3" fmla="*/ 2954248 w 3096285"/>
                  <a:gd name="connsiteY3" fmla="*/ 758885 h 2929127"/>
                  <a:gd name="connsiteX4" fmla="*/ 2998821 w 3096285"/>
                  <a:gd name="connsiteY4" fmla="*/ 767249 h 2929127"/>
                  <a:gd name="connsiteX5" fmla="*/ 3070010 w 3096285"/>
                  <a:gd name="connsiteY5" fmla="*/ 871511 h 2929127"/>
                  <a:gd name="connsiteX6" fmla="*/ 3096275 w 3096285"/>
                  <a:gd name="connsiteY6" fmla="*/ 2784390 h 2929127"/>
                  <a:gd name="connsiteX7" fmla="*/ 2983649 w 3096285"/>
                  <a:gd name="connsiteY7" fmla="*/ 2900152 h 2929127"/>
                  <a:gd name="connsiteX8" fmla="*/ 874143 w 3096285"/>
                  <a:gd name="connsiteY8" fmla="*/ 2929117 h 2929127"/>
                  <a:gd name="connsiteX9" fmla="*/ 758381 w 3096285"/>
                  <a:gd name="connsiteY9" fmla="*/ 2816491 h 2929127"/>
                  <a:gd name="connsiteX10" fmla="*/ 750127 w 3096285"/>
                  <a:gd name="connsiteY10" fmla="*/ 2215359 h 2929127"/>
                  <a:gd name="connsiteX11" fmla="*/ 181200 w 3096285"/>
                  <a:gd name="connsiteY11" fmla="*/ 2271079 h 2929127"/>
                  <a:gd name="connsiteX12" fmla="*/ 394351 w 3096285"/>
                  <a:gd name="connsiteY12" fmla="*/ 1535136 h 2929127"/>
                  <a:gd name="connsiteX13" fmla="*/ 742815 w 3096285"/>
                  <a:gd name="connsiteY13" fmla="*/ 1682828 h 2929127"/>
                  <a:gd name="connsiteX14" fmla="*/ 732115 w 3096285"/>
                  <a:gd name="connsiteY14" fmla="*/ 903612 h 2929127"/>
                  <a:gd name="connsiteX15" fmla="*/ 844742 w 3096285"/>
                  <a:gd name="connsiteY15" fmla="*/ 787850 h 2929127"/>
                  <a:gd name="connsiteX16" fmla="*/ 1599561 w 3096285"/>
                  <a:gd name="connsiteY16" fmla="*/ 777486 h 2929127"/>
                  <a:gd name="connsiteX17" fmla="*/ 1599561 w 3096285"/>
                  <a:gd name="connsiteY17" fmla="*/ 640645 h 2929127"/>
                  <a:gd name="connsiteX18" fmla="*/ 1595963 w 3096285"/>
                  <a:gd name="connsiteY18" fmla="*/ 638140 h 2929127"/>
                  <a:gd name="connsiteX0" fmla="*/ 1595963 w 3096285"/>
                  <a:gd name="connsiteY0" fmla="*/ 614900 h 2905887"/>
                  <a:gd name="connsiteX1" fmla="*/ 2137852 w 3096285"/>
                  <a:gd name="connsiteY1" fmla="*/ 574228 h 2905887"/>
                  <a:gd name="connsiteX2" fmla="*/ 2132430 w 3096285"/>
                  <a:gd name="connsiteY2" fmla="*/ 746929 h 2905887"/>
                  <a:gd name="connsiteX3" fmla="*/ 2954248 w 3096285"/>
                  <a:gd name="connsiteY3" fmla="*/ 735645 h 2905887"/>
                  <a:gd name="connsiteX4" fmla="*/ 2998821 w 3096285"/>
                  <a:gd name="connsiteY4" fmla="*/ 744009 h 2905887"/>
                  <a:gd name="connsiteX5" fmla="*/ 3070010 w 3096285"/>
                  <a:gd name="connsiteY5" fmla="*/ 848271 h 2905887"/>
                  <a:gd name="connsiteX6" fmla="*/ 3096275 w 3096285"/>
                  <a:gd name="connsiteY6" fmla="*/ 2761150 h 2905887"/>
                  <a:gd name="connsiteX7" fmla="*/ 2983649 w 3096285"/>
                  <a:gd name="connsiteY7" fmla="*/ 2876912 h 2905887"/>
                  <a:gd name="connsiteX8" fmla="*/ 874143 w 3096285"/>
                  <a:gd name="connsiteY8" fmla="*/ 2905877 h 2905887"/>
                  <a:gd name="connsiteX9" fmla="*/ 758381 w 3096285"/>
                  <a:gd name="connsiteY9" fmla="*/ 2793251 h 2905887"/>
                  <a:gd name="connsiteX10" fmla="*/ 750127 w 3096285"/>
                  <a:gd name="connsiteY10" fmla="*/ 2192119 h 2905887"/>
                  <a:gd name="connsiteX11" fmla="*/ 181200 w 3096285"/>
                  <a:gd name="connsiteY11" fmla="*/ 2247839 h 2905887"/>
                  <a:gd name="connsiteX12" fmla="*/ 394351 w 3096285"/>
                  <a:gd name="connsiteY12" fmla="*/ 1511896 h 2905887"/>
                  <a:gd name="connsiteX13" fmla="*/ 742815 w 3096285"/>
                  <a:gd name="connsiteY13" fmla="*/ 1659588 h 2905887"/>
                  <a:gd name="connsiteX14" fmla="*/ 732115 w 3096285"/>
                  <a:gd name="connsiteY14" fmla="*/ 880372 h 2905887"/>
                  <a:gd name="connsiteX15" fmla="*/ 844742 w 3096285"/>
                  <a:gd name="connsiteY15" fmla="*/ 764610 h 2905887"/>
                  <a:gd name="connsiteX16" fmla="*/ 1599561 w 3096285"/>
                  <a:gd name="connsiteY16" fmla="*/ 754246 h 2905887"/>
                  <a:gd name="connsiteX17" fmla="*/ 1599561 w 3096285"/>
                  <a:gd name="connsiteY17" fmla="*/ 617405 h 2905887"/>
                  <a:gd name="connsiteX18" fmla="*/ 1595963 w 3096285"/>
                  <a:gd name="connsiteY18" fmla="*/ 614900 h 2905887"/>
                  <a:gd name="connsiteX0" fmla="*/ 1595963 w 3096285"/>
                  <a:gd name="connsiteY0" fmla="*/ 651393 h 2942380"/>
                  <a:gd name="connsiteX1" fmla="*/ 2137852 w 3096285"/>
                  <a:gd name="connsiteY1" fmla="*/ 610721 h 2942380"/>
                  <a:gd name="connsiteX2" fmla="*/ 2132430 w 3096285"/>
                  <a:gd name="connsiteY2" fmla="*/ 783422 h 2942380"/>
                  <a:gd name="connsiteX3" fmla="*/ 2954248 w 3096285"/>
                  <a:gd name="connsiteY3" fmla="*/ 772138 h 2942380"/>
                  <a:gd name="connsiteX4" fmla="*/ 2998821 w 3096285"/>
                  <a:gd name="connsiteY4" fmla="*/ 780502 h 2942380"/>
                  <a:gd name="connsiteX5" fmla="*/ 3070010 w 3096285"/>
                  <a:gd name="connsiteY5" fmla="*/ 884764 h 2942380"/>
                  <a:gd name="connsiteX6" fmla="*/ 3096275 w 3096285"/>
                  <a:gd name="connsiteY6" fmla="*/ 2797643 h 2942380"/>
                  <a:gd name="connsiteX7" fmla="*/ 2983649 w 3096285"/>
                  <a:gd name="connsiteY7" fmla="*/ 2913405 h 2942380"/>
                  <a:gd name="connsiteX8" fmla="*/ 874143 w 3096285"/>
                  <a:gd name="connsiteY8" fmla="*/ 2942370 h 2942380"/>
                  <a:gd name="connsiteX9" fmla="*/ 758381 w 3096285"/>
                  <a:gd name="connsiteY9" fmla="*/ 2829744 h 2942380"/>
                  <a:gd name="connsiteX10" fmla="*/ 750127 w 3096285"/>
                  <a:gd name="connsiteY10" fmla="*/ 2228612 h 2942380"/>
                  <a:gd name="connsiteX11" fmla="*/ 181200 w 3096285"/>
                  <a:gd name="connsiteY11" fmla="*/ 2284332 h 2942380"/>
                  <a:gd name="connsiteX12" fmla="*/ 394351 w 3096285"/>
                  <a:gd name="connsiteY12" fmla="*/ 1548389 h 2942380"/>
                  <a:gd name="connsiteX13" fmla="*/ 742815 w 3096285"/>
                  <a:gd name="connsiteY13" fmla="*/ 1696081 h 2942380"/>
                  <a:gd name="connsiteX14" fmla="*/ 732115 w 3096285"/>
                  <a:gd name="connsiteY14" fmla="*/ 916865 h 2942380"/>
                  <a:gd name="connsiteX15" fmla="*/ 844742 w 3096285"/>
                  <a:gd name="connsiteY15" fmla="*/ 801103 h 2942380"/>
                  <a:gd name="connsiteX16" fmla="*/ 1599561 w 3096285"/>
                  <a:gd name="connsiteY16" fmla="*/ 790739 h 2942380"/>
                  <a:gd name="connsiteX17" fmla="*/ 1599561 w 3096285"/>
                  <a:gd name="connsiteY17" fmla="*/ 653898 h 2942380"/>
                  <a:gd name="connsiteX18" fmla="*/ 1595963 w 3096285"/>
                  <a:gd name="connsiteY18" fmla="*/ 651393 h 2942380"/>
                  <a:gd name="connsiteX0" fmla="*/ 1595963 w 3096285"/>
                  <a:gd name="connsiteY0" fmla="*/ 662534 h 2953521"/>
                  <a:gd name="connsiteX1" fmla="*/ 2137852 w 3096285"/>
                  <a:gd name="connsiteY1" fmla="*/ 621862 h 2953521"/>
                  <a:gd name="connsiteX2" fmla="*/ 2132430 w 3096285"/>
                  <a:gd name="connsiteY2" fmla="*/ 794563 h 2953521"/>
                  <a:gd name="connsiteX3" fmla="*/ 2954248 w 3096285"/>
                  <a:gd name="connsiteY3" fmla="*/ 783279 h 2953521"/>
                  <a:gd name="connsiteX4" fmla="*/ 2998821 w 3096285"/>
                  <a:gd name="connsiteY4" fmla="*/ 791643 h 2953521"/>
                  <a:gd name="connsiteX5" fmla="*/ 3070010 w 3096285"/>
                  <a:gd name="connsiteY5" fmla="*/ 895905 h 2953521"/>
                  <a:gd name="connsiteX6" fmla="*/ 3096275 w 3096285"/>
                  <a:gd name="connsiteY6" fmla="*/ 2808784 h 2953521"/>
                  <a:gd name="connsiteX7" fmla="*/ 2983649 w 3096285"/>
                  <a:gd name="connsiteY7" fmla="*/ 2924546 h 2953521"/>
                  <a:gd name="connsiteX8" fmla="*/ 874143 w 3096285"/>
                  <a:gd name="connsiteY8" fmla="*/ 2953511 h 2953521"/>
                  <a:gd name="connsiteX9" fmla="*/ 758381 w 3096285"/>
                  <a:gd name="connsiteY9" fmla="*/ 2840885 h 2953521"/>
                  <a:gd name="connsiteX10" fmla="*/ 750127 w 3096285"/>
                  <a:gd name="connsiteY10" fmla="*/ 2239753 h 2953521"/>
                  <a:gd name="connsiteX11" fmla="*/ 181200 w 3096285"/>
                  <a:gd name="connsiteY11" fmla="*/ 2295473 h 2953521"/>
                  <a:gd name="connsiteX12" fmla="*/ 394351 w 3096285"/>
                  <a:gd name="connsiteY12" fmla="*/ 1559530 h 2953521"/>
                  <a:gd name="connsiteX13" fmla="*/ 742815 w 3096285"/>
                  <a:gd name="connsiteY13" fmla="*/ 1707222 h 2953521"/>
                  <a:gd name="connsiteX14" fmla="*/ 732115 w 3096285"/>
                  <a:gd name="connsiteY14" fmla="*/ 928006 h 2953521"/>
                  <a:gd name="connsiteX15" fmla="*/ 844742 w 3096285"/>
                  <a:gd name="connsiteY15" fmla="*/ 812244 h 2953521"/>
                  <a:gd name="connsiteX16" fmla="*/ 1599561 w 3096285"/>
                  <a:gd name="connsiteY16" fmla="*/ 801880 h 2953521"/>
                  <a:gd name="connsiteX17" fmla="*/ 1599561 w 3096285"/>
                  <a:gd name="connsiteY17" fmla="*/ 665039 h 2953521"/>
                  <a:gd name="connsiteX18" fmla="*/ 1595963 w 3096285"/>
                  <a:gd name="connsiteY18" fmla="*/ 662534 h 2953521"/>
                  <a:gd name="connsiteX0" fmla="*/ 1595963 w 3096285"/>
                  <a:gd name="connsiteY0" fmla="*/ 630699 h 2921686"/>
                  <a:gd name="connsiteX1" fmla="*/ 2137852 w 3096285"/>
                  <a:gd name="connsiteY1" fmla="*/ 590027 h 2921686"/>
                  <a:gd name="connsiteX2" fmla="*/ 2132430 w 3096285"/>
                  <a:gd name="connsiteY2" fmla="*/ 762728 h 2921686"/>
                  <a:gd name="connsiteX3" fmla="*/ 2954248 w 3096285"/>
                  <a:gd name="connsiteY3" fmla="*/ 751444 h 2921686"/>
                  <a:gd name="connsiteX4" fmla="*/ 2998821 w 3096285"/>
                  <a:gd name="connsiteY4" fmla="*/ 759808 h 2921686"/>
                  <a:gd name="connsiteX5" fmla="*/ 3070010 w 3096285"/>
                  <a:gd name="connsiteY5" fmla="*/ 864070 h 2921686"/>
                  <a:gd name="connsiteX6" fmla="*/ 3096275 w 3096285"/>
                  <a:gd name="connsiteY6" fmla="*/ 2776949 h 2921686"/>
                  <a:gd name="connsiteX7" fmla="*/ 2983649 w 3096285"/>
                  <a:gd name="connsiteY7" fmla="*/ 2892711 h 2921686"/>
                  <a:gd name="connsiteX8" fmla="*/ 874143 w 3096285"/>
                  <a:gd name="connsiteY8" fmla="*/ 2921676 h 2921686"/>
                  <a:gd name="connsiteX9" fmla="*/ 758381 w 3096285"/>
                  <a:gd name="connsiteY9" fmla="*/ 2809050 h 2921686"/>
                  <a:gd name="connsiteX10" fmla="*/ 750127 w 3096285"/>
                  <a:gd name="connsiteY10" fmla="*/ 2207918 h 2921686"/>
                  <a:gd name="connsiteX11" fmla="*/ 181200 w 3096285"/>
                  <a:gd name="connsiteY11" fmla="*/ 2263638 h 2921686"/>
                  <a:gd name="connsiteX12" fmla="*/ 394351 w 3096285"/>
                  <a:gd name="connsiteY12" fmla="*/ 1527695 h 2921686"/>
                  <a:gd name="connsiteX13" fmla="*/ 742815 w 3096285"/>
                  <a:gd name="connsiteY13" fmla="*/ 1675387 h 2921686"/>
                  <a:gd name="connsiteX14" fmla="*/ 732115 w 3096285"/>
                  <a:gd name="connsiteY14" fmla="*/ 896171 h 2921686"/>
                  <a:gd name="connsiteX15" fmla="*/ 844742 w 3096285"/>
                  <a:gd name="connsiteY15" fmla="*/ 780409 h 2921686"/>
                  <a:gd name="connsiteX16" fmla="*/ 1599561 w 3096285"/>
                  <a:gd name="connsiteY16" fmla="*/ 770045 h 2921686"/>
                  <a:gd name="connsiteX17" fmla="*/ 1599561 w 3096285"/>
                  <a:gd name="connsiteY17" fmla="*/ 633204 h 2921686"/>
                  <a:gd name="connsiteX18" fmla="*/ 1595963 w 3096285"/>
                  <a:gd name="connsiteY18" fmla="*/ 630699 h 2921686"/>
                  <a:gd name="connsiteX0" fmla="*/ 1595963 w 3096285"/>
                  <a:gd name="connsiteY0" fmla="*/ 649795 h 2940782"/>
                  <a:gd name="connsiteX1" fmla="*/ 2137852 w 3096285"/>
                  <a:gd name="connsiteY1" fmla="*/ 609123 h 2940782"/>
                  <a:gd name="connsiteX2" fmla="*/ 2132430 w 3096285"/>
                  <a:gd name="connsiteY2" fmla="*/ 781824 h 2940782"/>
                  <a:gd name="connsiteX3" fmla="*/ 2954248 w 3096285"/>
                  <a:gd name="connsiteY3" fmla="*/ 770540 h 2940782"/>
                  <a:gd name="connsiteX4" fmla="*/ 2998821 w 3096285"/>
                  <a:gd name="connsiteY4" fmla="*/ 778904 h 2940782"/>
                  <a:gd name="connsiteX5" fmla="*/ 3070010 w 3096285"/>
                  <a:gd name="connsiteY5" fmla="*/ 883166 h 2940782"/>
                  <a:gd name="connsiteX6" fmla="*/ 3096275 w 3096285"/>
                  <a:gd name="connsiteY6" fmla="*/ 2796045 h 2940782"/>
                  <a:gd name="connsiteX7" fmla="*/ 2983649 w 3096285"/>
                  <a:gd name="connsiteY7" fmla="*/ 2911807 h 2940782"/>
                  <a:gd name="connsiteX8" fmla="*/ 874143 w 3096285"/>
                  <a:gd name="connsiteY8" fmla="*/ 2940772 h 2940782"/>
                  <a:gd name="connsiteX9" fmla="*/ 758381 w 3096285"/>
                  <a:gd name="connsiteY9" fmla="*/ 2828146 h 2940782"/>
                  <a:gd name="connsiteX10" fmla="*/ 750127 w 3096285"/>
                  <a:gd name="connsiteY10" fmla="*/ 2227014 h 2940782"/>
                  <a:gd name="connsiteX11" fmla="*/ 181200 w 3096285"/>
                  <a:gd name="connsiteY11" fmla="*/ 2282734 h 2940782"/>
                  <a:gd name="connsiteX12" fmla="*/ 394351 w 3096285"/>
                  <a:gd name="connsiteY12" fmla="*/ 1546791 h 2940782"/>
                  <a:gd name="connsiteX13" fmla="*/ 742815 w 3096285"/>
                  <a:gd name="connsiteY13" fmla="*/ 1694483 h 2940782"/>
                  <a:gd name="connsiteX14" fmla="*/ 732115 w 3096285"/>
                  <a:gd name="connsiteY14" fmla="*/ 915267 h 2940782"/>
                  <a:gd name="connsiteX15" fmla="*/ 844742 w 3096285"/>
                  <a:gd name="connsiteY15" fmla="*/ 799505 h 2940782"/>
                  <a:gd name="connsiteX16" fmla="*/ 1599561 w 3096285"/>
                  <a:gd name="connsiteY16" fmla="*/ 789141 h 2940782"/>
                  <a:gd name="connsiteX17" fmla="*/ 1599561 w 3096285"/>
                  <a:gd name="connsiteY17" fmla="*/ 652300 h 2940782"/>
                  <a:gd name="connsiteX18" fmla="*/ 1595963 w 3096285"/>
                  <a:gd name="connsiteY18" fmla="*/ 649795 h 2940782"/>
                  <a:gd name="connsiteX0" fmla="*/ 1595963 w 3096285"/>
                  <a:gd name="connsiteY0" fmla="*/ 622923 h 2913910"/>
                  <a:gd name="connsiteX1" fmla="*/ 2137852 w 3096285"/>
                  <a:gd name="connsiteY1" fmla="*/ 582251 h 2913910"/>
                  <a:gd name="connsiteX2" fmla="*/ 2132430 w 3096285"/>
                  <a:gd name="connsiteY2" fmla="*/ 754952 h 2913910"/>
                  <a:gd name="connsiteX3" fmla="*/ 2954248 w 3096285"/>
                  <a:gd name="connsiteY3" fmla="*/ 743668 h 2913910"/>
                  <a:gd name="connsiteX4" fmla="*/ 2998821 w 3096285"/>
                  <a:gd name="connsiteY4" fmla="*/ 752032 h 2913910"/>
                  <a:gd name="connsiteX5" fmla="*/ 3070010 w 3096285"/>
                  <a:gd name="connsiteY5" fmla="*/ 856294 h 2913910"/>
                  <a:gd name="connsiteX6" fmla="*/ 3096275 w 3096285"/>
                  <a:gd name="connsiteY6" fmla="*/ 2769173 h 2913910"/>
                  <a:gd name="connsiteX7" fmla="*/ 2983649 w 3096285"/>
                  <a:gd name="connsiteY7" fmla="*/ 2884935 h 2913910"/>
                  <a:gd name="connsiteX8" fmla="*/ 874143 w 3096285"/>
                  <a:gd name="connsiteY8" fmla="*/ 2913900 h 2913910"/>
                  <a:gd name="connsiteX9" fmla="*/ 758381 w 3096285"/>
                  <a:gd name="connsiteY9" fmla="*/ 2801274 h 2913910"/>
                  <a:gd name="connsiteX10" fmla="*/ 750127 w 3096285"/>
                  <a:gd name="connsiteY10" fmla="*/ 2200142 h 2913910"/>
                  <a:gd name="connsiteX11" fmla="*/ 181200 w 3096285"/>
                  <a:gd name="connsiteY11" fmla="*/ 2255862 h 2913910"/>
                  <a:gd name="connsiteX12" fmla="*/ 394351 w 3096285"/>
                  <a:gd name="connsiteY12" fmla="*/ 1519919 h 2913910"/>
                  <a:gd name="connsiteX13" fmla="*/ 742815 w 3096285"/>
                  <a:gd name="connsiteY13" fmla="*/ 1667611 h 2913910"/>
                  <a:gd name="connsiteX14" fmla="*/ 732115 w 3096285"/>
                  <a:gd name="connsiteY14" fmla="*/ 888395 h 2913910"/>
                  <a:gd name="connsiteX15" fmla="*/ 844742 w 3096285"/>
                  <a:gd name="connsiteY15" fmla="*/ 772633 h 2913910"/>
                  <a:gd name="connsiteX16" fmla="*/ 1599561 w 3096285"/>
                  <a:gd name="connsiteY16" fmla="*/ 762269 h 2913910"/>
                  <a:gd name="connsiteX17" fmla="*/ 1599561 w 3096285"/>
                  <a:gd name="connsiteY17" fmla="*/ 625428 h 2913910"/>
                  <a:gd name="connsiteX18" fmla="*/ 1595963 w 3096285"/>
                  <a:gd name="connsiteY18" fmla="*/ 622923 h 2913910"/>
                  <a:gd name="connsiteX0" fmla="*/ 1595963 w 3096285"/>
                  <a:gd name="connsiteY0" fmla="*/ 644381 h 2935368"/>
                  <a:gd name="connsiteX1" fmla="*/ 2137852 w 3096285"/>
                  <a:gd name="connsiteY1" fmla="*/ 603709 h 2935368"/>
                  <a:gd name="connsiteX2" fmla="*/ 2132430 w 3096285"/>
                  <a:gd name="connsiteY2" fmla="*/ 776410 h 2935368"/>
                  <a:gd name="connsiteX3" fmla="*/ 2954248 w 3096285"/>
                  <a:gd name="connsiteY3" fmla="*/ 765126 h 2935368"/>
                  <a:gd name="connsiteX4" fmla="*/ 2998821 w 3096285"/>
                  <a:gd name="connsiteY4" fmla="*/ 773490 h 2935368"/>
                  <a:gd name="connsiteX5" fmla="*/ 3070010 w 3096285"/>
                  <a:gd name="connsiteY5" fmla="*/ 877752 h 2935368"/>
                  <a:gd name="connsiteX6" fmla="*/ 3096275 w 3096285"/>
                  <a:gd name="connsiteY6" fmla="*/ 2790631 h 2935368"/>
                  <a:gd name="connsiteX7" fmla="*/ 2983649 w 3096285"/>
                  <a:gd name="connsiteY7" fmla="*/ 2906393 h 2935368"/>
                  <a:gd name="connsiteX8" fmla="*/ 874143 w 3096285"/>
                  <a:gd name="connsiteY8" fmla="*/ 2935358 h 2935368"/>
                  <a:gd name="connsiteX9" fmla="*/ 758381 w 3096285"/>
                  <a:gd name="connsiteY9" fmla="*/ 2822732 h 2935368"/>
                  <a:gd name="connsiteX10" fmla="*/ 750127 w 3096285"/>
                  <a:gd name="connsiteY10" fmla="*/ 2221600 h 2935368"/>
                  <a:gd name="connsiteX11" fmla="*/ 181200 w 3096285"/>
                  <a:gd name="connsiteY11" fmla="*/ 2277320 h 2935368"/>
                  <a:gd name="connsiteX12" fmla="*/ 394351 w 3096285"/>
                  <a:gd name="connsiteY12" fmla="*/ 1541377 h 2935368"/>
                  <a:gd name="connsiteX13" fmla="*/ 742815 w 3096285"/>
                  <a:gd name="connsiteY13" fmla="*/ 1689069 h 2935368"/>
                  <a:gd name="connsiteX14" fmla="*/ 732115 w 3096285"/>
                  <a:gd name="connsiteY14" fmla="*/ 909853 h 2935368"/>
                  <a:gd name="connsiteX15" fmla="*/ 844742 w 3096285"/>
                  <a:gd name="connsiteY15" fmla="*/ 794091 h 2935368"/>
                  <a:gd name="connsiteX16" fmla="*/ 1599561 w 3096285"/>
                  <a:gd name="connsiteY16" fmla="*/ 783727 h 2935368"/>
                  <a:gd name="connsiteX17" fmla="*/ 1599561 w 3096285"/>
                  <a:gd name="connsiteY17" fmla="*/ 646886 h 2935368"/>
                  <a:gd name="connsiteX18" fmla="*/ 1595963 w 3096285"/>
                  <a:gd name="connsiteY18" fmla="*/ 644381 h 2935368"/>
                  <a:gd name="connsiteX0" fmla="*/ 1595963 w 3096285"/>
                  <a:gd name="connsiteY0" fmla="*/ 644381 h 2935368"/>
                  <a:gd name="connsiteX1" fmla="*/ 2137852 w 3096285"/>
                  <a:gd name="connsiteY1" fmla="*/ 603709 h 2935368"/>
                  <a:gd name="connsiteX2" fmla="*/ 2132430 w 3096285"/>
                  <a:gd name="connsiteY2" fmla="*/ 776410 h 2935368"/>
                  <a:gd name="connsiteX3" fmla="*/ 2998821 w 3096285"/>
                  <a:gd name="connsiteY3" fmla="*/ 773490 h 2935368"/>
                  <a:gd name="connsiteX4" fmla="*/ 3070010 w 3096285"/>
                  <a:gd name="connsiteY4" fmla="*/ 877752 h 2935368"/>
                  <a:gd name="connsiteX5" fmla="*/ 3096275 w 3096285"/>
                  <a:gd name="connsiteY5" fmla="*/ 2790631 h 2935368"/>
                  <a:gd name="connsiteX6" fmla="*/ 2983649 w 3096285"/>
                  <a:gd name="connsiteY6" fmla="*/ 2906393 h 2935368"/>
                  <a:gd name="connsiteX7" fmla="*/ 874143 w 3096285"/>
                  <a:gd name="connsiteY7" fmla="*/ 2935358 h 2935368"/>
                  <a:gd name="connsiteX8" fmla="*/ 758381 w 3096285"/>
                  <a:gd name="connsiteY8" fmla="*/ 2822732 h 2935368"/>
                  <a:gd name="connsiteX9" fmla="*/ 750127 w 3096285"/>
                  <a:gd name="connsiteY9" fmla="*/ 2221600 h 2935368"/>
                  <a:gd name="connsiteX10" fmla="*/ 181200 w 3096285"/>
                  <a:gd name="connsiteY10" fmla="*/ 2277320 h 2935368"/>
                  <a:gd name="connsiteX11" fmla="*/ 394351 w 3096285"/>
                  <a:gd name="connsiteY11" fmla="*/ 1541377 h 2935368"/>
                  <a:gd name="connsiteX12" fmla="*/ 742815 w 3096285"/>
                  <a:gd name="connsiteY12" fmla="*/ 1689069 h 2935368"/>
                  <a:gd name="connsiteX13" fmla="*/ 732115 w 3096285"/>
                  <a:gd name="connsiteY13" fmla="*/ 909853 h 2935368"/>
                  <a:gd name="connsiteX14" fmla="*/ 844742 w 3096285"/>
                  <a:gd name="connsiteY14" fmla="*/ 794091 h 2935368"/>
                  <a:gd name="connsiteX15" fmla="*/ 1599561 w 3096285"/>
                  <a:gd name="connsiteY15" fmla="*/ 783727 h 2935368"/>
                  <a:gd name="connsiteX16" fmla="*/ 1599561 w 3096285"/>
                  <a:gd name="connsiteY16" fmla="*/ 646886 h 2935368"/>
                  <a:gd name="connsiteX17" fmla="*/ 1595963 w 3096285"/>
                  <a:gd name="connsiteY17" fmla="*/ 644381 h 2935368"/>
                  <a:gd name="connsiteX0" fmla="*/ 1595963 w 3096285"/>
                  <a:gd name="connsiteY0" fmla="*/ 644381 h 2935368"/>
                  <a:gd name="connsiteX1" fmla="*/ 2137852 w 3096285"/>
                  <a:gd name="connsiteY1" fmla="*/ 603709 h 2935368"/>
                  <a:gd name="connsiteX2" fmla="*/ 2132430 w 3096285"/>
                  <a:gd name="connsiteY2" fmla="*/ 776410 h 2935368"/>
                  <a:gd name="connsiteX3" fmla="*/ 2998821 w 3096285"/>
                  <a:gd name="connsiteY3" fmla="*/ 773490 h 2935368"/>
                  <a:gd name="connsiteX4" fmla="*/ 3070010 w 3096285"/>
                  <a:gd name="connsiteY4" fmla="*/ 877752 h 2935368"/>
                  <a:gd name="connsiteX5" fmla="*/ 3070583 w 3096285"/>
                  <a:gd name="connsiteY5" fmla="*/ 1509843 h 2935368"/>
                  <a:gd name="connsiteX6" fmla="*/ 3096275 w 3096285"/>
                  <a:gd name="connsiteY6" fmla="*/ 2790631 h 2935368"/>
                  <a:gd name="connsiteX7" fmla="*/ 2983649 w 3096285"/>
                  <a:gd name="connsiteY7" fmla="*/ 2906393 h 2935368"/>
                  <a:gd name="connsiteX8" fmla="*/ 874143 w 3096285"/>
                  <a:gd name="connsiteY8" fmla="*/ 2935358 h 2935368"/>
                  <a:gd name="connsiteX9" fmla="*/ 758381 w 3096285"/>
                  <a:gd name="connsiteY9" fmla="*/ 2822732 h 2935368"/>
                  <a:gd name="connsiteX10" fmla="*/ 750127 w 3096285"/>
                  <a:gd name="connsiteY10" fmla="*/ 2221600 h 2935368"/>
                  <a:gd name="connsiteX11" fmla="*/ 181200 w 3096285"/>
                  <a:gd name="connsiteY11" fmla="*/ 2277320 h 2935368"/>
                  <a:gd name="connsiteX12" fmla="*/ 394351 w 3096285"/>
                  <a:gd name="connsiteY12" fmla="*/ 1541377 h 2935368"/>
                  <a:gd name="connsiteX13" fmla="*/ 742815 w 3096285"/>
                  <a:gd name="connsiteY13" fmla="*/ 1689069 h 2935368"/>
                  <a:gd name="connsiteX14" fmla="*/ 732115 w 3096285"/>
                  <a:gd name="connsiteY14" fmla="*/ 909853 h 2935368"/>
                  <a:gd name="connsiteX15" fmla="*/ 844742 w 3096285"/>
                  <a:gd name="connsiteY15" fmla="*/ 794091 h 2935368"/>
                  <a:gd name="connsiteX16" fmla="*/ 1599561 w 3096285"/>
                  <a:gd name="connsiteY16" fmla="*/ 783727 h 2935368"/>
                  <a:gd name="connsiteX17" fmla="*/ 1599561 w 3096285"/>
                  <a:gd name="connsiteY17" fmla="*/ 646886 h 2935368"/>
                  <a:gd name="connsiteX18" fmla="*/ 1595963 w 3096285"/>
                  <a:gd name="connsiteY18" fmla="*/ 644381 h 2935368"/>
                  <a:gd name="connsiteX0" fmla="*/ 1595963 w 3096285"/>
                  <a:gd name="connsiteY0" fmla="*/ 644381 h 2935368"/>
                  <a:gd name="connsiteX1" fmla="*/ 2137852 w 3096285"/>
                  <a:gd name="connsiteY1" fmla="*/ 603709 h 2935368"/>
                  <a:gd name="connsiteX2" fmla="*/ 2132430 w 3096285"/>
                  <a:gd name="connsiteY2" fmla="*/ 776410 h 2935368"/>
                  <a:gd name="connsiteX3" fmla="*/ 2998821 w 3096285"/>
                  <a:gd name="connsiteY3" fmla="*/ 773490 h 2935368"/>
                  <a:gd name="connsiteX4" fmla="*/ 3070010 w 3096285"/>
                  <a:gd name="connsiteY4" fmla="*/ 877752 h 2935368"/>
                  <a:gd name="connsiteX5" fmla="*/ 3070583 w 3096285"/>
                  <a:gd name="connsiteY5" fmla="*/ 1509843 h 2935368"/>
                  <a:gd name="connsiteX6" fmla="*/ 3079548 w 3096285"/>
                  <a:gd name="connsiteY6" fmla="*/ 2081591 h 2935368"/>
                  <a:gd name="connsiteX7" fmla="*/ 3096275 w 3096285"/>
                  <a:gd name="connsiteY7" fmla="*/ 2790631 h 2935368"/>
                  <a:gd name="connsiteX8" fmla="*/ 2983649 w 3096285"/>
                  <a:gd name="connsiteY8" fmla="*/ 2906393 h 2935368"/>
                  <a:gd name="connsiteX9" fmla="*/ 874143 w 3096285"/>
                  <a:gd name="connsiteY9" fmla="*/ 2935358 h 2935368"/>
                  <a:gd name="connsiteX10" fmla="*/ 758381 w 3096285"/>
                  <a:gd name="connsiteY10" fmla="*/ 2822732 h 2935368"/>
                  <a:gd name="connsiteX11" fmla="*/ 750127 w 3096285"/>
                  <a:gd name="connsiteY11" fmla="*/ 2221600 h 2935368"/>
                  <a:gd name="connsiteX12" fmla="*/ 181200 w 3096285"/>
                  <a:gd name="connsiteY12" fmla="*/ 2277320 h 2935368"/>
                  <a:gd name="connsiteX13" fmla="*/ 394351 w 3096285"/>
                  <a:gd name="connsiteY13" fmla="*/ 1541377 h 2935368"/>
                  <a:gd name="connsiteX14" fmla="*/ 742815 w 3096285"/>
                  <a:gd name="connsiteY14" fmla="*/ 1689069 h 2935368"/>
                  <a:gd name="connsiteX15" fmla="*/ 732115 w 3096285"/>
                  <a:gd name="connsiteY15" fmla="*/ 909853 h 2935368"/>
                  <a:gd name="connsiteX16" fmla="*/ 844742 w 3096285"/>
                  <a:gd name="connsiteY16" fmla="*/ 794091 h 2935368"/>
                  <a:gd name="connsiteX17" fmla="*/ 1599561 w 3096285"/>
                  <a:gd name="connsiteY17" fmla="*/ 783727 h 2935368"/>
                  <a:gd name="connsiteX18" fmla="*/ 1599561 w 3096285"/>
                  <a:gd name="connsiteY18" fmla="*/ 646886 h 2935368"/>
                  <a:gd name="connsiteX19" fmla="*/ 1595963 w 3096285"/>
                  <a:gd name="connsiteY19" fmla="*/ 644381 h 2935368"/>
                  <a:gd name="connsiteX0" fmla="*/ 1595963 w 3096285"/>
                  <a:gd name="connsiteY0" fmla="*/ 644381 h 2935368"/>
                  <a:gd name="connsiteX1" fmla="*/ 2137852 w 3096285"/>
                  <a:gd name="connsiteY1" fmla="*/ 603709 h 2935368"/>
                  <a:gd name="connsiteX2" fmla="*/ 2132430 w 3096285"/>
                  <a:gd name="connsiteY2" fmla="*/ 776410 h 2935368"/>
                  <a:gd name="connsiteX3" fmla="*/ 2998821 w 3096285"/>
                  <a:gd name="connsiteY3" fmla="*/ 773490 h 2935368"/>
                  <a:gd name="connsiteX4" fmla="*/ 3070010 w 3096285"/>
                  <a:gd name="connsiteY4" fmla="*/ 877752 h 2935368"/>
                  <a:gd name="connsiteX5" fmla="*/ 3070583 w 3096285"/>
                  <a:gd name="connsiteY5" fmla="*/ 1509843 h 2935368"/>
                  <a:gd name="connsiteX6" fmla="*/ 2555824 w 3096285"/>
                  <a:gd name="connsiteY6" fmla="*/ 2258957 h 2935368"/>
                  <a:gd name="connsiteX7" fmla="*/ 3096275 w 3096285"/>
                  <a:gd name="connsiteY7" fmla="*/ 2790631 h 2935368"/>
                  <a:gd name="connsiteX8" fmla="*/ 2983649 w 3096285"/>
                  <a:gd name="connsiteY8" fmla="*/ 2906393 h 2935368"/>
                  <a:gd name="connsiteX9" fmla="*/ 874143 w 3096285"/>
                  <a:gd name="connsiteY9" fmla="*/ 2935358 h 2935368"/>
                  <a:gd name="connsiteX10" fmla="*/ 758381 w 3096285"/>
                  <a:gd name="connsiteY10" fmla="*/ 2822732 h 2935368"/>
                  <a:gd name="connsiteX11" fmla="*/ 750127 w 3096285"/>
                  <a:gd name="connsiteY11" fmla="*/ 2221600 h 2935368"/>
                  <a:gd name="connsiteX12" fmla="*/ 181200 w 3096285"/>
                  <a:gd name="connsiteY12" fmla="*/ 2277320 h 2935368"/>
                  <a:gd name="connsiteX13" fmla="*/ 394351 w 3096285"/>
                  <a:gd name="connsiteY13" fmla="*/ 1541377 h 2935368"/>
                  <a:gd name="connsiteX14" fmla="*/ 742815 w 3096285"/>
                  <a:gd name="connsiteY14" fmla="*/ 1689069 h 2935368"/>
                  <a:gd name="connsiteX15" fmla="*/ 732115 w 3096285"/>
                  <a:gd name="connsiteY15" fmla="*/ 909853 h 2935368"/>
                  <a:gd name="connsiteX16" fmla="*/ 844742 w 3096285"/>
                  <a:gd name="connsiteY16" fmla="*/ 794091 h 2935368"/>
                  <a:gd name="connsiteX17" fmla="*/ 1599561 w 3096285"/>
                  <a:gd name="connsiteY17" fmla="*/ 783727 h 2935368"/>
                  <a:gd name="connsiteX18" fmla="*/ 1599561 w 3096285"/>
                  <a:gd name="connsiteY18" fmla="*/ 646886 h 2935368"/>
                  <a:gd name="connsiteX19" fmla="*/ 1595963 w 3096285"/>
                  <a:gd name="connsiteY19" fmla="*/ 644381 h 2935368"/>
                  <a:gd name="connsiteX0" fmla="*/ 1595963 w 3096285"/>
                  <a:gd name="connsiteY0" fmla="*/ 644381 h 2935368"/>
                  <a:gd name="connsiteX1" fmla="*/ 2137852 w 3096285"/>
                  <a:gd name="connsiteY1" fmla="*/ 603709 h 2935368"/>
                  <a:gd name="connsiteX2" fmla="*/ 2132430 w 3096285"/>
                  <a:gd name="connsiteY2" fmla="*/ 776410 h 2935368"/>
                  <a:gd name="connsiteX3" fmla="*/ 2998821 w 3096285"/>
                  <a:gd name="connsiteY3" fmla="*/ 773490 h 2935368"/>
                  <a:gd name="connsiteX4" fmla="*/ 3070010 w 3096285"/>
                  <a:gd name="connsiteY4" fmla="*/ 877752 h 2935368"/>
                  <a:gd name="connsiteX5" fmla="*/ 3070583 w 3096285"/>
                  <a:gd name="connsiteY5" fmla="*/ 1509843 h 2935368"/>
                  <a:gd name="connsiteX6" fmla="*/ 2871545 w 3096285"/>
                  <a:gd name="connsiteY6" fmla="*/ 1769711 h 2935368"/>
                  <a:gd name="connsiteX7" fmla="*/ 2555824 w 3096285"/>
                  <a:gd name="connsiteY7" fmla="*/ 2258957 h 2935368"/>
                  <a:gd name="connsiteX8" fmla="*/ 3096275 w 3096285"/>
                  <a:gd name="connsiteY8" fmla="*/ 2790631 h 2935368"/>
                  <a:gd name="connsiteX9" fmla="*/ 2983649 w 3096285"/>
                  <a:gd name="connsiteY9" fmla="*/ 2906393 h 2935368"/>
                  <a:gd name="connsiteX10" fmla="*/ 874143 w 3096285"/>
                  <a:gd name="connsiteY10" fmla="*/ 2935358 h 2935368"/>
                  <a:gd name="connsiteX11" fmla="*/ 758381 w 3096285"/>
                  <a:gd name="connsiteY11" fmla="*/ 2822732 h 2935368"/>
                  <a:gd name="connsiteX12" fmla="*/ 750127 w 3096285"/>
                  <a:gd name="connsiteY12" fmla="*/ 2221600 h 2935368"/>
                  <a:gd name="connsiteX13" fmla="*/ 181200 w 3096285"/>
                  <a:gd name="connsiteY13" fmla="*/ 2277320 h 2935368"/>
                  <a:gd name="connsiteX14" fmla="*/ 394351 w 3096285"/>
                  <a:gd name="connsiteY14" fmla="*/ 1541377 h 2935368"/>
                  <a:gd name="connsiteX15" fmla="*/ 742815 w 3096285"/>
                  <a:gd name="connsiteY15" fmla="*/ 1689069 h 2935368"/>
                  <a:gd name="connsiteX16" fmla="*/ 732115 w 3096285"/>
                  <a:gd name="connsiteY16" fmla="*/ 909853 h 2935368"/>
                  <a:gd name="connsiteX17" fmla="*/ 844742 w 3096285"/>
                  <a:gd name="connsiteY17" fmla="*/ 794091 h 2935368"/>
                  <a:gd name="connsiteX18" fmla="*/ 1599561 w 3096285"/>
                  <a:gd name="connsiteY18" fmla="*/ 783727 h 2935368"/>
                  <a:gd name="connsiteX19" fmla="*/ 1599561 w 3096285"/>
                  <a:gd name="connsiteY19" fmla="*/ 646886 h 2935368"/>
                  <a:gd name="connsiteX20" fmla="*/ 1595963 w 3096285"/>
                  <a:gd name="connsiteY20" fmla="*/ 644381 h 2935368"/>
                  <a:gd name="connsiteX0" fmla="*/ 1595963 w 3096285"/>
                  <a:gd name="connsiteY0" fmla="*/ 644381 h 2935368"/>
                  <a:gd name="connsiteX1" fmla="*/ 2137852 w 3096285"/>
                  <a:gd name="connsiteY1" fmla="*/ 603709 h 2935368"/>
                  <a:gd name="connsiteX2" fmla="*/ 2132430 w 3096285"/>
                  <a:gd name="connsiteY2" fmla="*/ 776410 h 2935368"/>
                  <a:gd name="connsiteX3" fmla="*/ 2998821 w 3096285"/>
                  <a:gd name="connsiteY3" fmla="*/ 773490 h 2935368"/>
                  <a:gd name="connsiteX4" fmla="*/ 3070010 w 3096285"/>
                  <a:gd name="connsiteY4" fmla="*/ 877752 h 2935368"/>
                  <a:gd name="connsiteX5" fmla="*/ 3070583 w 3096285"/>
                  <a:gd name="connsiteY5" fmla="*/ 1509843 h 2935368"/>
                  <a:gd name="connsiteX6" fmla="*/ 2723584 w 3096285"/>
                  <a:gd name="connsiteY6" fmla="*/ 1643816 h 2935368"/>
                  <a:gd name="connsiteX7" fmla="*/ 2555824 w 3096285"/>
                  <a:gd name="connsiteY7" fmla="*/ 2258957 h 2935368"/>
                  <a:gd name="connsiteX8" fmla="*/ 3096275 w 3096285"/>
                  <a:gd name="connsiteY8" fmla="*/ 2790631 h 2935368"/>
                  <a:gd name="connsiteX9" fmla="*/ 2983649 w 3096285"/>
                  <a:gd name="connsiteY9" fmla="*/ 2906393 h 2935368"/>
                  <a:gd name="connsiteX10" fmla="*/ 874143 w 3096285"/>
                  <a:gd name="connsiteY10" fmla="*/ 2935358 h 2935368"/>
                  <a:gd name="connsiteX11" fmla="*/ 758381 w 3096285"/>
                  <a:gd name="connsiteY11" fmla="*/ 2822732 h 2935368"/>
                  <a:gd name="connsiteX12" fmla="*/ 750127 w 3096285"/>
                  <a:gd name="connsiteY12" fmla="*/ 2221600 h 2935368"/>
                  <a:gd name="connsiteX13" fmla="*/ 181200 w 3096285"/>
                  <a:gd name="connsiteY13" fmla="*/ 2277320 h 2935368"/>
                  <a:gd name="connsiteX14" fmla="*/ 394351 w 3096285"/>
                  <a:gd name="connsiteY14" fmla="*/ 1541377 h 2935368"/>
                  <a:gd name="connsiteX15" fmla="*/ 742815 w 3096285"/>
                  <a:gd name="connsiteY15" fmla="*/ 1689069 h 2935368"/>
                  <a:gd name="connsiteX16" fmla="*/ 732115 w 3096285"/>
                  <a:gd name="connsiteY16" fmla="*/ 909853 h 2935368"/>
                  <a:gd name="connsiteX17" fmla="*/ 844742 w 3096285"/>
                  <a:gd name="connsiteY17" fmla="*/ 794091 h 2935368"/>
                  <a:gd name="connsiteX18" fmla="*/ 1599561 w 3096285"/>
                  <a:gd name="connsiteY18" fmla="*/ 783727 h 2935368"/>
                  <a:gd name="connsiteX19" fmla="*/ 1599561 w 3096285"/>
                  <a:gd name="connsiteY19" fmla="*/ 646886 h 2935368"/>
                  <a:gd name="connsiteX20" fmla="*/ 1595963 w 3096285"/>
                  <a:gd name="connsiteY20" fmla="*/ 644381 h 2935368"/>
                  <a:gd name="connsiteX0" fmla="*/ 1595963 w 3096285"/>
                  <a:gd name="connsiteY0" fmla="*/ 644381 h 2935368"/>
                  <a:gd name="connsiteX1" fmla="*/ 2137852 w 3096285"/>
                  <a:gd name="connsiteY1" fmla="*/ 603709 h 2935368"/>
                  <a:gd name="connsiteX2" fmla="*/ 2132430 w 3096285"/>
                  <a:gd name="connsiteY2" fmla="*/ 776410 h 2935368"/>
                  <a:gd name="connsiteX3" fmla="*/ 2998821 w 3096285"/>
                  <a:gd name="connsiteY3" fmla="*/ 773490 h 2935368"/>
                  <a:gd name="connsiteX4" fmla="*/ 3070010 w 3096285"/>
                  <a:gd name="connsiteY4" fmla="*/ 877752 h 2935368"/>
                  <a:gd name="connsiteX5" fmla="*/ 3070583 w 3096285"/>
                  <a:gd name="connsiteY5" fmla="*/ 1509843 h 2935368"/>
                  <a:gd name="connsiteX6" fmla="*/ 2723584 w 3096285"/>
                  <a:gd name="connsiteY6" fmla="*/ 1643816 h 2935368"/>
                  <a:gd name="connsiteX7" fmla="*/ 2640050 w 3096285"/>
                  <a:gd name="connsiteY7" fmla="*/ 2185912 h 2935368"/>
                  <a:gd name="connsiteX8" fmla="*/ 3096275 w 3096285"/>
                  <a:gd name="connsiteY8" fmla="*/ 2790631 h 2935368"/>
                  <a:gd name="connsiteX9" fmla="*/ 2983649 w 3096285"/>
                  <a:gd name="connsiteY9" fmla="*/ 2906393 h 2935368"/>
                  <a:gd name="connsiteX10" fmla="*/ 874143 w 3096285"/>
                  <a:gd name="connsiteY10" fmla="*/ 2935358 h 2935368"/>
                  <a:gd name="connsiteX11" fmla="*/ 758381 w 3096285"/>
                  <a:gd name="connsiteY11" fmla="*/ 2822732 h 2935368"/>
                  <a:gd name="connsiteX12" fmla="*/ 750127 w 3096285"/>
                  <a:gd name="connsiteY12" fmla="*/ 2221600 h 2935368"/>
                  <a:gd name="connsiteX13" fmla="*/ 181200 w 3096285"/>
                  <a:gd name="connsiteY13" fmla="*/ 2277320 h 2935368"/>
                  <a:gd name="connsiteX14" fmla="*/ 394351 w 3096285"/>
                  <a:gd name="connsiteY14" fmla="*/ 1541377 h 2935368"/>
                  <a:gd name="connsiteX15" fmla="*/ 742815 w 3096285"/>
                  <a:gd name="connsiteY15" fmla="*/ 1689069 h 2935368"/>
                  <a:gd name="connsiteX16" fmla="*/ 732115 w 3096285"/>
                  <a:gd name="connsiteY16" fmla="*/ 909853 h 2935368"/>
                  <a:gd name="connsiteX17" fmla="*/ 844742 w 3096285"/>
                  <a:gd name="connsiteY17" fmla="*/ 794091 h 2935368"/>
                  <a:gd name="connsiteX18" fmla="*/ 1599561 w 3096285"/>
                  <a:gd name="connsiteY18" fmla="*/ 783727 h 2935368"/>
                  <a:gd name="connsiteX19" fmla="*/ 1599561 w 3096285"/>
                  <a:gd name="connsiteY19" fmla="*/ 646886 h 2935368"/>
                  <a:gd name="connsiteX20" fmla="*/ 1595963 w 3096285"/>
                  <a:gd name="connsiteY20" fmla="*/ 644381 h 2935368"/>
                  <a:gd name="connsiteX0" fmla="*/ 1595963 w 3096285"/>
                  <a:gd name="connsiteY0" fmla="*/ 644381 h 2935368"/>
                  <a:gd name="connsiteX1" fmla="*/ 2137852 w 3096285"/>
                  <a:gd name="connsiteY1" fmla="*/ 603709 h 2935368"/>
                  <a:gd name="connsiteX2" fmla="*/ 2132430 w 3096285"/>
                  <a:gd name="connsiteY2" fmla="*/ 776410 h 2935368"/>
                  <a:gd name="connsiteX3" fmla="*/ 2998821 w 3096285"/>
                  <a:gd name="connsiteY3" fmla="*/ 773490 h 2935368"/>
                  <a:gd name="connsiteX4" fmla="*/ 3070010 w 3096285"/>
                  <a:gd name="connsiteY4" fmla="*/ 877752 h 2935368"/>
                  <a:gd name="connsiteX5" fmla="*/ 3070583 w 3096285"/>
                  <a:gd name="connsiteY5" fmla="*/ 1509843 h 2935368"/>
                  <a:gd name="connsiteX6" fmla="*/ 2723584 w 3096285"/>
                  <a:gd name="connsiteY6" fmla="*/ 1643816 h 2935368"/>
                  <a:gd name="connsiteX7" fmla="*/ 2640050 w 3096285"/>
                  <a:gd name="connsiteY7" fmla="*/ 2185912 h 2935368"/>
                  <a:gd name="connsiteX8" fmla="*/ 2892430 w 3096285"/>
                  <a:gd name="connsiteY8" fmla="*/ 2555174 h 2935368"/>
                  <a:gd name="connsiteX9" fmla="*/ 3096275 w 3096285"/>
                  <a:gd name="connsiteY9" fmla="*/ 2790631 h 2935368"/>
                  <a:gd name="connsiteX10" fmla="*/ 2983649 w 3096285"/>
                  <a:gd name="connsiteY10" fmla="*/ 2906393 h 2935368"/>
                  <a:gd name="connsiteX11" fmla="*/ 874143 w 3096285"/>
                  <a:gd name="connsiteY11" fmla="*/ 2935358 h 2935368"/>
                  <a:gd name="connsiteX12" fmla="*/ 758381 w 3096285"/>
                  <a:gd name="connsiteY12" fmla="*/ 2822732 h 2935368"/>
                  <a:gd name="connsiteX13" fmla="*/ 750127 w 3096285"/>
                  <a:gd name="connsiteY13" fmla="*/ 2221600 h 2935368"/>
                  <a:gd name="connsiteX14" fmla="*/ 181200 w 3096285"/>
                  <a:gd name="connsiteY14" fmla="*/ 2277320 h 2935368"/>
                  <a:gd name="connsiteX15" fmla="*/ 394351 w 3096285"/>
                  <a:gd name="connsiteY15" fmla="*/ 1541377 h 2935368"/>
                  <a:gd name="connsiteX16" fmla="*/ 742815 w 3096285"/>
                  <a:gd name="connsiteY16" fmla="*/ 1689069 h 2935368"/>
                  <a:gd name="connsiteX17" fmla="*/ 732115 w 3096285"/>
                  <a:gd name="connsiteY17" fmla="*/ 909853 h 2935368"/>
                  <a:gd name="connsiteX18" fmla="*/ 844742 w 3096285"/>
                  <a:gd name="connsiteY18" fmla="*/ 794091 h 2935368"/>
                  <a:gd name="connsiteX19" fmla="*/ 1599561 w 3096285"/>
                  <a:gd name="connsiteY19" fmla="*/ 783727 h 2935368"/>
                  <a:gd name="connsiteX20" fmla="*/ 1599561 w 3096285"/>
                  <a:gd name="connsiteY20" fmla="*/ 646886 h 2935368"/>
                  <a:gd name="connsiteX21" fmla="*/ 1595963 w 3096285"/>
                  <a:gd name="connsiteY21" fmla="*/ 644381 h 2935368"/>
                  <a:gd name="connsiteX0" fmla="*/ 1595963 w 3146928"/>
                  <a:gd name="connsiteY0" fmla="*/ 644381 h 2935368"/>
                  <a:gd name="connsiteX1" fmla="*/ 2137852 w 3146928"/>
                  <a:gd name="connsiteY1" fmla="*/ 603709 h 2935368"/>
                  <a:gd name="connsiteX2" fmla="*/ 2132430 w 3146928"/>
                  <a:gd name="connsiteY2" fmla="*/ 776410 h 2935368"/>
                  <a:gd name="connsiteX3" fmla="*/ 2998821 w 3146928"/>
                  <a:gd name="connsiteY3" fmla="*/ 773490 h 2935368"/>
                  <a:gd name="connsiteX4" fmla="*/ 3070010 w 3146928"/>
                  <a:gd name="connsiteY4" fmla="*/ 877752 h 2935368"/>
                  <a:gd name="connsiteX5" fmla="*/ 3070583 w 3146928"/>
                  <a:gd name="connsiteY5" fmla="*/ 1509843 h 2935368"/>
                  <a:gd name="connsiteX6" fmla="*/ 2723584 w 3146928"/>
                  <a:gd name="connsiteY6" fmla="*/ 1643816 h 2935368"/>
                  <a:gd name="connsiteX7" fmla="*/ 2640050 w 3146928"/>
                  <a:gd name="connsiteY7" fmla="*/ 2185912 h 2935368"/>
                  <a:gd name="connsiteX8" fmla="*/ 3146928 w 3146928"/>
                  <a:gd name="connsiteY8" fmla="*/ 2391550 h 2935368"/>
                  <a:gd name="connsiteX9" fmla="*/ 3096275 w 3146928"/>
                  <a:gd name="connsiteY9" fmla="*/ 2790631 h 2935368"/>
                  <a:gd name="connsiteX10" fmla="*/ 2983649 w 3146928"/>
                  <a:gd name="connsiteY10" fmla="*/ 2906393 h 2935368"/>
                  <a:gd name="connsiteX11" fmla="*/ 874143 w 3146928"/>
                  <a:gd name="connsiteY11" fmla="*/ 2935358 h 2935368"/>
                  <a:gd name="connsiteX12" fmla="*/ 758381 w 3146928"/>
                  <a:gd name="connsiteY12" fmla="*/ 2822732 h 2935368"/>
                  <a:gd name="connsiteX13" fmla="*/ 750127 w 3146928"/>
                  <a:gd name="connsiteY13" fmla="*/ 2221600 h 2935368"/>
                  <a:gd name="connsiteX14" fmla="*/ 181200 w 3146928"/>
                  <a:gd name="connsiteY14" fmla="*/ 2277320 h 2935368"/>
                  <a:gd name="connsiteX15" fmla="*/ 394351 w 3146928"/>
                  <a:gd name="connsiteY15" fmla="*/ 1541377 h 2935368"/>
                  <a:gd name="connsiteX16" fmla="*/ 742815 w 3146928"/>
                  <a:gd name="connsiteY16" fmla="*/ 1689069 h 2935368"/>
                  <a:gd name="connsiteX17" fmla="*/ 732115 w 3146928"/>
                  <a:gd name="connsiteY17" fmla="*/ 909853 h 2935368"/>
                  <a:gd name="connsiteX18" fmla="*/ 844742 w 3146928"/>
                  <a:gd name="connsiteY18" fmla="*/ 794091 h 2935368"/>
                  <a:gd name="connsiteX19" fmla="*/ 1599561 w 3146928"/>
                  <a:gd name="connsiteY19" fmla="*/ 783727 h 2935368"/>
                  <a:gd name="connsiteX20" fmla="*/ 1599561 w 3146928"/>
                  <a:gd name="connsiteY20" fmla="*/ 646886 h 2935368"/>
                  <a:gd name="connsiteX21" fmla="*/ 1595963 w 3146928"/>
                  <a:gd name="connsiteY21" fmla="*/ 644381 h 2935368"/>
                  <a:gd name="connsiteX0" fmla="*/ 1595963 w 3146928"/>
                  <a:gd name="connsiteY0" fmla="*/ 644381 h 2935368"/>
                  <a:gd name="connsiteX1" fmla="*/ 2137852 w 3146928"/>
                  <a:gd name="connsiteY1" fmla="*/ 603709 h 2935368"/>
                  <a:gd name="connsiteX2" fmla="*/ 2132430 w 3146928"/>
                  <a:gd name="connsiteY2" fmla="*/ 776410 h 2935368"/>
                  <a:gd name="connsiteX3" fmla="*/ 2998821 w 3146928"/>
                  <a:gd name="connsiteY3" fmla="*/ 773490 h 2935368"/>
                  <a:gd name="connsiteX4" fmla="*/ 3070010 w 3146928"/>
                  <a:gd name="connsiteY4" fmla="*/ 877752 h 2935368"/>
                  <a:gd name="connsiteX5" fmla="*/ 3070583 w 3146928"/>
                  <a:gd name="connsiteY5" fmla="*/ 1509843 h 2935368"/>
                  <a:gd name="connsiteX6" fmla="*/ 2723584 w 3146928"/>
                  <a:gd name="connsiteY6" fmla="*/ 1643816 h 2935368"/>
                  <a:gd name="connsiteX7" fmla="*/ 2640050 w 3146928"/>
                  <a:gd name="connsiteY7" fmla="*/ 2185912 h 2935368"/>
                  <a:gd name="connsiteX8" fmla="*/ 3146928 w 3146928"/>
                  <a:gd name="connsiteY8" fmla="*/ 2391550 h 2935368"/>
                  <a:gd name="connsiteX9" fmla="*/ 3096275 w 3146928"/>
                  <a:gd name="connsiteY9" fmla="*/ 2790631 h 2935368"/>
                  <a:gd name="connsiteX10" fmla="*/ 2983649 w 3146928"/>
                  <a:gd name="connsiteY10" fmla="*/ 2906393 h 2935368"/>
                  <a:gd name="connsiteX11" fmla="*/ 874143 w 3146928"/>
                  <a:gd name="connsiteY11" fmla="*/ 2935358 h 2935368"/>
                  <a:gd name="connsiteX12" fmla="*/ 758381 w 3146928"/>
                  <a:gd name="connsiteY12" fmla="*/ 2822732 h 2935368"/>
                  <a:gd name="connsiteX13" fmla="*/ 750127 w 3146928"/>
                  <a:gd name="connsiteY13" fmla="*/ 2221600 h 2935368"/>
                  <a:gd name="connsiteX14" fmla="*/ 181200 w 3146928"/>
                  <a:gd name="connsiteY14" fmla="*/ 2277320 h 2935368"/>
                  <a:gd name="connsiteX15" fmla="*/ 394351 w 3146928"/>
                  <a:gd name="connsiteY15" fmla="*/ 1541377 h 2935368"/>
                  <a:gd name="connsiteX16" fmla="*/ 742815 w 3146928"/>
                  <a:gd name="connsiteY16" fmla="*/ 1689069 h 2935368"/>
                  <a:gd name="connsiteX17" fmla="*/ 732115 w 3146928"/>
                  <a:gd name="connsiteY17" fmla="*/ 909853 h 2935368"/>
                  <a:gd name="connsiteX18" fmla="*/ 844742 w 3146928"/>
                  <a:gd name="connsiteY18" fmla="*/ 794091 h 2935368"/>
                  <a:gd name="connsiteX19" fmla="*/ 1599561 w 3146928"/>
                  <a:gd name="connsiteY19" fmla="*/ 783727 h 2935368"/>
                  <a:gd name="connsiteX20" fmla="*/ 1599561 w 3146928"/>
                  <a:gd name="connsiteY20" fmla="*/ 646886 h 2935368"/>
                  <a:gd name="connsiteX21" fmla="*/ 1595963 w 3146928"/>
                  <a:gd name="connsiteY21" fmla="*/ 644381 h 2935368"/>
                  <a:gd name="connsiteX0" fmla="*/ 1595963 w 3146928"/>
                  <a:gd name="connsiteY0" fmla="*/ 644381 h 2935368"/>
                  <a:gd name="connsiteX1" fmla="*/ 2137852 w 3146928"/>
                  <a:gd name="connsiteY1" fmla="*/ 603709 h 2935368"/>
                  <a:gd name="connsiteX2" fmla="*/ 2132430 w 3146928"/>
                  <a:gd name="connsiteY2" fmla="*/ 776410 h 2935368"/>
                  <a:gd name="connsiteX3" fmla="*/ 2998821 w 3146928"/>
                  <a:gd name="connsiteY3" fmla="*/ 773490 h 2935368"/>
                  <a:gd name="connsiteX4" fmla="*/ 3070010 w 3146928"/>
                  <a:gd name="connsiteY4" fmla="*/ 877752 h 2935368"/>
                  <a:gd name="connsiteX5" fmla="*/ 3070583 w 3146928"/>
                  <a:gd name="connsiteY5" fmla="*/ 1509843 h 2935368"/>
                  <a:gd name="connsiteX6" fmla="*/ 2723584 w 3146928"/>
                  <a:gd name="connsiteY6" fmla="*/ 1643816 h 2935368"/>
                  <a:gd name="connsiteX7" fmla="*/ 2640050 w 3146928"/>
                  <a:gd name="connsiteY7" fmla="*/ 2185912 h 2935368"/>
                  <a:gd name="connsiteX8" fmla="*/ 3146928 w 3146928"/>
                  <a:gd name="connsiteY8" fmla="*/ 2391550 h 2935368"/>
                  <a:gd name="connsiteX9" fmla="*/ 3096275 w 3146928"/>
                  <a:gd name="connsiteY9" fmla="*/ 2790631 h 2935368"/>
                  <a:gd name="connsiteX10" fmla="*/ 2983649 w 3146928"/>
                  <a:gd name="connsiteY10" fmla="*/ 2906393 h 2935368"/>
                  <a:gd name="connsiteX11" fmla="*/ 874143 w 3146928"/>
                  <a:gd name="connsiteY11" fmla="*/ 2935358 h 2935368"/>
                  <a:gd name="connsiteX12" fmla="*/ 758381 w 3146928"/>
                  <a:gd name="connsiteY12" fmla="*/ 2822732 h 2935368"/>
                  <a:gd name="connsiteX13" fmla="*/ 750127 w 3146928"/>
                  <a:gd name="connsiteY13" fmla="*/ 2221600 h 2935368"/>
                  <a:gd name="connsiteX14" fmla="*/ 181200 w 3146928"/>
                  <a:gd name="connsiteY14" fmla="*/ 2277320 h 2935368"/>
                  <a:gd name="connsiteX15" fmla="*/ 394351 w 3146928"/>
                  <a:gd name="connsiteY15" fmla="*/ 1541377 h 2935368"/>
                  <a:gd name="connsiteX16" fmla="*/ 742815 w 3146928"/>
                  <a:gd name="connsiteY16" fmla="*/ 1689069 h 2935368"/>
                  <a:gd name="connsiteX17" fmla="*/ 732115 w 3146928"/>
                  <a:gd name="connsiteY17" fmla="*/ 909853 h 2935368"/>
                  <a:gd name="connsiteX18" fmla="*/ 844742 w 3146928"/>
                  <a:gd name="connsiteY18" fmla="*/ 794091 h 2935368"/>
                  <a:gd name="connsiteX19" fmla="*/ 1599561 w 3146928"/>
                  <a:gd name="connsiteY19" fmla="*/ 783727 h 2935368"/>
                  <a:gd name="connsiteX20" fmla="*/ 1599561 w 3146928"/>
                  <a:gd name="connsiteY20" fmla="*/ 646886 h 2935368"/>
                  <a:gd name="connsiteX21" fmla="*/ 1595963 w 3146928"/>
                  <a:gd name="connsiteY21" fmla="*/ 644381 h 2935368"/>
                  <a:gd name="connsiteX0" fmla="*/ 1595963 w 3146928"/>
                  <a:gd name="connsiteY0" fmla="*/ 644381 h 2935368"/>
                  <a:gd name="connsiteX1" fmla="*/ 2137852 w 3146928"/>
                  <a:gd name="connsiteY1" fmla="*/ 603709 h 2935368"/>
                  <a:gd name="connsiteX2" fmla="*/ 2132430 w 3146928"/>
                  <a:gd name="connsiteY2" fmla="*/ 776410 h 2935368"/>
                  <a:gd name="connsiteX3" fmla="*/ 2998821 w 3146928"/>
                  <a:gd name="connsiteY3" fmla="*/ 773490 h 2935368"/>
                  <a:gd name="connsiteX4" fmla="*/ 3070010 w 3146928"/>
                  <a:gd name="connsiteY4" fmla="*/ 877752 h 2935368"/>
                  <a:gd name="connsiteX5" fmla="*/ 3070583 w 3146928"/>
                  <a:gd name="connsiteY5" fmla="*/ 1509843 h 2935368"/>
                  <a:gd name="connsiteX6" fmla="*/ 2723584 w 3146928"/>
                  <a:gd name="connsiteY6" fmla="*/ 1643816 h 2935368"/>
                  <a:gd name="connsiteX7" fmla="*/ 2640050 w 3146928"/>
                  <a:gd name="connsiteY7" fmla="*/ 2185912 h 2935368"/>
                  <a:gd name="connsiteX8" fmla="*/ 3146928 w 3146928"/>
                  <a:gd name="connsiteY8" fmla="*/ 2391550 h 2935368"/>
                  <a:gd name="connsiteX9" fmla="*/ 3096275 w 3146928"/>
                  <a:gd name="connsiteY9" fmla="*/ 2790631 h 2935368"/>
                  <a:gd name="connsiteX10" fmla="*/ 2983649 w 3146928"/>
                  <a:gd name="connsiteY10" fmla="*/ 2906393 h 2935368"/>
                  <a:gd name="connsiteX11" fmla="*/ 874143 w 3146928"/>
                  <a:gd name="connsiteY11" fmla="*/ 2935358 h 2935368"/>
                  <a:gd name="connsiteX12" fmla="*/ 758381 w 3146928"/>
                  <a:gd name="connsiteY12" fmla="*/ 2822732 h 2935368"/>
                  <a:gd name="connsiteX13" fmla="*/ 750127 w 3146928"/>
                  <a:gd name="connsiteY13" fmla="*/ 2221600 h 2935368"/>
                  <a:gd name="connsiteX14" fmla="*/ 181200 w 3146928"/>
                  <a:gd name="connsiteY14" fmla="*/ 2277320 h 2935368"/>
                  <a:gd name="connsiteX15" fmla="*/ 394351 w 3146928"/>
                  <a:gd name="connsiteY15" fmla="*/ 1541377 h 2935368"/>
                  <a:gd name="connsiteX16" fmla="*/ 742815 w 3146928"/>
                  <a:gd name="connsiteY16" fmla="*/ 1689069 h 2935368"/>
                  <a:gd name="connsiteX17" fmla="*/ 732115 w 3146928"/>
                  <a:gd name="connsiteY17" fmla="*/ 909853 h 2935368"/>
                  <a:gd name="connsiteX18" fmla="*/ 844742 w 3146928"/>
                  <a:gd name="connsiteY18" fmla="*/ 794091 h 2935368"/>
                  <a:gd name="connsiteX19" fmla="*/ 1599561 w 3146928"/>
                  <a:gd name="connsiteY19" fmla="*/ 783727 h 2935368"/>
                  <a:gd name="connsiteX20" fmla="*/ 1599561 w 3146928"/>
                  <a:gd name="connsiteY20" fmla="*/ 646886 h 2935368"/>
                  <a:gd name="connsiteX21" fmla="*/ 1595963 w 3146928"/>
                  <a:gd name="connsiteY21" fmla="*/ 644381 h 2935368"/>
                  <a:gd name="connsiteX0" fmla="*/ 1595963 w 3146928"/>
                  <a:gd name="connsiteY0" fmla="*/ 644381 h 2935368"/>
                  <a:gd name="connsiteX1" fmla="*/ 2137852 w 3146928"/>
                  <a:gd name="connsiteY1" fmla="*/ 603709 h 2935368"/>
                  <a:gd name="connsiteX2" fmla="*/ 2132430 w 3146928"/>
                  <a:gd name="connsiteY2" fmla="*/ 776410 h 2935368"/>
                  <a:gd name="connsiteX3" fmla="*/ 2998821 w 3146928"/>
                  <a:gd name="connsiteY3" fmla="*/ 773490 h 2935368"/>
                  <a:gd name="connsiteX4" fmla="*/ 3070010 w 3146928"/>
                  <a:gd name="connsiteY4" fmla="*/ 877752 h 2935368"/>
                  <a:gd name="connsiteX5" fmla="*/ 3070583 w 3146928"/>
                  <a:gd name="connsiteY5" fmla="*/ 1509843 h 2935368"/>
                  <a:gd name="connsiteX6" fmla="*/ 2723584 w 3146928"/>
                  <a:gd name="connsiteY6" fmla="*/ 1643816 h 2935368"/>
                  <a:gd name="connsiteX7" fmla="*/ 2640050 w 3146928"/>
                  <a:gd name="connsiteY7" fmla="*/ 2185912 h 2935368"/>
                  <a:gd name="connsiteX8" fmla="*/ 3146928 w 3146928"/>
                  <a:gd name="connsiteY8" fmla="*/ 2391550 h 2935368"/>
                  <a:gd name="connsiteX9" fmla="*/ 3096275 w 3146928"/>
                  <a:gd name="connsiteY9" fmla="*/ 2790631 h 2935368"/>
                  <a:gd name="connsiteX10" fmla="*/ 2983649 w 3146928"/>
                  <a:gd name="connsiteY10" fmla="*/ 2906393 h 2935368"/>
                  <a:gd name="connsiteX11" fmla="*/ 874143 w 3146928"/>
                  <a:gd name="connsiteY11" fmla="*/ 2935358 h 2935368"/>
                  <a:gd name="connsiteX12" fmla="*/ 758381 w 3146928"/>
                  <a:gd name="connsiteY12" fmla="*/ 2822732 h 2935368"/>
                  <a:gd name="connsiteX13" fmla="*/ 750127 w 3146928"/>
                  <a:gd name="connsiteY13" fmla="*/ 2221600 h 2935368"/>
                  <a:gd name="connsiteX14" fmla="*/ 181200 w 3146928"/>
                  <a:gd name="connsiteY14" fmla="*/ 2277320 h 2935368"/>
                  <a:gd name="connsiteX15" fmla="*/ 394351 w 3146928"/>
                  <a:gd name="connsiteY15" fmla="*/ 1541377 h 2935368"/>
                  <a:gd name="connsiteX16" fmla="*/ 742815 w 3146928"/>
                  <a:gd name="connsiteY16" fmla="*/ 1689069 h 2935368"/>
                  <a:gd name="connsiteX17" fmla="*/ 732115 w 3146928"/>
                  <a:gd name="connsiteY17" fmla="*/ 909853 h 2935368"/>
                  <a:gd name="connsiteX18" fmla="*/ 844742 w 3146928"/>
                  <a:gd name="connsiteY18" fmla="*/ 794091 h 2935368"/>
                  <a:gd name="connsiteX19" fmla="*/ 1599561 w 3146928"/>
                  <a:gd name="connsiteY19" fmla="*/ 783727 h 2935368"/>
                  <a:gd name="connsiteX20" fmla="*/ 1599561 w 3146928"/>
                  <a:gd name="connsiteY20" fmla="*/ 646886 h 2935368"/>
                  <a:gd name="connsiteX21" fmla="*/ 1595963 w 3146928"/>
                  <a:gd name="connsiteY21" fmla="*/ 644381 h 2935368"/>
                  <a:gd name="connsiteX0" fmla="*/ 1595963 w 3146928"/>
                  <a:gd name="connsiteY0" fmla="*/ 644381 h 2935368"/>
                  <a:gd name="connsiteX1" fmla="*/ 2137852 w 3146928"/>
                  <a:gd name="connsiteY1" fmla="*/ 603709 h 2935368"/>
                  <a:gd name="connsiteX2" fmla="*/ 2132430 w 3146928"/>
                  <a:gd name="connsiteY2" fmla="*/ 776410 h 2935368"/>
                  <a:gd name="connsiteX3" fmla="*/ 2998821 w 3146928"/>
                  <a:gd name="connsiteY3" fmla="*/ 773490 h 2935368"/>
                  <a:gd name="connsiteX4" fmla="*/ 3070010 w 3146928"/>
                  <a:gd name="connsiteY4" fmla="*/ 877752 h 2935368"/>
                  <a:gd name="connsiteX5" fmla="*/ 3070583 w 3146928"/>
                  <a:gd name="connsiteY5" fmla="*/ 1509843 h 2935368"/>
                  <a:gd name="connsiteX6" fmla="*/ 2723584 w 3146928"/>
                  <a:gd name="connsiteY6" fmla="*/ 1643816 h 2935368"/>
                  <a:gd name="connsiteX7" fmla="*/ 2640050 w 3146928"/>
                  <a:gd name="connsiteY7" fmla="*/ 2185912 h 2935368"/>
                  <a:gd name="connsiteX8" fmla="*/ 3146928 w 3146928"/>
                  <a:gd name="connsiteY8" fmla="*/ 2391550 h 2935368"/>
                  <a:gd name="connsiteX9" fmla="*/ 3096275 w 3146928"/>
                  <a:gd name="connsiteY9" fmla="*/ 2790631 h 2935368"/>
                  <a:gd name="connsiteX10" fmla="*/ 2983649 w 3146928"/>
                  <a:gd name="connsiteY10" fmla="*/ 2906393 h 2935368"/>
                  <a:gd name="connsiteX11" fmla="*/ 874143 w 3146928"/>
                  <a:gd name="connsiteY11" fmla="*/ 2935358 h 2935368"/>
                  <a:gd name="connsiteX12" fmla="*/ 758381 w 3146928"/>
                  <a:gd name="connsiteY12" fmla="*/ 2822732 h 2935368"/>
                  <a:gd name="connsiteX13" fmla="*/ 750127 w 3146928"/>
                  <a:gd name="connsiteY13" fmla="*/ 2221600 h 2935368"/>
                  <a:gd name="connsiteX14" fmla="*/ 181200 w 3146928"/>
                  <a:gd name="connsiteY14" fmla="*/ 2277320 h 2935368"/>
                  <a:gd name="connsiteX15" fmla="*/ 394351 w 3146928"/>
                  <a:gd name="connsiteY15" fmla="*/ 1541377 h 2935368"/>
                  <a:gd name="connsiteX16" fmla="*/ 742815 w 3146928"/>
                  <a:gd name="connsiteY16" fmla="*/ 1689069 h 2935368"/>
                  <a:gd name="connsiteX17" fmla="*/ 732115 w 3146928"/>
                  <a:gd name="connsiteY17" fmla="*/ 909853 h 2935368"/>
                  <a:gd name="connsiteX18" fmla="*/ 844742 w 3146928"/>
                  <a:gd name="connsiteY18" fmla="*/ 794091 h 2935368"/>
                  <a:gd name="connsiteX19" fmla="*/ 1599561 w 3146928"/>
                  <a:gd name="connsiteY19" fmla="*/ 783727 h 2935368"/>
                  <a:gd name="connsiteX20" fmla="*/ 1599561 w 3146928"/>
                  <a:gd name="connsiteY20" fmla="*/ 646886 h 2935368"/>
                  <a:gd name="connsiteX21" fmla="*/ 1595963 w 3146928"/>
                  <a:gd name="connsiteY21" fmla="*/ 644381 h 2935368"/>
                  <a:gd name="connsiteX0" fmla="*/ 1595963 w 3146928"/>
                  <a:gd name="connsiteY0" fmla="*/ 644381 h 2935368"/>
                  <a:gd name="connsiteX1" fmla="*/ 2137852 w 3146928"/>
                  <a:gd name="connsiteY1" fmla="*/ 603709 h 2935368"/>
                  <a:gd name="connsiteX2" fmla="*/ 2132430 w 3146928"/>
                  <a:gd name="connsiteY2" fmla="*/ 776410 h 2935368"/>
                  <a:gd name="connsiteX3" fmla="*/ 2998821 w 3146928"/>
                  <a:gd name="connsiteY3" fmla="*/ 773490 h 2935368"/>
                  <a:gd name="connsiteX4" fmla="*/ 3070010 w 3146928"/>
                  <a:gd name="connsiteY4" fmla="*/ 877752 h 2935368"/>
                  <a:gd name="connsiteX5" fmla="*/ 3070583 w 3146928"/>
                  <a:gd name="connsiteY5" fmla="*/ 1509843 h 2935368"/>
                  <a:gd name="connsiteX6" fmla="*/ 2723584 w 3146928"/>
                  <a:gd name="connsiteY6" fmla="*/ 1643816 h 2935368"/>
                  <a:gd name="connsiteX7" fmla="*/ 2640050 w 3146928"/>
                  <a:gd name="connsiteY7" fmla="*/ 2185912 h 2935368"/>
                  <a:gd name="connsiteX8" fmla="*/ 3146928 w 3146928"/>
                  <a:gd name="connsiteY8" fmla="*/ 2391550 h 2935368"/>
                  <a:gd name="connsiteX9" fmla="*/ 3096275 w 3146928"/>
                  <a:gd name="connsiteY9" fmla="*/ 2790631 h 2935368"/>
                  <a:gd name="connsiteX10" fmla="*/ 2983649 w 3146928"/>
                  <a:gd name="connsiteY10" fmla="*/ 2906393 h 2935368"/>
                  <a:gd name="connsiteX11" fmla="*/ 874143 w 3146928"/>
                  <a:gd name="connsiteY11" fmla="*/ 2935358 h 2935368"/>
                  <a:gd name="connsiteX12" fmla="*/ 758381 w 3146928"/>
                  <a:gd name="connsiteY12" fmla="*/ 2822732 h 2935368"/>
                  <a:gd name="connsiteX13" fmla="*/ 750127 w 3146928"/>
                  <a:gd name="connsiteY13" fmla="*/ 2221600 h 2935368"/>
                  <a:gd name="connsiteX14" fmla="*/ 181200 w 3146928"/>
                  <a:gd name="connsiteY14" fmla="*/ 2277320 h 2935368"/>
                  <a:gd name="connsiteX15" fmla="*/ 394351 w 3146928"/>
                  <a:gd name="connsiteY15" fmla="*/ 1541377 h 2935368"/>
                  <a:gd name="connsiteX16" fmla="*/ 742815 w 3146928"/>
                  <a:gd name="connsiteY16" fmla="*/ 1689069 h 2935368"/>
                  <a:gd name="connsiteX17" fmla="*/ 732115 w 3146928"/>
                  <a:gd name="connsiteY17" fmla="*/ 909853 h 2935368"/>
                  <a:gd name="connsiteX18" fmla="*/ 844742 w 3146928"/>
                  <a:gd name="connsiteY18" fmla="*/ 794091 h 2935368"/>
                  <a:gd name="connsiteX19" fmla="*/ 1599561 w 3146928"/>
                  <a:gd name="connsiteY19" fmla="*/ 783727 h 2935368"/>
                  <a:gd name="connsiteX20" fmla="*/ 1599561 w 3146928"/>
                  <a:gd name="connsiteY20" fmla="*/ 646886 h 2935368"/>
                  <a:gd name="connsiteX21" fmla="*/ 1595963 w 3146928"/>
                  <a:gd name="connsiteY21" fmla="*/ 644381 h 2935368"/>
                  <a:gd name="connsiteX0" fmla="*/ 1595963 w 3146928"/>
                  <a:gd name="connsiteY0" fmla="*/ 644381 h 2935368"/>
                  <a:gd name="connsiteX1" fmla="*/ 2137852 w 3146928"/>
                  <a:gd name="connsiteY1" fmla="*/ 603709 h 2935368"/>
                  <a:gd name="connsiteX2" fmla="*/ 2132430 w 3146928"/>
                  <a:gd name="connsiteY2" fmla="*/ 776410 h 2935368"/>
                  <a:gd name="connsiteX3" fmla="*/ 2998821 w 3146928"/>
                  <a:gd name="connsiteY3" fmla="*/ 773490 h 2935368"/>
                  <a:gd name="connsiteX4" fmla="*/ 3070010 w 3146928"/>
                  <a:gd name="connsiteY4" fmla="*/ 877752 h 2935368"/>
                  <a:gd name="connsiteX5" fmla="*/ 3070583 w 3146928"/>
                  <a:gd name="connsiteY5" fmla="*/ 1509843 h 2935368"/>
                  <a:gd name="connsiteX6" fmla="*/ 2723584 w 3146928"/>
                  <a:gd name="connsiteY6" fmla="*/ 1643816 h 2935368"/>
                  <a:gd name="connsiteX7" fmla="*/ 2640050 w 3146928"/>
                  <a:gd name="connsiteY7" fmla="*/ 2185912 h 2935368"/>
                  <a:gd name="connsiteX8" fmla="*/ 3146928 w 3146928"/>
                  <a:gd name="connsiteY8" fmla="*/ 2391550 h 2935368"/>
                  <a:gd name="connsiteX9" fmla="*/ 3096275 w 3146928"/>
                  <a:gd name="connsiteY9" fmla="*/ 2790631 h 2935368"/>
                  <a:gd name="connsiteX10" fmla="*/ 2983649 w 3146928"/>
                  <a:gd name="connsiteY10" fmla="*/ 2906393 h 2935368"/>
                  <a:gd name="connsiteX11" fmla="*/ 874143 w 3146928"/>
                  <a:gd name="connsiteY11" fmla="*/ 2935358 h 2935368"/>
                  <a:gd name="connsiteX12" fmla="*/ 758381 w 3146928"/>
                  <a:gd name="connsiteY12" fmla="*/ 2822732 h 2935368"/>
                  <a:gd name="connsiteX13" fmla="*/ 750127 w 3146928"/>
                  <a:gd name="connsiteY13" fmla="*/ 2221600 h 2935368"/>
                  <a:gd name="connsiteX14" fmla="*/ 181200 w 3146928"/>
                  <a:gd name="connsiteY14" fmla="*/ 2277320 h 2935368"/>
                  <a:gd name="connsiteX15" fmla="*/ 394351 w 3146928"/>
                  <a:gd name="connsiteY15" fmla="*/ 1541377 h 2935368"/>
                  <a:gd name="connsiteX16" fmla="*/ 742815 w 3146928"/>
                  <a:gd name="connsiteY16" fmla="*/ 1689069 h 2935368"/>
                  <a:gd name="connsiteX17" fmla="*/ 732115 w 3146928"/>
                  <a:gd name="connsiteY17" fmla="*/ 909853 h 2935368"/>
                  <a:gd name="connsiteX18" fmla="*/ 844742 w 3146928"/>
                  <a:gd name="connsiteY18" fmla="*/ 794091 h 2935368"/>
                  <a:gd name="connsiteX19" fmla="*/ 1599561 w 3146928"/>
                  <a:gd name="connsiteY19" fmla="*/ 783727 h 2935368"/>
                  <a:gd name="connsiteX20" fmla="*/ 1599561 w 3146928"/>
                  <a:gd name="connsiteY20" fmla="*/ 646886 h 2935368"/>
                  <a:gd name="connsiteX21" fmla="*/ 1595963 w 3146928"/>
                  <a:gd name="connsiteY21" fmla="*/ 644381 h 2935368"/>
                  <a:gd name="connsiteX0" fmla="*/ 1595963 w 3146928"/>
                  <a:gd name="connsiteY0" fmla="*/ 644381 h 2935368"/>
                  <a:gd name="connsiteX1" fmla="*/ 2137852 w 3146928"/>
                  <a:gd name="connsiteY1" fmla="*/ 603709 h 2935368"/>
                  <a:gd name="connsiteX2" fmla="*/ 2132430 w 3146928"/>
                  <a:gd name="connsiteY2" fmla="*/ 776410 h 2935368"/>
                  <a:gd name="connsiteX3" fmla="*/ 2998821 w 3146928"/>
                  <a:gd name="connsiteY3" fmla="*/ 773490 h 2935368"/>
                  <a:gd name="connsiteX4" fmla="*/ 3070010 w 3146928"/>
                  <a:gd name="connsiteY4" fmla="*/ 877752 h 2935368"/>
                  <a:gd name="connsiteX5" fmla="*/ 3070583 w 3146928"/>
                  <a:gd name="connsiteY5" fmla="*/ 1509843 h 2935368"/>
                  <a:gd name="connsiteX6" fmla="*/ 2723584 w 3146928"/>
                  <a:gd name="connsiteY6" fmla="*/ 1643816 h 2935368"/>
                  <a:gd name="connsiteX7" fmla="*/ 2664086 w 3146928"/>
                  <a:gd name="connsiteY7" fmla="*/ 2221080 h 2935368"/>
                  <a:gd name="connsiteX8" fmla="*/ 3146928 w 3146928"/>
                  <a:gd name="connsiteY8" fmla="*/ 2391550 h 2935368"/>
                  <a:gd name="connsiteX9" fmla="*/ 3096275 w 3146928"/>
                  <a:gd name="connsiteY9" fmla="*/ 2790631 h 2935368"/>
                  <a:gd name="connsiteX10" fmla="*/ 2983649 w 3146928"/>
                  <a:gd name="connsiteY10" fmla="*/ 2906393 h 2935368"/>
                  <a:gd name="connsiteX11" fmla="*/ 874143 w 3146928"/>
                  <a:gd name="connsiteY11" fmla="*/ 2935358 h 2935368"/>
                  <a:gd name="connsiteX12" fmla="*/ 758381 w 3146928"/>
                  <a:gd name="connsiteY12" fmla="*/ 2822732 h 2935368"/>
                  <a:gd name="connsiteX13" fmla="*/ 750127 w 3146928"/>
                  <a:gd name="connsiteY13" fmla="*/ 2221600 h 2935368"/>
                  <a:gd name="connsiteX14" fmla="*/ 181200 w 3146928"/>
                  <a:gd name="connsiteY14" fmla="*/ 2277320 h 2935368"/>
                  <a:gd name="connsiteX15" fmla="*/ 394351 w 3146928"/>
                  <a:gd name="connsiteY15" fmla="*/ 1541377 h 2935368"/>
                  <a:gd name="connsiteX16" fmla="*/ 742815 w 3146928"/>
                  <a:gd name="connsiteY16" fmla="*/ 1689069 h 2935368"/>
                  <a:gd name="connsiteX17" fmla="*/ 732115 w 3146928"/>
                  <a:gd name="connsiteY17" fmla="*/ 909853 h 2935368"/>
                  <a:gd name="connsiteX18" fmla="*/ 844742 w 3146928"/>
                  <a:gd name="connsiteY18" fmla="*/ 794091 h 2935368"/>
                  <a:gd name="connsiteX19" fmla="*/ 1599561 w 3146928"/>
                  <a:gd name="connsiteY19" fmla="*/ 783727 h 2935368"/>
                  <a:gd name="connsiteX20" fmla="*/ 1599561 w 3146928"/>
                  <a:gd name="connsiteY20" fmla="*/ 646886 h 2935368"/>
                  <a:gd name="connsiteX21" fmla="*/ 1595963 w 3146928"/>
                  <a:gd name="connsiteY21" fmla="*/ 644381 h 2935368"/>
                  <a:gd name="connsiteX0" fmla="*/ 1595963 w 3146928"/>
                  <a:gd name="connsiteY0" fmla="*/ 644381 h 2935368"/>
                  <a:gd name="connsiteX1" fmla="*/ 2137852 w 3146928"/>
                  <a:gd name="connsiteY1" fmla="*/ 603709 h 2935368"/>
                  <a:gd name="connsiteX2" fmla="*/ 2132430 w 3146928"/>
                  <a:gd name="connsiteY2" fmla="*/ 776410 h 2935368"/>
                  <a:gd name="connsiteX3" fmla="*/ 2998821 w 3146928"/>
                  <a:gd name="connsiteY3" fmla="*/ 773490 h 2935368"/>
                  <a:gd name="connsiteX4" fmla="*/ 3070010 w 3146928"/>
                  <a:gd name="connsiteY4" fmla="*/ 877752 h 2935368"/>
                  <a:gd name="connsiteX5" fmla="*/ 3070583 w 3146928"/>
                  <a:gd name="connsiteY5" fmla="*/ 1509843 h 2935368"/>
                  <a:gd name="connsiteX6" fmla="*/ 2723584 w 3146928"/>
                  <a:gd name="connsiteY6" fmla="*/ 1643816 h 2935368"/>
                  <a:gd name="connsiteX7" fmla="*/ 2664086 w 3146928"/>
                  <a:gd name="connsiteY7" fmla="*/ 2221080 h 2935368"/>
                  <a:gd name="connsiteX8" fmla="*/ 3146928 w 3146928"/>
                  <a:gd name="connsiteY8" fmla="*/ 2391550 h 2935368"/>
                  <a:gd name="connsiteX9" fmla="*/ 3096275 w 3146928"/>
                  <a:gd name="connsiteY9" fmla="*/ 2790631 h 2935368"/>
                  <a:gd name="connsiteX10" fmla="*/ 2983649 w 3146928"/>
                  <a:gd name="connsiteY10" fmla="*/ 2906393 h 2935368"/>
                  <a:gd name="connsiteX11" fmla="*/ 874143 w 3146928"/>
                  <a:gd name="connsiteY11" fmla="*/ 2935358 h 2935368"/>
                  <a:gd name="connsiteX12" fmla="*/ 758381 w 3146928"/>
                  <a:gd name="connsiteY12" fmla="*/ 2822732 h 2935368"/>
                  <a:gd name="connsiteX13" fmla="*/ 750127 w 3146928"/>
                  <a:gd name="connsiteY13" fmla="*/ 2221600 h 2935368"/>
                  <a:gd name="connsiteX14" fmla="*/ 181200 w 3146928"/>
                  <a:gd name="connsiteY14" fmla="*/ 2277320 h 2935368"/>
                  <a:gd name="connsiteX15" fmla="*/ 394351 w 3146928"/>
                  <a:gd name="connsiteY15" fmla="*/ 1541377 h 2935368"/>
                  <a:gd name="connsiteX16" fmla="*/ 742815 w 3146928"/>
                  <a:gd name="connsiteY16" fmla="*/ 1689069 h 2935368"/>
                  <a:gd name="connsiteX17" fmla="*/ 732115 w 3146928"/>
                  <a:gd name="connsiteY17" fmla="*/ 909853 h 2935368"/>
                  <a:gd name="connsiteX18" fmla="*/ 844742 w 3146928"/>
                  <a:gd name="connsiteY18" fmla="*/ 794091 h 2935368"/>
                  <a:gd name="connsiteX19" fmla="*/ 1599561 w 3146928"/>
                  <a:gd name="connsiteY19" fmla="*/ 783727 h 2935368"/>
                  <a:gd name="connsiteX20" fmla="*/ 1599561 w 3146928"/>
                  <a:gd name="connsiteY20" fmla="*/ 646886 h 2935368"/>
                  <a:gd name="connsiteX21" fmla="*/ 1595963 w 3146928"/>
                  <a:gd name="connsiteY21" fmla="*/ 644381 h 2935368"/>
                  <a:gd name="connsiteX0" fmla="*/ 1595963 w 3146928"/>
                  <a:gd name="connsiteY0" fmla="*/ 644381 h 2935368"/>
                  <a:gd name="connsiteX1" fmla="*/ 2137852 w 3146928"/>
                  <a:gd name="connsiteY1" fmla="*/ 603709 h 2935368"/>
                  <a:gd name="connsiteX2" fmla="*/ 2132430 w 3146928"/>
                  <a:gd name="connsiteY2" fmla="*/ 776410 h 2935368"/>
                  <a:gd name="connsiteX3" fmla="*/ 2998821 w 3146928"/>
                  <a:gd name="connsiteY3" fmla="*/ 773490 h 2935368"/>
                  <a:gd name="connsiteX4" fmla="*/ 3070010 w 3146928"/>
                  <a:gd name="connsiteY4" fmla="*/ 877752 h 2935368"/>
                  <a:gd name="connsiteX5" fmla="*/ 3070583 w 3146928"/>
                  <a:gd name="connsiteY5" fmla="*/ 1509843 h 2935368"/>
                  <a:gd name="connsiteX6" fmla="*/ 2723584 w 3146928"/>
                  <a:gd name="connsiteY6" fmla="*/ 1643816 h 2935368"/>
                  <a:gd name="connsiteX7" fmla="*/ 2664086 w 3146928"/>
                  <a:gd name="connsiteY7" fmla="*/ 2221080 h 2935368"/>
                  <a:gd name="connsiteX8" fmla="*/ 3146928 w 3146928"/>
                  <a:gd name="connsiteY8" fmla="*/ 2391550 h 2935368"/>
                  <a:gd name="connsiteX9" fmla="*/ 3096275 w 3146928"/>
                  <a:gd name="connsiteY9" fmla="*/ 2790631 h 2935368"/>
                  <a:gd name="connsiteX10" fmla="*/ 2983649 w 3146928"/>
                  <a:gd name="connsiteY10" fmla="*/ 2906393 h 2935368"/>
                  <a:gd name="connsiteX11" fmla="*/ 874143 w 3146928"/>
                  <a:gd name="connsiteY11" fmla="*/ 2935358 h 2935368"/>
                  <a:gd name="connsiteX12" fmla="*/ 758381 w 3146928"/>
                  <a:gd name="connsiteY12" fmla="*/ 2822732 h 2935368"/>
                  <a:gd name="connsiteX13" fmla="*/ 750127 w 3146928"/>
                  <a:gd name="connsiteY13" fmla="*/ 2221600 h 2935368"/>
                  <a:gd name="connsiteX14" fmla="*/ 181200 w 3146928"/>
                  <a:gd name="connsiteY14" fmla="*/ 2277320 h 2935368"/>
                  <a:gd name="connsiteX15" fmla="*/ 394351 w 3146928"/>
                  <a:gd name="connsiteY15" fmla="*/ 1541377 h 2935368"/>
                  <a:gd name="connsiteX16" fmla="*/ 742815 w 3146928"/>
                  <a:gd name="connsiteY16" fmla="*/ 1689069 h 2935368"/>
                  <a:gd name="connsiteX17" fmla="*/ 732115 w 3146928"/>
                  <a:gd name="connsiteY17" fmla="*/ 909853 h 2935368"/>
                  <a:gd name="connsiteX18" fmla="*/ 844742 w 3146928"/>
                  <a:gd name="connsiteY18" fmla="*/ 794091 h 2935368"/>
                  <a:gd name="connsiteX19" fmla="*/ 1599561 w 3146928"/>
                  <a:gd name="connsiteY19" fmla="*/ 783727 h 2935368"/>
                  <a:gd name="connsiteX20" fmla="*/ 1599561 w 3146928"/>
                  <a:gd name="connsiteY20" fmla="*/ 646886 h 2935368"/>
                  <a:gd name="connsiteX21" fmla="*/ 1595963 w 3146928"/>
                  <a:gd name="connsiteY21" fmla="*/ 644381 h 2935368"/>
                  <a:gd name="connsiteX0" fmla="*/ 1595963 w 3146928"/>
                  <a:gd name="connsiteY0" fmla="*/ 644381 h 2935368"/>
                  <a:gd name="connsiteX1" fmla="*/ 2137852 w 3146928"/>
                  <a:gd name="connsiteY1" fmla="*/ 603709 h 2935368"/>
                  <a:gd name="connsiteX2" fmla="*/ 2132430 w 3146928"/>
                  <a:gd name="connsiteY2" fmla="*/ 776410 h 2935368"/>
                  <a:gd name="connsiteX3" fmla="*/ 2998821 w 3146928"/>
                  <a:gd name="connsiteY3" fmla="*/ 773490 h 2935368"/>
                  <a:gd name="connsiteX4" fmla="*/ 3070010 w 3146928"/>
                  <a:gd name="connsiteY4" fmla="*/ 877752 h 2935368"/>
                  <a:gd name="connsiteX5" fmla="*/ 3070583 w 3146928"/>
                  <a:gd name="connsiteY5" fmla="*/ 1509843 h 2935368"/>
                  <a:gd name="connsiteX6" fmla="*/ 2723584 w 3146928"/>
                  <a:gd name="connsiteY6" fmla="*/ 1643816 h 2935368"/>
                  <a:gd name="connsiteX7" fmla="*/ 2664086 w 3146928"/>
                  <a:gd name="connsiteY7" fmla="*/ 2221080 h 2935368"/>
                  <a:gd name="connsiteX8" fmla="*/ 3146928 w 3146928"/>
                  <a:gd name="connsiteY8" fmla="*/ 2391550 h 2935368"/>
                  <a:gd name="connsiteX9" fmla="*/ 3096275 w 3146928"/>
                  <a:gd name="connsiteY9" fmla="*/ 2790631 h 2935368"/>
                  <a:gd name="connsiteX10" fmla="*/ 2983649 w 3146928"/>
                  <a:gd name="connsiteY10" fmla="*/ 2906393 h 2935368"/>
                  <a:gd name="connsiteX11" fmla="*/ 874143 w 3146928"/>
                  <a:gd name="connsiteY11" fmla="*/ 2935358 h 2935368"/>
                  <a:gd name="connsiteX12" fmla="*/ 758381 w 3146928"/>
                  <a:gd name="connsiteY12" fmla="*/ 2822732 h 2935368"/>
                  <a:gd name="connsiteX13" fmla="*/ 750127 w 3146928"/>
                  <a:gd name="connsiteY13" fmla="*/ 2221600 h 2935368"/>
                  <a:gd name="connsiteX14" fmla="*/ 181200 w 3146928"/>
                  <a:gd name="connsiteY14" fmla="*/ 2277320 h 2935368"/>
                  <a:gd name="connsiteX15" fmla="*/ 394351 w 3146928"/>
                  <a:gd name="connsiteY15" fmla="*/ 1541377 h 2935368"/>
                  <a:gd name="connsiteX16" fmla="*/ 742815 w 3146928"/>
                  <a:gd name="connsiteY16" fmla="*/ 1689069 h 2935368"/>
                  <a:gd name="connsiteX17" fmla="*/ 732115 w 3146928"/>
                  <a:gd name="connsiteY17" fmla="*/ 909853 h 2935368"/>
                  <a:gd name="connsiteX18" fmla="*/ 844742 w 3146928"/>
                  <a:gd name="connsiteY18" fmla="*/ 794091 h 2935368"/>
                  <a:gd name="connsiteX19" fmla="*/ 1599561 w 3146928"/>
                  <a:gd name="connsiteY19" fmla="*/ 783727 h 2935368"/>
                  <a:gd name="connsiteX20" fmla="*/ 1599561 w 3146928"/>
                  <a:gd name="connsiteY20" fmla="*/ 646886 h 2935368"/>
                  <a:gd name="connsiteX21" fmla="*/ 1595963 w 3146928"/>
                  <a:gd name="connsiteY21" fmla="*/ 644381 h 2935368"/>
                  <a:gd name="connsiteX0" fmla="*/ 1595963 w 3146928"/>
                  <a:gd name="connsiteY0" fmla="*/ 644381 h 2935368"/>
                  <a:gd name="connsiteX1" fmla="*/ 2137852 w 3146928"/>
                  <a:gd name="connsiteY1" fmla="*/ 603709 h 2935368"/>
                  <a:gd name="connsiteX2" fmla="*/ 2132430 w 3146928"/>
                  <a:gd name="connsiteY2" fmla="*/ 776410 h 2935368"/>
                  <a:gd name="connsiteX3" fmla="*/ 2998821 w 3146928"/>
                  <a:gd name="connsiteY3" fmla="*/ 773490 h 2935368"/>
                  <a:gd name="connsiteX4" fmla="*/ 3070010 w 3146928"/>
                  <a:gd name="connsiteY4" fmla="*/ 877752 h 2935368"/>
                  <a:gd name="connsiteX5" fmla="*/ 3070583 w 3146928"/>
                  <a:gd name="connsiteY5" fmla="*/ 1509843 h 2935368"/>
                  <a:gd name="connsiteX6" fmla="*/ 2723584 w 3146928"/>
                  <a:gd name="connsiteY6" fmla="*/ 1643816 h 2935368"/>
                  <a:gd name="connsiteX7" fmla="*/ 2664086 w 3146928"/>
                  <a:gd name="connsiteY7" fmla="*/ 2221080 h 2935368"/>
                  <a:gd name="connsiteX8" fmla="*/ 3146928 w 3146928"/>
                  <a:gd name="connsiteY8" fmla="*/ 2391550 h 2935368"/>
                  <a:gd name="connsiteX9" fmla="*/ 3096275 w 3146928"/>
                  <a:gd name="connsiteY9" fmla="*/ 2790631 h 2935368"/>
                  <a:gd name="connsiteX10" fmla="*/ 2983649 w 3146928"/>
                  <a:gd name="connsiteY10" fmla="*/ 2906393 h 2935368"/>
                  <a:gd name="connsiteX11" fmla="*/ 874143 w 3146928"/>
                  <a:gd name="connsiteY11" fmla="*/ 2935358 h 2935368"/>
                  <a:gd name="connsiteX12" fmla="*/ 758381 w 3146928"/>
                  <a:gd name="connsiteY12" fmla="*/ 2822732 h 2935368"/>
                  <a:gd name="connsiteX13" fmla="*/ 750127 w 3146928"/>
                  <a:gd name="connsiteY13" fmla="*/ 2221600 h 2935368"/>
                  <a:gd name="connsiteX14" fmla="*/ 181200 w 3146928"/>
                  <a:gd name="connsiteY14" fmla="*/ 2277320 h 2935368"/>
                  <a:gd name="connsiteX15" fmla="*/ 394351 w 3146928"/>
                  <a:gd name="connsiteY15" fmla="*/ 1541377 h 2935368"/>
                  <a:gd name="connsiteX16" fmla="*/ 742815 w 3146928"/>
                  <a:gd name="connsiteY16" fmla="*/ 1689069 h 2935368"/>
                  <a:gd name="connsiteX17" fmla="*/ 732115 w 3146928"/>
                  <a:gd name="connsiteY17" fmla="*/ 909853 h 2935368"/>
                  <a:gd name="connsiteX18" fmla="*/ 844742 w 3146928"/>
                  <a:gd name="connsiteY18" fmla="*/ 794091 h 2935368"/>
                  <a:gd name="connsiteX19" fmla="*/ 1599561 w 3146928"/>
                  <a:gd name="connsiteY19" fmla="*/ 783727 h 2935368"/>
                  <a:gd name="connsiteX20" fmla="*/ 1599561 w 3146928"/>
                  <a:gd name="connsiteY20" fmla="*/ 646886 h 2935368"/>
                  <a:gd name="connsiteX21" fmla="*/ 1595963 w 3146928"/>
                  <a:gd name="connsiteY21" fmla="*/ 644381 h 2935368"/>
                  <a:gd name="connsiteX0" fmla="*/ 1595963 w 3148750"/>
                  <a:gd name="connsiteY0" fmla="*/ 644381 h 2935368"/>
                  <a:gd name="connsiteX1" fmla="*/ 2137852 w 3148750"/>
                  <a:gd name="connsiteY1" fmla="*/ 603709 h 2935368"/>
                  <a:gd name="connsiteX2" fmla="*/ 2132430 w 3148750"/>
                  <a:gd name="connsiteY2" fmla="*/ 776410 h 2935368"/>
                  <a:gd name="connsiteX3" fmla="*/ 2998821 w 3148750"/>
                  <a:gd name="connsiteY3" fmla="*/ 773490 h 2935368"/>
                  <a:gd name="connsiteX4" fmla="*/ 3070010 w 3148750"/>
                  <a:gd name="connsiteY4" fmla="*/ 877752 h 2935368"/>
                  <a:gd name="connsiteX5" fmla="*/ 3070583 w 3148750"/>
                  <a:gd name="connsiteY5" fmla="*/ 1509843 h 2935368"/>
                  <a:gd name="connsiteX6" fmla="*/ 2723584 w 3148750"/>
                  <a:gd name="connsiteY6" fmla="*/ 1643816 h 2935368"/>
                  <a:gd name="connsiteX7" fmla="*/ 2664086 w 3148750"/>
                  <a:gd name="connsiteY7" fmla="*/ 2221080 h 2935368"/>
                  <a:gd name="connsiteX8" fmla="*/ 3146928 w 3148750"/>
                  <a:gd name="connsiteY8" fmla="*/ 2391550 h 2935368"/>
                  <a:gd name="connsiteX9" fmla="*/ 3148750 w 3148750"/>
                  <a:gd name="connsiteY9" fmla="*/ 2447059 h 2935368"/>
                  <a:gd name="connsiteX10" fmla="*/ 3096275 w 3148750"/>
                  <a:gd name="connsiteY10" fmla="*/ 2790631 h 2935368"/>
                  <a:gd name="connsiteX11" fmla="*/ 2983649 w 3148750"/>
                  <a:gd name="connsiteY11" fmla="*/ 2906393 h 2935368"/>
                  <a:gd name="connsiteX12" fmla="*/ 874143 w 3148750"/>
                  <a:gd name="connsiteY12" fmla="*/ 2935358 h 2935368"/>
                  <a:gd name="connsiteX13" fmla="*/ 758381 w 3148750"/>
                  <a:gd name="connsiteY13" fmla="*/ 2822732 h 2935368"/>
                  <a:gd name="connsiteX14" fmla="*/ 750127 w 3148750"/>
                  <a:gd name="connsiteY14" fmla="*/ 2221600 h 2935368"/>
                  <a:gd name="connsiteX15" fmla="*/ 181200 w 3148750"/>
                  <a:gd name="connsiteY15" fmla="*/ 2277320 h 2935368"/>
                  <a:gd name="connsiteX16" fmla="*/ 394351 w 3148750"/>
                  <a:gd name="connsiteY16" fmla="*/ 1541377 h 2935368"/>
                  <a:gd name="connsiteX17" fmla="*/ 742815 w 3148750"/>
                  <a:gd name="connsiteY17" fmla="*/ 1689069 h 2935368"/>
                  <a:gd name="connsiteX18" fmla="*/ 732115 w 3148750"/>
                  <a:gd name="connsiteY18" fmla="*/ 909853 h 2935368"/>
                  <a:gd name="connsiteX19" fmla="*/ 844742 w 3148750"/>
                  <a:gd name="connsiteY19" fmla="*/ 794091 h 2935368"/>
                  <a:gd name="connsiteX20" fmla="*/ 1599561 w 3148750"/>
                  <a:gd name="connsiteY20" fmla="*/ 783727 h 2935368"/>
                  <a:gd name="connsiteX21" fmla="*/ 1599561 w 3148750"/>
                  <a:gd name="connsiteY21" fmla="*/ 646886 h 2935368"/>
                  <a:gd name="connsiteX22" fmla="*/ 1595963 w 3148750"/>
                  <a:gd name="connsiteY22" fmla="*/ 644381 h 2935368"/>
                  <a:gd name="connsiteX0" fmla="*/ 1595963 w 3148750"/>
                  <a:gd name="connsiteY0" fmla="*/ 644381 h 2935368"/>
                  <a:gd name="connsiteX1" fmla="*/ 2137852 w 3148750"/>
                  <a:gd name="connsiteY1" fmla="*/ 603709 h 2935368"/>
                  <a:gd name="connsiteX2" fmla="*/ 2132430 w 3148750"/>
                  <a:gd name="connsiteY2" fmla="*/ 776410 h 2935368"/>
                  <a:gd name="connsiteX3" fmla="*/ 2998821 w 3148750"/>
                  <a:gd name="connsiteY3" fmla="*/ 773490 h 2935368"/>
                  <a:gd name="connsiteX4" fmla="*/ 3070010 w 3148750"/>
                  <a:gd name="connsiteY4" fmla="*/ 877752 h 2935368"/>
                  <a:gd name="connsiteX5" fmla="*/ 3070583 w 3148750"/>
                  <a:gd name="connsiteY5" fmla="*/ 1509843 h 2935368"/>
                  <a:gd name="connsiteX6" fmla="*/ 2723584 w 3148750"/>
                  <a:gd name="connsiteY6" fmla="*/ 1643816 h 2935368"/>
                  <a:gd name="connsiteX7" fmla="*/ 2664086 w 3148750"/>
                  <a:gd name="connsiteY7" fmla="*/ 2221080 h 2935368"/>
                  <a:gd name="connsiteX8" fmla="*/ 3148750 w 3148750"/>
                  <a:gd name="connsiteY8" fmla="*/ 2447059 h 2935368"/>
                  <a:gd name="connsiteX9" fmla="*/ 3096275 w 3148750"/>
                  <a:gd name="connsiteY9" fmla="*/ 2790631 h 2935368"/>
                  <a:gd name="connsiteX10" fmla="*/ 2983649 w 3148750"/>
                  <a:gd name="connsiteY10" fmla="*/ 2906393 h 2935368"/>
                  <a:gd name="connsiteX11" fmla="*/ 874143 w 3148750"/>
                  <a:gd name="connsiteY11" fmla="*/ 2935358 h 2935368"/>
                  <a:gd name="connsiteX12" fmla="*/ 758381 w 3148750"/>
                  <a:gd name="connsiteY12" fmla="*/ 2822732 h 2935368"/>
                  <a:gd name="connsiteX13" fmla="*/ 750127 w 3148750"/>
                  <a:gd name="connsiteY13" fmla="*/ 2221600 h 2935368"/>
                  <a:gd name="connsiteX14" fmla="*/ 181200 w 3148750"/>
                  <a:gd name="connsiteY14" fmla="*/ 2277320 h 2935368"/>
                  <a:gd name="connsiteX15" fmla="*/ 394351 w 3148750"/>
                  <a:gd name="connsiteY15" fmla="*/ 1541377 h 2935368"/>
                  <a:gd name="connsiteX16" fmla="*/ 742815 w 3148750"/>
                  <a:gd name="connsiteY16" fmla="*/ 1689069 h 2935368"/>
                  <a:gd name="connsiteX17" fmla="*/ 732115 w 3148750"/>
                  <a:gd name="connsiteY17" fmla="*/ 909853 h 2935368"/>
                  <a:gd name="connsiteX18" fmla="*/ 844742 w 3148750"/>
                  <a:gd name="connsiteY18" fmla="*/ 794091 h 2935368"/>
                  <a:gd name="connsiteX19" fmla="*/ 1599561 w 3148750"/>
                  <a:gd name="connsiteY19" fmla="*/ 783727 h 2935368"/>
                  <a:gd name="connsiteX20" fmla="*/ 1599561 w 3148750"/>
                  <a:gd name="connsiteY20" fmla="*/ 646886 h 2935368"/>
                  <a:gd name="connsiteX21" fmla="*/ 1595963 w 3148750"/>
                  <a:gd name="connsiteY21" fmla="*/ 644381 h 2935368"/>
                  <a:gd name="connsiteX0" fmla="*/ 1595963 w 3148750"/>
                  <a:gd name="connsiteY0" fmla="*/ 644381 h 2935368"/>
                  <a:gd name="connsiteX1" fmla="*/ 2137852 w 3148750"/>
                  <a:gd name="connsiteY1" fmla="*/ 603709 h 2935368"/>
                  <a:gd name="connsiteX2" fmla="*/ 2132430 w 3148750"/>
                  <a:gd name="connsiteY2" fmla="*/ 776410 h 2935368"/>
                  <a:gd name="connsiteX3" fmla="*/ 2998821 w 3148750"/>
                  <a:gd name="connsiteY3" fmla="*/ 773490 h 2935368"/>
                  <a:gd name="connsiteX4" fmla="*/ 3070010 w 3148750"/>
                  <a:gd name="connsiteY4" fmla="*/ 877752 h 2935368"/>
                  <a:gd name="connsiteX5" fmla="*/ 3070583 w 3148750"/>
                  <a:gd name="connsiteY5" fmla="*/ 1509843 h 2935368"/>
                  <a:gd name="connsiteX6" fmla="*/ 2723584 w 3148750"/>
                  <a:gd name="connsiteY6" fmla="*/ 1643816 h 2935368"/>
                  <a:gd name="connsiteX7" fmla="*/ 2664086 w 3148750"/>
                  <a:gd name="connsiteY7" fmla="*/ 2221080 h 2935368"/>
                  <a:gd name="connsiteX8" fmla="*/ 3148750 w 3148750"/>
                  <a:gd name="connsiteY8" fmla="*/ 2447059 h 2935368"/>
                  <a:gd name="connsiteX9" fmla="*/ 3096275 w 3148750"/>
                  <a:gd name="connsiteY9" fmla="*/ 2790631 h 2935368"/>
                  <a:gd name="connsiteX10" fmla="*/ 2983649 w 3148750"/>
                  <a:gd name="connsiteY10" fmla="*/ 2906393 h 2935368"/>
                  <a:gd name="connsiteX11" fmla="*/ 874143 w 3148750"/>
                  <a:gd name="connsiteY11" fmla="*/ 2935358 h 2935368"/>
                  <a:gd name="connsiteX12" fmla="*/ 758381 w 3148750"/>
                  <a:gd name="connsiteY12" fmla="*/ 2822732 h 2935368"/>
                  <a:gd name="connsiteX13" fmla="*/ 750127 w 3148750"/>
                  <a:gd name="connsiteY13" fmla="*/ 2221600 h 2935368"/>
                  <a:gd name="connsiteX14" fmla="*/ 181200 w 3148750"/>
                  <a:gd name="connsiteY14" fmla="*/ 2277320 h 2935368"/>
                  <a:gd name="connsiteX15" fmla="*/ 394351 w 3148750"/>
                  <a:gd name="connsiteY15" fmla="*/ 1541377 h 2935368"/>
                  <a:gd name="connsiteX16" fmla="*/ 742815 w 3148750"/>
                  <a:gd name="connsiteY16" fmla="*/ 1689069 h 2935368"/>
                  <a:gd name="connsiteX17" fmla="*/ 732115 w 3148750"/>
                  <a:gd name="connsiteY17" fmla="*/ 909853 h 2935368"/>
                  <a:gd name="connsiteX18" fmla="*/ 844742 w 3148750"/>
                  <a:gd name="connsiteY18" fmla="*/ 794091 h 2935368"/>
                  <a:gd name="connsiteX19" fmla="*/ 1599561 w 3148750"/>
                  <a:gd name="connsiteY19" fmla="*/ 783727 h 2935368"/>
                  <a:gd name="connsiteX20" fmla="*/ 1599561 w 3148750"/>
                  <a:gd name="connsiteY20" fmla="*/ 646886 h 2935368"/>
                  <a:gd name="connsiteX21" fmla="*/ 1595963 w 3148750"/>
                  <a:gd name="connsiteY21" fmla="*/ 644381 h 2935368"/>
                  <a:gd name="connsiteX0" fmla="*/ 1595963 w 3148750"/>
                  <a:gd name="connsiteY0" fmla="*/ 644381 h 2935368"/>
                  <a:gd name="connsiteX1" fmla="*/ 2137852 w 3148750"/>
                  <a:gd name="connsiteY1" fmla="*/ 603709 h 2935368"/>
                  <a:gd name="connsiteX2" fmla="*/ 2132430 w 3148750"/>
                  <a:gd name="connsiteY2" fmla="*/ 776410 h 2935368"/>
                  <a:gd name="connsiteX3" fmla="*/ 2998821 w 3148750"/>
                  <a:gd name="connsiteY3" fmla="*/ 773490 h 2935368"/>
                  <a:gd name="connsiteX4" fmla="*/ 3070010 w 3148750"/>
                  <a:gd name="connsiteY4" fmla="*/ 877752 h 2935368"/>
                  <a:gd name="connsiteX5" fmla="*/ 3070583 w 3148750"/>
                  <a:gd name="connsiteY5" fmla="*/ 1509843 h 2935368"/>
                  <a:gd name="connsiteX6" fmla="*/ 2723584 w 3148750"/>
                  <a:gd name="connsiteY6" fmla="*/ 1643816 h 2935368"/>
                  <a:gd name="connsiteX7" fmla="*/ 2664086 w 3148750"/>
                  <a:gd name="connsiteY7" fmla="*/ 2221080 h 2935368"/>
                  <a:gd name="connsiteX8" fmla="*/ 3148750 w 3148750"/>
                  <a:gd name="connsiteY8" fmla="*/ 2447059 h 2935368"/>
                  <a:gd name="connsiteX9" fmla="*/ 3096275 w 3148750"/>
                  <a:gd name="connsiteY9" fmla="*/ 2790631 h 2935368"/>
                  <a:gd name="connsiteX10" fmla="*/ 2983649 w 3148750"/>
                  <a:gd name="connsiteY10" fmla="*/ 2906393 h 2935368"/>
                  <a:gd name="connsiteX11" fmla="*/ 874143 w 3148750"/>
                  <a:gd name="connsiteY11" fmla="*/ 2935358 h 2935368"/>
                  <a:gd name="connsiteX12" fmla="*/ 758381 w 3148750"/>
                  <a:gd name="connsiteY12" fmla="*/ 2822732 h 2935368"/>
                  <a:gd name="connsiteX13" fmla="*/ 750127 w 3148750"/>
                  <a:gd name="connsiteY13" fmla="*/ 2221600 h 2935368"/>
                  <a:gd name="connsiteX14" fmla="*/ 181200 w 3148750"/>
                  <a:gd name="connsiteY14" fmla="*/ 2277320 h 2935368"/>
                  <a:gd name="connsiteX15" fmla="*/ 394351 w 3148750"/>
                  <a:gd name="connsiteY15" fmla="*/ 1541377 h 2935368"/>
                  <a:gd name="connsiteX16" fmla="*/ 742815 w 3148750"/>
                  <a:gd name="connsiteY16" fmla="*/ 1689069 h 2935368"/>
                  <a:gd name="connsiteX17" fmla="*/ 732115 w 3148750"/>
                  <a:gd name="connsiteY17" fmla="*/ 909853 h 2935368"/>
                  <a:gd name="connsiteX18" fmla="*/ 844742 w 3148750"/>
                  <a:gd name="connsiteY18" fmla="*/ 794091 h 2935368"/>
                  <a:gd name="connsiteX19" fmla="*/ 1599561 w 3148750"/>
                  <a:gd name="connsiteY19" fmla="*/ 783727 h 2935368"/>
                  <a:gd name="connsiteX20" fmla="*/ 1599561 w 3148750"/>
                  <a:gd name="connsiteY20" fmla="*/ 646886 h 2935368"/>
                  <a:gd name="connsiteX21" fmla="*/ 1595963 w 3148750"/>
                  <a:gd name="connsiteY21" fmla="*/ 644381 h 2935368"/>
                  <a:gd name="connsiteX0" fmla="*/ 1595963 w 3148750"/>
                  <a:gd name="connsiteY0" fmla="*/ 644381 h 2935368"/>
                  <a:gd name="connsiteX1" fmla="*/ 2137852 w 3148750"/>
                  <a:gd name="connsiteY1" fmla="*/ 603709 h 2935368"/>
                  <a:gd name="connsiteX2" fmla="*/ 2132430 w 3148750"/>
                  <a:gd name="connsiteY2" fmla="*/ 776410 h 2935368"/>
                  <a:gd name="connsiteX3" fmla="*/ 2998821 w 3148750"/>
                  <a:gd name="connsiteY3" fmla="*/ 773490 h 2935368"/>
                  <a:gd name="connsiteX4" fmla="*/ 3070010 w 3148750"/>
                  <a:gd name="connsiteY4" fmla="*/ 877752 h 2935368"/>
                  <a:gd name="connsiteX5" fmla="*/ 3070583 w 3148750"/>
                  <a:gd name="connsiteY5" fmla="*/ 1509843 h 2935368"/>
                  <a:gd name="connsiteX6" fmla="*/ 2723584 w 3148750"/>
                  <a:gd name="connsiteY6" fmla="*/ 1643816 h 2935368"/>
                  <a:gd name="connsiteX7" fmla="*/ 2664086 w 3148750"/>
                  <a:gd name="connsiteY7" fmla="*/ 2221080 h 2935368"/>
                  <a:gd name="connsiteX8" fmla="*/ 3148750 w 3148750"/>
                  <a:gd name="connsiteY8" fmla="*/ 2447059 h 2935368"/>
                  <a:gd name="connsiteX9" fmla="*/ 3034312 w 3148750"/>
                  <a:gd name="connsiteY9" fmla="*/ 2745268 h 2935368"/>
                  <a:gd name="connsiteX10" fmla="*/ 2983649 w 3148750"/>
                  <a:gd name="connsiteY10" fmla="*/ 2906393 h 2935368"/>
                  <a:gd name="connsiteX11" fmla="*/ 874143 w 3148750"/>
                  <a:gd name="connsiteY11" fmla="*/ 2935358 h 2935368"/>
                  <a:gd name="connsiteX12" fmla="*/ 758381 w 3148750"/>
                  <a:gd name="connsiteY12" fmla="*/ 2822732 h 2935368"/>
                  <a:gd name="connsiteX13" fmla="*/ 750127 w 3148750"/>
                  <a:gd name="connsiteY13" fmla="*/ 2221600 h 2935368"/>
                  <a:gd name="connsiteX14" fmla="*/ 181200 w 3148750"/>
                  <a:gd name="connsiteY14" fmla="*/ 2277320 h 2935368"/>
                  <a:gd name="connsiteX15" fmla="*/ 394351 w 3148750"/>
                  <a:gd name="connsiteY15" fmla="*/ 1541377 h 2935368"/>
                  <a:gd name="connsiteX16" fmla="*/ 742815 w 3148750"/>
                  <a:gd name="connsiteY16" fmla="*/ 1689069 h 2935368"/>
                  <a:gd name="connsiteX17" fmla="*/ 732115 w 3148750"/>
                  <a:gd name="connsiteY17" fmla="*/ 909853 h 2935368"/>
                  <a:gd name="connsiteX18" fmla="*/ 844742 w 3148750"/>
                  <a:gd name="connsiteY18" fmla="*/ 794091 h 2935368"/>
                  <a:gd name="connsiteX19" fmla="*/ 1599561 w 3148750"/>
                  <a:gd name="connsiteY19" fmla="*/ 783727 h 2935368"/>
                  <a:gd name="connsiteX20" fmla="*/ 1599561 w 3148750"/>
                  <a:gd name="connsiteY20" fmla="*/ 646886 h 2935368"/>
                  <a:gd name="connsiteX21" fmla="*/ 1595963 w 3148750"/>
                  <a:gd name="connsiteY21" fmla="*/ 644381 h 2935368"/>
                  <a:gd name="connsiteX0" fmla="*/ 1595963 w 3070583"/>
                  <a:gd name="connsiteY0" fmla="*/ 644381 h 2935368"/>
                  <a:gd name="connsiteX1" fmla="*/ 2137852 w 3070583"/>
                  <a:gd name="connsiteY1" fmla="*/ 603709 h 2935368"/>
                  <a:gd name="connsiteX2" fmla="*/ 2132430 w 3070583"/>
                  <a:gd name="connsiteY2" fmla="*/ 776410 h 2935368"/>
                  <a:gd name="connsiteX3" fmla="*/ 2998821 w 3070583"/>
                  <a:gd name="connsiteY3" fmla="*/ 773490 h 2935368"/>
                  <a:gd name="connsiteX4" fmla="*/ 3070010 w 3070583"/>
                  <a:gd name="connsiteY4" fmla="*/ 877752 h 2935368"/>
                  <a:gd name="connsiteX5" fmla="*/ 3070583 w 3070583"/>
                  <a:gd name="connsiteY5" fmla="*/ 1509843 h 2935368"/>
                  <a:gd name="connsiteX6" fmla="*/ 2723584 w 3070583"/>
                  <a:gd name="connsiteY6" fmla="*/ 1643816 h 2935368"/>
                  <a:gd name="connsiteX7" fmla="*/ 2664086 w 3070583"/>
                  <a:gd name="connsiteY7" fmla="*/ 2221080 h 2935368"/>
                  <a:gd name="connsiteX8" fmla="*/ 3034312 w 3070583"/>
                  <a:gd name="connsiteY8" fmla="*/ 2745268 h 2935368"/>
                  <a:gd name="connsiteX9" fmla="*/ 2983649 w 3070583"/>
                  <a:gd name="connsiteY9" fmla="*/ 2906393 h 2935368"/>
                  <a:gd name="connsiteX10" fmla="*/ 874143 w 3070583"/>
                  <a:gd name="connsiteY10" fmla="*/ 2935358 h 2935368"/>
                  <a:gd name="connsiteX11" fmla="*/ 758381 w 3070583"/>
                  <a:gd name="connsiteY11" fmla="*/ 2822732 h 2935368"/>
                  <a:gd name="connsiteX12" fmla="*/ 750127 w 3070583"/>
                  <a:gd name="connsiteY12" fmla="*/ 2221600 h 2935368"/>
                  <a:gd name="connsiteX13" fmla="*/ 181200 w 3070583"/>
                  <a:gd name="connsiteY13" fmla="*/ 2277320 h 2935368"/>
                  <a:gd name="connsiteX14" fmla="*/ 394351 w 3070583"/>
                  <a:gd name="connsiteY14" fmla="*/ 1541377 h 2935368"/>
                  <a:gd name="connsiteX15" fmla="*/ 742815 w 3070583"/>
                  <a:gd name="connsiteY15" fmla="*/ 1689069 h 2935368"/>
                  <a:gd name="connsiteX16" fmla="*/ 732115 w 3070583"/>
                  <a:gd name="connsiteY16" fmla="*/ 909853 h 2935368"/>
                  <a:gd name="connsiteX17" fmla="*/ 844742 w 3070583"/>
                  <a:gd name="connsiteY17" fmla="*/ 794091 h 2935368"/>
                  <a:gd name="connsiteX18" fmla="*/ 1599561 w 3070583"/>
                  <a:gd name="connsiteY18" fmla="*/ 783727 h 2935368"/>
                  <a:gd name="connsiteX19" fmla="*/ 1599561 w 3070583"/>
                  <a:gd name="connsiteY19" fmla="*/ 646886 h 2935368"/>
                  <a:gd name="connsiteX20" fmla="*/ 1595963 w 3070583"/>
                  <a:gd name="connsiteY20" fmla="*/ 644381 h 2935368"/>
                  <a:gd name="connsiteX0" fmla="*/ 1595963 w 3070583"/>
                  <a:gd name="connsiteY0" fmla="*/ 644381 h 2935368"/>
                  <a:gd name="connsiteX1" fmla="*/ 2137852 w 3070583"/>
                  <a:gd name="connsiteY1" fmla="*/ 603709 h 2935368"/>
                  <a:gd name="connsiteX2" fmla="*/ 2132430 w 3070583"/>
                  <a:gd name="connsiteY2" fmla="*/ 776410 h 2935368"/>
                  <a:gd name="connsiteX3" fmla="*/ 2998821 w 3070583"/>
                  <a:gd name="connsiteY3" fmla="*/ 773490 h 2935368"/>
                  <a:gd name="connsiteX4" fmla="*/ 3070010 w 3070583"/>
                  <a:gd name="connsiteY4" fmla="*/ 877752 h 2935368"/>
                  <a:gd name="connsiteX5" fmla="*/ 3070583 w 3070583"/>
                  <a:gd name="connsiteY5" fmla="*/ 1509843 h 2935368"/>
                  <a:gd name="connsiteX6" fmla="*/ 2723584 w 3070583"/>
                  <a:gd name="connsiteY6" fmla="*/ 1643816 h 2935368"/>
                  <a:gd name="connsiteX7" fmla="*/ 2664086 w 3070583"/>
                  <a:gd name="connsiteY7" fmla="*/ 2221080 h 2935368"/>
                  <a:gd name="connsiteX8" fmla="*/ 3013970 w 3070583"/>
                  <a:gd name="connsiteY8" fmla="*/ 2723054 h 2935368"/>
                  <a:gd name="connsiteX9" fmla="*/ 2983649 w 3070583"/>
                  <a:gd name="connsiteY9" fmla="*/ 2906393 h 2935368"/>
                  <a:gd name="connsiteX10" fmla="*/ 874143 w 3070583"/>
                  <a:gd name="connsiteY10" fmla="*/ 2935358 h 2935368"/>
                  <a:gd name="connsiteX11" fmla="*/ 758381 w 3070583"/>
                  <a:gd name="connsiteY11" fmla="*/ 2822732 h 2935368"/>
                  <a:gd name="connsiteX12" fmla="*/ 750127 w 3070583"/>
                  <a:gd name="connsiteY12" fmla="*/ 2221600 h 2935368"/>
                  <a:gd name="connsiteX13" fmla="*/ 181200 w 3070583"/>
                  <a:gd name="connsiteY13" fmla="*/ 2277320 h 2935368"/>
                  <a:gd name="connsiteX14" fmla="*/ 394351 w 3070583"/>
                  <a:gd name="connsiteY14" fmla="*/ 1541377 h 2935368"/>
                  <a:gd name="connsiteX15" fmla="*/ 742815 w 3070583"/>
                  <a:gd name="connsiteY15" fmla="*/ 1689069 h 2935368"/>
                  <a:gd name="connsiteX16" fmla="*/ 732115 w 3070583"/>
                  <a:gd name="connsiteY16" fmla="*/ 909853 h 2935368"/>
                  <a:gd name="connsiteX17" fmla="*/ 844742 w 3070583"/>
                  <a:gd name="connsiteY17" fmla="*/ 794091 h 2935368"/>
                  <a:gd name="connsiteX18" fmla="*/ 1599561 w 3070583"/>
                  <a:gd name="connsiteY18" fmla="*/ 783727 h 2935368"/>
                  <a:gd name="connsiteX19" fmla="*/ 1599561 w 3070583"/>
                  <a:gd name="connsiteY19" fmla="*/ 646886 h 2935368"/>
                  <a:gd name="connsiteX20" fmla="*/ 1595963 w 3070583"/>
                  <a:gd name="connsiteY20" fmla="*/ 644381 h 2935368"/>
                  <a:gd name="connsiteX0" fmla="*/ 1595963 w 3093732"/>
                  <a:gd name="connsiteY0" fmla="*/ 644381 h 2935368"/>
                  <a:gd name="connsiteX1" fmla="*/ 2137852 w 3093732"/>
                  <a:gd name="connsiteY1" fmla="*/ 603709 h 2935368"/>
                  <a:gd name="connsiteX2" fmla="*/ 2132430 w 3093732"/>
                  <a:gd name="connsiteY2" fmla="*/ 776410 h 2935368"/>
                  <a:gd name="connsiteX3" fmla="*/ 2998821 w 3093732"/>
                  <a:gd name="connsiteY3" fmla="*/ 773490 h 2935368"/>
                  <a:gd name="connsiteX4" fmla="*/ 3070010 w 3093732"/>
                  <a:gd name="connsiteY4" fmla="*/ 877752 h 2935368"/>
                  <a:gd name="connsiteX5" fmla="*/ 3070583 w 3093732"/>
                  <a:gd name="connsiteY5" fmla="*/ 1509843 h 2935368"/>
                  <a:gd name="connsiteX6" fmla="*/ 2723584 w 3093732"/>
                  <a:gd name="connsiteY6" fmla="*/ 1643816 h 2935368"/>
                  <a:gd name="connsiteX7" fmla="*/ 2664086 w 3093732"/>
                  <a:gd name="connsiteY7" fmla="*/ 2221080 h 2935368"/>
                  <a:gd name="connsiteX8" fmla="*/ 3013970 w 3093732"/>
                  <a:gd name="connsiteY8" fmla="*/ 2723054 h 2935368"/>
                  <a:gd name="connsiteX9" fmla="*/ 2983649 w 3093732"/>
                  <a:gd name="connsiteY9" fmla="*/ 2906393 h 2935368"/>
                  <a:gd name="connsiteX10" fmla="*/ 874143 w 3093732"/>
                  <a:gd name="connsiteY10" fmla="*/ 2935358 h 2935368"/>
                  <a:gd name="connsiteX11" fmla="*/ 758381 w 3093732"/>
                  <a:gd name="connsiteY11" fmla="*/ 2822732 h 2935368"/>
                  <a:gd name="connsiteX12" fmla="*/ 750127 w 3093732"/>
                  <a:gd name="connsiteY12" fmla="*/ 2221600 h 2935368"/>
                  <a:gd name="connsiteX13" fmla="*/ 181200 w 3093732"/>
                  <a:gd name="connsiteY13" fmla="*/ 2277320 h 2935368"/>
                  <a:gd name="connsiteX14" fmla="*/ 394351 w 3093732"/>
                  <a:gd name="connsiteY14" fmla="*/ 1541377 h 2935368"/>
                  <a:gd name="connsiteX15" fmla="*/ 742815 w 3093732"/>
                  <a:gd name="connsiteY15" fmla="*/ 1689069 h 2935368"/>
                  <a:gd name="connsiteX16" fmla="*/ 732115 w 3093732"/>
                  <a:gd name="connsiteY16" fmla="*/ 909853 h 2935368"/>
                  <a:gd name="connsiteX17" fmla="*/ 844742 w 3093732"/>
                  <a:gd name="connsiteY17" fmla="*/ 794091 h 2935368"/>
                  <a:gd name="connsiteX18" fmla="*/ 1599561 w 3093732"/>
                  <a:gd name="connsiteY18" fmla="*/ 783727 h 2935368"/>
                  <a:gd name="connsiteX19" fmla="*/ 1599561 w 3093732"/>
                  <a:gd name="connsiteY19" fmla="*/ 646886 h 2935368"/>
                  <a:gd name="connsiteX20" fmla="*/ 1595963 w 3093732"/>
                  <a:gd name="connsiteY20" fmla="*/ 644381 h 2935368"/>
                  <a:gd name="connsiteX0" fmla="*/ 1595963 w 3101058"/>
                  <a:gd name="connsiteY0" fmla="*/ 644381 h 2935368"/>
                  <a:gd name="connsiteX1" fmla="*/ 2137852 w 3101058"/>
                  <a:gd name="connsiteY1" fmla="*/ 603709 h 2935368"/>
                  <a:gd name="connsiteX2" fmla="*/ 2132430 w 3101058"/>
                  <a:gd name="connsiteY2" fmla="*/ 776410 h 2935368"/>
                  <a:gd name="connsiteX3" fmla="*/ 2998821 w 3101058"/>
                  <a:gd name="connsiteY3" fmla="*/ 773490 h 2935368"/>
                  <a:gd name="connsiteX4" fmla="*/ 3070010 w 3101058"/>
                  <a:gd name="connsiteY4" fmla="*/ 877752 h 2935368"/>
                  <a:gd name="connsiteX5" fmla="*/ 3070583 w 3101058"/>
                  <a:gd name="connsiteY5" fmla="*/ 1509843 h 2935368"/>
                  <a:gd name="connsiteX6" fmla="*/ 2723584 w 3101058"/>
                  <a:gd name="connsiteY6" fmla="*/ 1643816 h 2935368"/>
                  <a:gd name="connsiteX7" fmla="*/ 2664086 w 3101058"/>
                  <a:gd name="connsiteY7" fmla="*/ 2221080 h 2935368"/>
                  <a:gd name="connsiteX8" fmla="*/ 3013970 w 3101058"/>
                  <a:gd name="connsiteY8" fmla="*/ 2723054 h 2935368"/>
                  <a:gd name="connsiteX9" fmla="*/ 2983649 w 3101058"/>
                  <a:gd name="connsiteY9" fmla="*/ 2906393 h 2935368"/>
                  <a:gd name="connsiteX10" fmla="*/ 874143 w 3101058"/>
                  <a:gd name="connsiteY10" fmla="*/ 2935358 h 2935368"/>
                  <a:gd name="connsiteX11" fmla="*/ 758381 w 3101058"/>
                  <a:gd name="connsiteY11" fmla="*/ 2822732 h 2935368"/>
                  <a:gd name="connsiteX12" fmla="*/ 750127 w 3101058"/>
                  <a:gd name="connsiteY12" fmla="*/ 2221600 h 2935368"/>
                  <a:gd name="connsiteX13" fmla="*/ 181200 w 3101058"/>
                  <a:gd name="connsiteY13" fmla="*/ 2277320 h 2935368"/>
                  <a:gd name="connsiteX14" fmla="*/ 394351 w 3101058"/>
                  <a:gd name="connsiteY14" fmla="*/ 1541377 h 2935368"/>
                  <a:gd name="connsiteX15" fmla="*/ 742815 w 3101058"/>
                  <a:gd name="connsiteY15" fmla="*/ 1689069 h 2935368"/>
                  <a:gd name="connsiteX16" fmla="*/ 732115 w 3101058"/>
                  <a:gd name="connsiteY16" fmla="*/ 909853 h 2935368"/>
                  <a:gd name="connsiteX17" fmla="*/ 844742 w 3101058"/>
                  <a:gd name="connsiteY17" fmla="*/ 794091 h 2935368"/>
                  <a:gd name="connsiteX18" fmla="*/ 1599561 w 3101058"/>
                  <a:gd name="connsiteY18" fmla="*/ 783727 h 2935368"/>
                  <a:gd name="connsiteX19" fmla="*/ 1599561 w 3101058"/>
                  <a:gd name="connsiteY19" fmla="*/ 646886 h 2935368"/>
                  <a:gd name="connsiteX20" fmla="*/ 1595963 w 3101058"/>
                  <a:gd name="connsiteY20" fmla="*/ 644381 h 2935368"/>
                  <a:gd name="connsiteX0" fmla="*/ 1595963 w 3070583"/>
                  <a:gd name="connsiteY0" fmla="*/ 644381 h 2935368"/>
                  <a:gd name="connsiteX1" fmla="*/ 2137852 w 3070583"/>
                  <a:gd name="connsiteY1" fmla="*/ 603709 h 2935368"/>
                  <a:gd name="connsiteX2" fmla="*/ 2132430 w 3070583"/>
                  <a:gd name="connsiteY2" fmla="*/ 776410 h 2935368"/>
                  <a:gd name="connsiteX3" fmla="*/ 2998821 w 3070583"/>
                  <a:gd name="connsiteY3" fmla="*/ 773490 h 2935368"/>
                  <a:gd name="connsiteX4" fmla="*/ 3070010 w 3070583"/>
                  <a:gd name="connsiteY4" fmla="*/ 877752 h 2935368"/>
                  <a:gd name="connsiteX5" fmla="*/ 3070583 w 3070583"/>
                  <a:gd name="connsiteY5" fmla="*/ 1509843 h 2935368"/>
                  <a:gd name="connsiteX6" fmla="*/ 2723584 w 3070583"/>
                  <a:gd name="connsiteY6" fmla="*/ 1643816 h 2935368"/>
                  <a:gd name="connsiteX7" fmla="*/ 2664086 w 3070583"/>
                  <a:gd name="connsiteY7" fmla="*/ 2221080 h 2935368"/>
                  <a:gd name="connsiteX8" fmla="*/ 3013970 w 3070583"/>
                  <a:gd name="connsiteY8" fmla="*/ 2723054 h 2935368"/>
                  <a:gd name="connsiteX9" fmla="*/ 2983649 w 3070583"/>
                  <a:gd name="connsiteY9" fmla="*/ 2906393 h 2935368"/>
                  <a:gd name="connsiteX10" fmla="*/ 874143 w 3070583"/>
                  <a:gd name="connsiteY10" fmla="*/ 2935358 h 2935368"/>
                  <a:gd name="connsiteX11" fmla="*/ 758381 w 3070583"/>
                  <a:gd name="connsiteY11" fmla="*/ 2822732 h 2935368"/>
                  <a:gd name="connsiteX12" fmla="*/ 750127 w 3070583"/>
                  <a:gd name="connsiteY12" fmla="*/ 2221600 h 2935368"/>
                  <a:gd name="connsiteX13" fmla="*/ 181200 w 3070583"/>
                  <a:gd name="connsiteY13" fmla="*/ 2277320 h 2935368"/>
                  <a:gd name="connsiteX14" fmla="*/ 394351 w 3070583"/>
                  <a:gd name="connsiteY14" fmla="*/ 1541377 h 2935368"/>
                  <a:gd name="connsiteX15" fmla="*/ 742815 w 3070583"/>
                  <a:gd name="connsiteY15" fmla="*/ 1689069 h 2935368"/>
                  <a:gd name="connsiteX16" fmla="*/ 732115 w 3070583"/>
                  <a:gd name="connsiteY16" fmla="*/ 909853 h 2935368"/>
                  <a:gd name="connsiteX17" fmla="*/ 844742 w 3070583"/>
                  <a:gd name="connsiteY17" fmla="*/ 794091 h 2935368"/>
                  <a:gd name="connsiteX18" fmla="*/ 1599561 w 3070583"/>
                  <a:gd name="connsiteY18" fmla="*/ 783727 h 2935368"/>
                  <a:gd name="connsiteX19" fmla="*/ 1599561 w 3070583"/>
                  <a:gd name="connsiteY19" fmla="*/ 646886 h 2935368"/>
                  <a:gd name="connsiteX20" fmla="*/ 1595963 w 3070583"/>
                  <a:gd name="connsiteY20" fmla="*/ 644381 h 2935368"/>
                  <a:gd name="connsiteX0" fmla="*/ 1595963 w 3070583"/>
                  <a:gd name="connsiteY0" fmla="*/ 644381 h 2935368"/>
                  <a:gd name="connsiteX1" fmla="*/ 2137852 w 3070583"/>
                  <a:gd name="connsiteY1" fmla="*/ 603709 h 2935368"/>
                  <a:gd name="connsiteX2" fmla="*/ 2132430 w 3070583"/>
                  <a:gd name="connsiteY2" fmla="*/ 776410 h 2935368"/>
                  <a:gd name="connsiteX3" fmla="*/ 2998821 w 3070583"/>
                  <a:gd name="connsiteY3" fmla="*/ 773490 h 2935368"/>
                  <a:gd name="connsiteX4" fmla="*/ 3070010 w 3070583"/>
                  <a:gd name="connsiteY4" fmla="*/ 877752 h 2935368"/>
                  <a:gd name="connsiteX5" fmla="*/ 3070583 w 3070583"/>
                  <a:gd name="connsiteY5" fmla="*/ 1509843 h 2935368"/>
                  <a:gd name="connsiteX6" fmla="*/ 2723584 w 3070583"/>
                  <a:gd name="connsiteY6" fmla="*/ 1643816 h 2935368"/>
                  <a:gd name="connsiteX7" fmla="*/ 2664086 w 3070583"/>
                  <a:gd name="connsiteY7" fmla="*/ 2221080 h 2935368"/>
                  <a:gd name="connsiteX8" fmla="*/ 3013970 w 3070583"/>
                  <a:gd name="connsiteY8" fmla="*/ 2723054 h 2935368"/>
                  <a:gd name="connsiteX9" fmla="*/ 2892085 w 3070583"/>
                  <a:gd name="connsiteY9" fmla="*/ 2855464 h 2935368"/>
                  <a:gd name="connsiteX10" fmla="*/ 874143 w 3070583"/>
                  <a:gd name="connsiteY10" fmla="*/ 2935358 h 2935368"/>
                  <a:gd name="connsiteX11" fmla="*/ 758381 w 3070583"/>
                  <a:gd name="connsiteY11" fmla="*/ 2822732 h 2935368"/>
                  <a:gd name="connsiteX12" fmla="*/ 750127 w 3070583"/>
                  <a:gd name="connsiteY12" fmla="*/ 2221600 h 2935368"/>
                  <a:gd name="connsiteX13" fmla="*/ 181200 w 3070583"/>
                  <a:gd name="connsiteY13" fmla="*/ 2277320 h 2935368"/>
                  <a:gd name="connsiteX14" fmla="*/ 394351 w 3070583"/>
                  <a:gd name="connsiteY14" fmla="*/ 1541377 h 2935368"/>
                  <a:gd name="connsiteX15" fmla="*/ 742815 w 3070583"/>
                  <a:gd name="connsiteY15" fmla="*/ 1689069 h 2935368"/>
                  <a:gd name="connsiteX16" fmla="*/ 732115 w 3070583"/>
                  <a:gd name="connsiteY16" fmla="*/ 909853 h 2935368"/>
                  <a:gd name="connsiteX17" fmla="*/ 844742 w 3070583"/>
                  <a:gd name="connsiteY17" fmla="*/ 794091 h 2935368"/>
                  <a:gd name="connsiteX18" fmla="*/ 1599561 w 3070583"/>
                  <a:gd name="connsiteY18" fmla="*/ 783727 h 2935368"/>
                  <a:gd name="connsiteX19" fmla="*/ 1599561 w 3070583"/>
                  <a:gd name="connsiteY19" fmla="*/ 646886 h 2935368"/>
                  <a:gd name="connsiteX20" fmla="*/ 1595963 w 3070583"/>
                  <a:gd name="connsiteY20" fmla="*/ 644381 h 2935368"/>
                  <a:gd name="connsiteX0" fmla="*/ 1595963 w 3070583"/>
                  <a:gd name="connsiteY0" fmla="*/ 644381 h 2935368"/>
                  <a:gd name="connsiteX1" fmla="*/ 2137852 w 3070583"/>
                  <a:gd name="connsiteY1" fmla="*/ 603709 h 2935368"/>
                  <a:gd name="connsiteX2" fmla="*/ 2132430 w 3070583"/>
                  <a:gd name="connsiteY2" fmla="*/ 776410 h 2935368"/>
                  <a:gd name="connsiteX3" fmla="*/ 2998821 w 3070583"/>
                  <a:gd name="connsiteY3" fmla="*/ 773490 h 2935368"/>
                  <a:gd name="connsiteX4" fmla="*/ 3070010 w 3070583"/>
                  <a:gd name="connsiteY4" fmla="*/ 877752 h 2935368"/>
                  <a:gd name="connsiteX5" fmla="*/ 3070583 w 3070583"/>
                  <a:gd name="connsiteY5" fmla="*/ 1509843 h 2935368"/>
                  <a:gd name="connsiteX6" fmla="*/ 2723584 w 3070583"/>
                  <a:gd name="connsiteY6" fmla="*/ 1643816 h 2935368"/>
                  <a:gd name="connsiteX7" fmla="*/ 2664086 w 3070583"/>
                  <a:gd name="connsiteY7" fmla="*/ 2221080 h 2935368"/>
                  <a:gd name="connsiteX8" fmla="*/ 3013970 w 3070583"/>
                  <a:gd name="connsiteY8" fmla="*/ 2723054 h 2935368"/>
                  <a:gd name="connsiteX9" fmla="*/ 2892085 w 3070583"/>
                  <a:gd name="connsiteY9" fmla="*/ 2855464 h 2935368"/>
                  <a:gd name="connsiteX10" fmla="*/ 874143 w 3070583"/>
                  <a:gd name="connsiteY10" fmla="*/ 2935358 h 2935368"/>
                  <a:gd name="connsiteX11" fmla="*/ 758381 w 3070583"/>
                  <a:gd name="connsiteY11" fmla="*/ 2822732 h 2935368"/>
                  <a:gd name="connsiteX12" fmla="*/ 750127 w 3070583"/>
                  <a:gd name="connsiteY12" fmla="*/ 2221600 h 2935368"/>
                  <a:gd name="connsiteX13" fmla="*/ 181200 w 3070583"/>
                  <a:gd name="connsiteY13" fmla="*/ 2277320 h 2935368"/>
                  <a:gd name="connsiteX14" fmla="*/ 394351 w 3070583"/>
                  <a:gd name="connsiteY14" fmla="*/ 1541377 h 2935368"/>
                  <a:gd name="connsiteX15" fmla="*/ 742815 w 3070583"/>
                  <a:gd name="connsiteY15" fmla="*/ 1689069 h 2935368"/>
                  <a:gd name="connsiteX16" fmla="*/ 732115 w 3070583"/>
                  <a:gd name="connsiteY16" fmla="*/ 909853 h 2935368"/>
                  <a:gd name="connsiteX17" fmla="*/ 844742 w 3070583"/>
                  <a:gd name="connsiteY17" fmla="*/ 794091 h 2935368"/>
                  <a:gd name="connsiteX18" fmla="*/ 1599561 w 3070583"/>
                  <a:gd name="connsiteY18" fmla="*/ 783727 h 2935368"/>
                  <a:gd name="connsiteX19" fmla="*/ 1599561 w 3070583"/>
                  <a:gd name="connsiteY19" fmla="*/ 646886 h 2935368"/>
                  <a:gd name="connsiteX20" fmla="*/ 1595963 w 3070583"/>
                  <a:gd name="connsiteY20" fmla="*/ 644381 h 2935368"/>
                  <a:gd name="connsiteX0" fmla="*/ 1595963 w 3070583"/>
                  <a:gd name="connsiteY0" fmla="*/ 644381 h 2935368"/>
                  <a:gd name="connsiteX1" fmla="*/ 2137852 w 3070583"/>
                  <a:gd name="connsiteY1" fmla="*/ 603709 h 2935368"/>
                  <a:gd name="connsiteX2" fmla="*/ 2132430 w 3070583"/>
                  <a:gd name="connsiteY2" fmla="*/ 776410 h 2935368"/>
                  <a:gd name="connsiteX3" fmla="*/ 2998821 w 3070583"/>
                  <a:gd name="connsiteY3" fmla="*/ 773490 h 2935368"/>
                  <a:gd name="connsiteX4" fmla="*/ 3070010 w 3070583"/>
                  <a:gd name="connsiteY4" fmla="*/ 877752 h 2935368"/>
                  <a:gd name="connsiteX5" fmla="*/ 3070583 w 3070583"/>
                  <a:gd name="connsiteY5" fmla="*/ 1509843 h 2935368"/>
                  <a:gd name="connsiteX6" fmla="*/ 2723584 w 3070583"/>
                  <a:gd name="connsiteY6" fmla="*/ 1643816 h 2935368"/>
                  <a:gd name="connsiteX7" fmla="*/ 2664086 w 3070583"/>
                  <a:gd name="connsiteY7" fmla="*/ 2221080 h 2935368"/>
                  <a:gd name="connsiteX8" fmla="*/ 3013970 w 3070583"/>
                  <a:gd name="connsiteY8" fmla="*/ 2723054 h 2935368"/>
                  <a:gd name="connsiteX9" fmla="*/ 2892085 w 3070583"/>
                  <a:gd name="connsiteY9" fmla="*/ 2855464 h 2935368"/>
                  <a:gd name="connsiteX10" fmla="*/ 874143 w 3070583"/>
                  <a:gd name="connsiteY10" fmla="*/ 2935358 h 2935368"/>
                  <a:gd name="connsiteX11" fmla="*/ 758381 w 3070583"/>
                  <a:gd name="connsiteY11" fmla="*/ 2822732 h 2935368"/>
                  <a:gd name="connsiteX12" fmla="*/ 750127 w 3070583"/>
                  <a:gd name="connsiteY12" fmla="*/ 2221600 h 2935368"/>
                  <a:gd name="connsiteX13" fmla="*/ 181200 w 3070583"/>
                  <a:gd name="connsiteY13" fmla="*/ 2277320 h 2935368"/>
                  <a:gd name="connsiteX14" fmla="*/ 394351 w 3070583"/>
                  <a:gd name="connsiteY14" fmla="*/ 1541377 h 2935368"/>
                  <a:gd name="connsiteX15" fmla="*/ 742815 w 3070583"/>
                  <a:gd name="connsiteY15" fmla="*/ 1689069 h 2935368"/>
                  <a:gd name="connsiteX16" fmla="*/ 732115 w 3070583"/>
                  <a:gd name="connsiteY16" fmla="*/ 909853 h 2935368"/>
                  <a:gd name="connsiteX17" fmla="*/ 844742 w 3070583"/>
                  <a:gd name="connsiteY17" fmla="*/ 794091 h 2935368"/>
                  <a:gd name="connsiteX18" fmla="*/ 1599561 w 3070583"/>
                  <a:gd name="connsiteY18" fmla="*/ 783727 h 2935368"/>
                  <a:gd name="connsiteX19" fmla="*/ 1599561 w 3070583"/>
                  <a:gd name="connsiteY19" fmla="*/ 646886 h 2935368"/>
                  <a:gd name="connsiteX20" fmla="*/ 1595963 w 3070583"/>
                  <a:gd name="connsiteY20" fmla="*/ 644381 h 2935368"/>
                  <a:gd name="connsiteX0" fmla="*/ 1595963 w 3070583"/>
                  <a:gd name="connsiteY0" fmla="*/ 644381 h 2949585"/>
                  <a:gd name="connsiteX1" fmla="*/ 2137852 w 3070583"/>
                  <a:gd name="connsiteY1" fmla="*/ 603709 h 2949585"/>
                  <a:gd name="connsiteX2" fmla="*/ 2132430 w 3070583"/>
                  <a:gd name="connsiteY2" fmla="*/ 776410 h 2949585"/>
                  <a:gd name="connsiteX3" fmla="*/ 2998821 w 3070583"/>
                  <a:gd name="connsiteY3" fmla="*/ 773490 h 2949585"/>
                  <a:gd name="connsiteX4" fmla="*/ 3070010 w 3070583"/>
                  <a:gd name="connsiteY4" fmla="*/ 877752 h 2949585"/>
                  <a:gd name="connsiteX5" fmla="*/ 3070583 w 3070583"/>
                  <a:gd name="connsiteY5" fmla="*/ 1509843 h 2949585"/>
                  <a:gd name="connsiteX6" fmla="*/ 2723584 w 3070583"/>
                  <a:gd name="connsiteY6" fmla="*/ 1643816 h 2949585"/>
                  <a:gd name="connsiteX7" fmla="*/ 2664086 w 3070583"/>
                  <a:gd name="connsiteY7" fmla="*/ 2221080 h 2949585"/>
                  <a:gd name="connsiteX8" fmla="*/ 3013970 w 3070583"/>
                  <a:gd name="connsiteY8" fmla="*/ 2723054 h 2949585"/>
                  <a:gd name="connsiteX9" fmla="*/ 2892085 w 3070583"/>
                  <a:gd name="connsiteY9" fmla="*/ 2855464 h 2949585"/>
                  <a:gd name="connsiteX10" fmla="*/ 1930391 w 3070583"/>
                  <a:gd name="connsiteY10" fmla="*/ 2939246 h 2949585"/>
                  <a:gd name="connsiteX11" fmla="*/ 874143 w 3070583"/>
                  <a:gd name="connsiteY11" fmla="*/ 2935358 h 2949585"/>
                  <a:gd name="connsiteX12" fmla="*/ 758381 w 3070583"/>
                  <a:gd name="connsiteY12" fmla="*/ 2822732 h 2949585"/>
                  <a:gd name="connsiteX13" fmla="*/ 750127 w 3070583"/>
                  <a:gd name="connsiteY13" fmla="*/ 2221600 h 2949585"/>
                  <a:gd name="connsiteX14" fmla="*/ 181200 w 3070583"/>
                  <a:gd name="connsiteY14" fmla="*/ 2277320 h 2949585"/>
                  <a:gd name="connsiteX15" fmla="*/ 394351 w 3070583"/>
                  <a:gd name="connsiteY15" fmla="*/ 1541377 h 2949585"/>
                  <a:gd name="connsiteX16" fmla="*/ 742815 w 3070583"/>
                  <a:gd name="connsiteY16" fmla="*/ 1689069 h 2949585"/>
                  <a:gd name="connsiteX17" fmla="*/ 732115 w 3070583"/>
                  <a:gd name="connsiteY17" fmla="*/ 909853 h 2949585"/>
                  <a:gd name="connsiteX18" fmla="*/ 844742 w 3070583"/>
                  <a:gd name="connsiteY18" fmla="*/ 794091 h 2949585"/>
                  <a:gd name="connsiteX19" fmla="*/ 1599561 w 3070583"/>
                  <a:gd name="connsiteY19" fmla="*/ 783727 h 2949585"/>
                  <a:gd name="connsiteX20" fmla="*/ 1599561 w 3070583"/>
                  <a:gd name="connsiteY20" fmla="*/ 646886 h 2949585"/>
                  <a:gd name="connsiteX21" fmla="*/ 1595963 w 3070583"/>
                  <a:gd name="connsiteY21" fmla="*/ 644381 h 2949585"/>
                  <a:gd name="connsiteX0" fmla="*/ 1595963 w 3070583"/>
                  <a:gd name="connsiteY0" fmla="*/ 644381 h 2936966"/>
                  <a:gd name="connsiteX1" fmla="*/ 2137852 w 3070583"/>
                  <a:gd name="connsiteY1" fmla="*/ 603709 h 2936966"/>
                  <a:gd name="connsiteX2" fmla="*/ 2132430 w 3070583"/>
                  <a:gd name="connsiteY2" fmla="*/ 776410 h 2936966"/>
                  <a:gd name="connsiteX3" fmla="*/ 2998821 w 3070583"/>
                  <a:gd name="connsiteY3" fmla="*/ 773490 h 2936966"/>
                  <a:gd name="connsiteX4" fmla="*/ 3070010 w 3070583"/>
                  <a:gd name="connsiteY4" fmla="*/ 877752 h 2936966"/>
                  <a:gd name="connsiteX5" fmla="*/ 3070583 w 3070583"/>
                  <a:gd name="connsiteY5" fmla="*/ 1509843 h 2936966"/>
                  <a:gd name="connsiteX6" fmla="*/ 2723584 w 3070583"/>
                  <a:gd name="connsiteY6" fmla="*/ 1643816 h 2936966"/>
                  <a:gd name="connsiteX7" fmla="*/ 2664086 w 3070583"/>
                  <a:gd name="connsiteY7" fmla="*/ 2221080 h 2936966"/>
                  <a:gd name="connsiteX8" fmla="*/ 3013970 w 3070583"/>
                  <a:gd name="connsiteY8" fmla="*/ 2723054 h 2936966"/>
                  <a:gd name="connsiteX9" fmla="*/ 2892085 w 3070583"/>
                  <a:gd name="connsiteY9" fmla="*/ 2855464 h 2936966"/>
                  <a:gd name="connsiteX10" fmla="*/ 1968711 w 3070583"/>
                  <a:gd name="connsiteY10" fmla="*/ 2778906 h 2936966"/>
                  <a:gd name="connsiteX11" fmla="*/ 874143 w 3070583"/>
                  <a:gd name="connsiteY11" fmla="*/ 2935358 h 2936966"/>
                  <a:gd name="connsiteX12" fmla="*/ 758381 w 3070583"/>
                  <a:gd name="connsiteY12" fmla="*/ 2822732 h 2936966"/>
                  <a:gd name="connsiteX13" fmla="*/ 750127 w 3070583"/>
                  <a:gd name="connsiteY13" fmla="*/ 2221600 h 2936966"/>
                  <a:gd name="connsiteX14" fmla="*/ 181200 w 3070583"/>
                  <a:gd name="connsiteY14" fmla="*/ 2277320 h 2936966"/>
                  <a:gd name="connsiteX15" fmla="*/ 394351 w 3070583"/>
                  <a:gd name="connsiteY15" fmla="*/ 1541377 h 2936966"/>
                  <a:gd name="connsiteX16" fmla="*/ 742815 w 3070583"/>
                  <a:gd name="connsiteY16" fmla="*/ 1689069 h 2936966"/>
                  <a:gd name="connsiteX17" fmla="*/ 732115 w 3070583"/>
                  <a:gd name="connsiteY17" fmla="*/ 909853 h 2936966"/>
                  <a:gd name="connsiteX18" fmla="*/ 844742 w 3070583"/>
                  <a:gd name="connsiteY18" fmla="*/ 794091 h 2936966"/>
                  <a:gd name="connsiteX19" fmla="*/ 1599561 w 3070583"/>
                  <a:gd name="connsiteY19" fmla="*/ 783727 h 2936966"/>
                  <a:gd name="connsiteX20" fmla="*/ 1599561 w 3070583"/>
                  <a:gd name="connsiteY20" fmla="*/ 646886 h 2936966"/>
                  <a:gd name="connsiteX21" fmla="*/ 1595963 w 3070583"/>
                  <a:gd name="connsiteY21" fmla="*/ 644381 h 2936966"/>
                  <a:gd name="connsiteX0" fmla="*/ 1595963 w 3070583"/>
                  <a:gd name="connsiteY0" fmla="*/ 644381 h 2937062"/>
                  <a:gd name="connsiteX1" fmla="*/ 2137852 w 3070583"/>
                  <a:gd name="connsiteY1" fmla="*/ 603709 h 2937062"/>
                  <a:gd name="connsiteX2" fmla="*/ 2132430 w 3070583"/>
                  <a:gd name="connsiteY2" fmla="*/ 776410 h 2937062"/>
                  <a:gd name="connsiteX3" fmla="*/ 2998821 w 3070583"/>
                  <a:gd name="connsiteY3" fmla="*/ 773490 h 2937062"/>
                  <a:gd name="connsiteX4" fmla="*/ 3070010 w 3070583"/>
                  <a:gd name="connsiteY4" fmla="*/ 877752 h 2937062"/>
                  <a:gd name="connsiteX5" fmla="*/ 3070583 w 3070583"/>
                  <a:gd name="connsiteY5" fmla="*/ 1509843 h 2937062"/>
                  <a:gd name="connsiteX6" fmla="*/ 2723584 w 3070583"/>
                  <a:gd name="connsiteY6" fmla="*/ 1643816 h 2937062"/>
                  <a:gd name="connsiteX7" fmla="*/ 2664086 w 3070583"/>
                  <a:gd name="connsiteY7" fmla="*/ 2221080 h 2937062"/>
                  <a:gd name="connsiteX8" fmla="*/ 3013970 w 3070583"/>
                  <a:gd name="connsiteY8" fmla="*/ 2723054 h 2937062"/>
                  <a:gd name="connsiteX9" fmla="*/ 2892085 w 3070583"/>
                  <a:gd name="connsiteY9" fmla="*/ 2855464 h 2937062"/>
                  <a:gd name="connsiteX10" fmla="*/ 2257967 w 3070583"/>
                  <a:gd name="connsiteY10" fmla="*/ 2794470 h 2937062"/>
                  <a:gd name="connsiteX11" fmla="*/ 1968711 w 3070583"/>
                  <a:gd name="connsiteY11" fmla="*/ 2778906 h 2937062"/>
                  <a:gd name="connsiteX12" fmla="*/ 874143 w 3070583"/>
                  <a:gd name="connsiteY12" fmla="*/ 2935358 h 2937062"/>
                  <a:gd name="connsiteX13" fmla="*/ 758381 w 3070583"/>
                  <a:gd name="connsiteY13" fmla="*/ 2822732 h 2937062"/>
                  <a:gd name="connsiteX14" fmla="*/ 750127 w 3070583"/>
                  <a:gd name="connsiteY14" fmla="*/ 2221600 h 2937062"/>
                  <a:gd name="connsiteX15" fmla="*/ 181200 w 3070583"/>
                  <a:gd name="connsiteY15" fmla="*/ 2277320 h 2937062"/>
                  <a:gd name="connsiteX16" fmla="*/ 394351 w 3070583"/>
                  <a:gd name="connsiteY16" fmla="*/ 1541377 h 2937062"/>
                  <a:gd name="connsiteX17" fmla="*/ 742815 w 3070583"/>
                  <a:gd name="connsiteY17" fmla="*/ 1689069 h 2937062"/>
                  <a:gd name="connsiteX18" fmla="*/ 732115 w 3070583"/>
                  <a:gd name="connsiteY18" fmla="*/ 909853 h 2937062"/>
                  <a:gd name="connsiteX19" fmla="*/ 844742 w 3070583"/>
                  <a:gd name="connsiteY19" fmla="*/ 794091 h 2937062"/>
                  <a:gd name="connsiteX20" fmla="*/ 1599561 w 3070583"/>
                  <a:gd name="connsiteY20" fmla="*/ 783727 h 2937062"/>
                  <a:gd name="connsiteX21" fmla="*/ 1599561 w 3070583"/>
                  <a:gd name="connsiteY21" fmla="*/ 646886 h 2937062"/>
                  <a:gd name="connsiteX22" fmla="*/ 1595963 w 3070583"/>
                  <a:gd name="connsiteY22" fmla="*/ 644381 h 2937062"/>
                  <a:gd name="connsiteX0" fmla="*/ 1595963 w 3070583"/>
                  <a:gd name="connsiteY0" fmla="*/ 644381 h 2937062"/>
                  <a:gd name="connsiteX1" fmla="*/ 2137852 w 3070583"/>
                  <a:gd name="connsiteY1" fmla="*/ 603709 h 2937062"/>
                  <a:gd name="connsiteX2" fmla="*/ 2132430 w 3070583"/>
                  <a:gd name="connsiteY2" fmla="*/ 776410 h 2937062"/>
                  <a:gd name="connsiteX3" fmla="*/ 2998821 w 3070583"/>
                  <a:gd name="connsiteY3" fmla="*/ 773490 h 2937062"/>
                  <a:gd name="connsiteX4" fmla="*/ 3070010 w 3070583"/>
                  <a:gd name="connsiteY4" fmla="*/ 877752 h 2937062"/>
                  <a:gd name="connsiteX5" fmla="*/ 3070583 w 3070583"/>
                  <a:gd name="connsiteY5" fmla="*/ 1509843 h 2937062"/>
                  <a:gd name="connsiteX6" fmla="*/ 2723584 w 3070583"/>
                  <a:gd name="connsiteY6" fmla="*/ 1643816 h 2937062"/>
                  <a:gd name="connsiteX7" fmla="*/ 2664086 w 3070583"/>
                  <a:gd name="connsiteY7" fmla="*/ 2221080 h 2937062"/>
                  <a:gd name="connsiteX8" fmla="*/ 3013970 w 3070583"/>
                  <a:gd name="connsiteY8" fmla="*/ 2723054 h 2937062"/>
                  <a:gd name="connsiteX9" fmla="*/ 2892085 w 3070583"/>
                  <a:gd name="connsiteY9" fmla="*/ 2855464 h 2937062"/>
                  <a:gd name="connsiteX10" fmla="*/ 2078418 w 3070583"/>
                  <a:gd name="connsiteY10" fmla="*/ 2934386 h 2937062"/>
                  <a:gd name="connsiteX11" fmla="*/ 1968711 w 3070583"/>
                  <a:gd name="connsiteY11" fmla="*/ 2778906 h 2937062"/>
                  <a:gd name="connsiteX12" fmla="*/ 874143 w 3070583"/>
                  <a:gd name="connsiteY12" fmla="*/ 2935358 h 2937062"/>
                  <a:gd name="connsiteX13" fmla="*/ 758381 w 3070583"/>
                  <a:gd name="connsiteY13" fmla="*/ 2822732 h 2937062"/>
                  <a:gd name="connsiteX14" fmla="*/ 750127 w 3070583"/>
                  <a:gd name="connsiteY14" fmla="*/ 2221600 h 2937062"/>
                  <a:gd name="connsiteX15" fmla="*/ 181200 w 3070583"/>
                  <a:gd name="connsiteY15" fmla="*/ 2277320 h 2937062"/>
                  <a:gd name="connsiteX16" fmla="*/ 394351 w 3070583"/>
                  <a:gd name="connsiteY16" fmla="*/ 1541377 h 2937062"/>
                  <a:gd name="connsiteX17" fmla="*/ 742815 w 3070583"/>
                  <a:gd name="connsiteY17" fmla="*/ 1689069 h 2937062"/>
                  <a:gd name="connsiteX18" fmla="*/ 732115 w 3070583"/>
                  <a:gd name="connsiteY18" fmla="*/ 909853 h 2937062"/>
                  <a:gd name="connsiteX19" fmla="*/ 844742 w 3070583"/>
                  <a:gd name="connsiteY19" fmla="*/ 794091 h 2937062"/>
                  <a:gd name="connsiteX20" fmla="*/ 1599561 w 3070583"/>
                  <a:gd name="connsiteY20" fmla="*/ 783727 h 2937062"/>
                  <a:gd name="connsiteX21" fmla="*/ 1599561 w 3070583"/>
                  <a:gd name="connsiteY21" fmla="*/ 646886 h 2937062"/>
                  <a:gd name="connsiteX22" fmla="*/ 1595963 w 3070583"/>
                  <a:gd name="connsiteY22" fmla="*/ 644381 h 2937062"/>
                  <a:gd name="connsiteX0" fmla="*/ 1595963 w 3070583"/>
                  <a:gd name="connsiteY0" fmla="*/ 644381 h 2936774"/>
                  <a:gd name="connsiteX1" fmla="*/ 2137852 w 3070583"/>
                  <a:gd name="connsiteY1" fmla="*/ 603709 h 2936774"/>
                  <a:gd name="connsiteX2" fmla="*/ 2132430 w 3070583"/>
                  <a:gd name="connsiteY2" fmla="*/ 776410 h 2936774"/>
                  <a:gd name="connsiteX3" fmla="*/ 2998821 w 3070583"/>
                  <a:gd name="connsiteY3" fmla="*/ 773490 h 2936774"/>
                  <a:gd name="connsiteX4" fmla="*/ 3070010 w 3070583"/>
                  <a:gd name="connsiteY4" fmla="*/ 877752 h 2936774"/>
                  <a:gd name="connsiteX5" fmla="*/ 3070583 w 3070583"/>
                  <a:gd name="connsiteY5" fmla="*/ 1509843 h 2936774"/>
                  <a:gd name="connsiteX6" fmla="*/ 2723584 w 3070583"/>
                  <a:gd name="connsiteY6" fmla="*/ 1643816 h 2936774"/>
                  <a:gd name="connsiteX7" fmla="*/ 2664086 w 3070583"/>
                  <a:gd name="connsiteY7" fmla="*/ 2221080 h 2936774"/>
                  <a:gd name="connsiteX8" fmla="*/ 3013970 w 3070583"/>
                  <a:gd name="connsiteY8" fmla="*/ 2723054 h 2936774"/>
                  <a:gd name="connsiteX9" fmla="*/ 2892085 w 3070583"/>
                  <a:gd name="connsiteY9" fmla="*/ 2855464 h 2936774"/>
                  <a:gd name="connsiteX10" fmla="*/ 2078418 w 3070583"/>
                  <a:gd name="connsiteY10" fmla="*/ 2934386 h 2936774"/>
                  <a:gd name="connsiteX11" fmla="*/ 1973046 w 3070583"/>
                  <a:gd name="connsiteY11" fmla="*/ 2744986 h 2936774"/>
                  <a:gd name="connsiteX12" fmla="*/ 874143 w 3070583"/>
                  <a:gd name="connsiteY12" fmla="*/ 2935358 h 2936774"/>
                  <a:gd name="connsiteX13" fmla="*/ 758381 w 3070583"/>
                  <a:gd name="connsiteY13" fmla="*/ 2822732 h 2936774"/>
                  <a:gd name="connsiteX14" fmla="*/ 750127 w 3070583"/>
                  <a:gd name="connsiteY14" fmla="*/ 2221600 h 2936774"/>
                  <a:gd name="connsiteX15" fmla="*/ 181200 w 3070583"/>
                  <a:gd name="connsiteY15" fmla="*/ 2277320 h 2936774"/>
                  <a:gd name="connsiteX16" fmla="*/ 394351 w 3070583"/>
                  <a:gd name="connsiteY16" fmla="*/ 1541377 h 2936774"/>
                  <a:gd name="connsiteX17" fmla="*/ 742815 w 3070583"/>
                  <a:gd name="connsiteY17" fmla="*/ 1689069 h 2936774"/>
                  <a:gd name="connsiteX18" fmla="*/ 732115 w 3070583"/>
                  <a:gd name="connsiteY18" fmla="*/ 909853 h 2936774"/>
                  <a:gd name="connsiteX19" fmla="*/ 844742 w 3070583"/>
                  <a:gd name="connsiteY19" fmla="*/ 794091 h 2936774"/>
                  <a:gd name="connsiteX20" fmla="*/ 1599561 w 3070583"/>
                  <a:gd name="connsiteY20" fmla="*/ 783727 h 2936774"/>
                  <a:gd name="connsiteX21" fmla="*/ 1599561 w 3070583"/>
                  <a:gd name="connsiteY21" fmla="*/ 646886 h 2936774"/>
                  <a:gd name="connsiteX22" fmla="*/ 1595963 w 3070583"/>
                  <a:gd name="connsiteY22" fmla="*/ 644381 h 2936774"/>
                  <a:gd name="connsiteX0" fmla="*/ 1595963 w 3070583"/>
                  <a:gd name="connsiteY0" fmla="*/ 644381 h 2935368"/>
                  <a:gd name="connsiteX1" fmla="*/ 2137852 w 3070583"/>
                  <a:gd name="connsiteY1" fmla="*/ 603709 h 2935368"/>
                  <a:gd name="connsiteX2" fmla="*/ 2132430 w 3070583"/>
                  <a:gd name="connsiteY2" fmla="*/ 776410 h 2935368"/>
                  <a:gd name="connsiteX3" fmla="*/ 2998821 w 3070583"/>
                  <a:gd name="connsiteY3" fmla="*/ 773490 h 2935368"/>
                  <a:gd name="connsiteX4" fmla="*/ 3070010 w 3070583"/>
                  <a:gd name="connsiteY4" fmla="*/ 877752 h 2935368"/>
                  <a:gd name="connsiteX5" fmla="*/ 3070583 w 3070583"/>
                  <a:gd name="connsiteY5" fmla="*/ 1509843 h 2935368"/>
                  <a:gd name="connsiteX6" fmla="*/ 2723584 w 3070583"/>
                  <a:gd name="connsiteY6" fmla="*/ 1643816 h 2935368"/>
                  <a:gd name="connsiteX7" fmla="*/ 2664086 w 3070583"/>
                  <a:gd name="connsiteY7" fmla="*/ 2221080 h 2935368"/>
                  <a:gd name="connsiteX8" fmla="*/ 3013970 w 3070583"/>
                  <a:gd name="connsiteY8" fmla="*/ 2723054 h 2935368"/>
                  <a:gd name="connsiteX9" fmla="*/ 2892085 w 3070583"/>
                  <a:gd name="connsiteY9" fmla="*/ 2855464 h 2935368"/>
                  <a:gd name="connsiteX10" fmla="*/ 2078418 w 3070583"/>
                  <a:gd name="connsiteY10" fmla="*/ 2934386 h 2935368"/>
                  <a:gd name="connsiteX11" fmla="*/ 1973046 w 3070583"/>
                  <a:gd name="connsiteY11" fmla="*/ 2744986 h 2935368"/>
                  <a:gd name="connsiteX12" fmla="*/ 1600484 w 3070583"/>
                  <a:gd name="connsiteY12" fmla="*/ 2813877 h 2935368"/>
                  <a:gd name="connsiteX13" fmla="*/ 874143 w 3070583"/>
                  <a:gd name="connsiteY13" fmla="*/ 2935358 h 2935368"/>
                  <a:gd name="connsiteX14" fmla="*/ 758381 w 3070583"/>
                  <a:gd name="connsiteY14" fmla="*/ 2822732 h 2935368"/>
                  <a:gd name="connsiteX15" fmla="*/ 750127 w 3070583"/>
                  <a:gd name="connsiteY15" fmla="*/ 2221600 h 2935368"/>
                  <a:gd name="connsiteX16" fmla="*/ 181200 w 3070583"/>
                  <a:gd name="connsiteY16" fmla="*/ 2277320 h 2935368"/>
                  <a:gd name="connsiteX17" fmla="*/ 394351 w 3070583"/>
                  <a:gd name="connsiteY17" fmla="*/ 1541377 h 2935368"/>
                  <a:gd name="connsiteX18" fmla="*/ 742815 w 3070583"/>
                  <a:gd name="connsiteY18" fmla="*/ 1689069 h 2935368"/>
                  <a:gd name="connsiteX19" fmla="*/ 732115 w 3070583"/>
                  <a:gd name="connsiteY19" fmla="*/ 909853 h 2935368"/>
                  <a:gd name="connsiteX20" fmla="*/ 844742 w 3070583"/>
                  <a:gd name="connsiteY20" fmla="*/ 794091 h 2935368"/>
                  <a:gd name="connsiteX21" fmla="*/ 1599561 w 3070583"/>
                  <a:gd name="connsiteY21" fmla="*/ 783727 h 2935368"/>
                  <a:gd name="connsiteX22" fmla="*/ 1599561 w 3070583"/>
                  <a:gd name="connsiteY22" fmla="*/ 646886 h 2935368"/>
                  <a:gd name="connsiteX23" fmla="*/ 1595963 w 3070583"/>
                  <a:gd name="connsiteY23" fmla="*/ 644381 h 2935368"/>
                  <a:gd name="connsiteX0" fmla="*/ 1595963 w 3070583"/>
                  <a:gd name="connsiteY0" fmla="*/ 644381 h 2935368"/>
                  <a:gd name="connsiteX1" fmla="*/ 2137852 w 3070583"/>
                  <a:gd name="connsiteY1" fmla="*/ 603709 h 2935368"/>
                  <a:gd name="connsiteX2" fmla="*/ 2132430 w 3070583"/>
                  <a:gd name="connsiteY2" fmla="*/ 776410 h 2935368"/>
                  <a:gd name="connsiteX3" fmla="*/ 2998821 w 3070583"/>
                  <a:gd name="connsiteY3" fmla="*/ 773490 h 2935368"/>
                  <a:gd name="connsiteX4" fmla="*/ 3070010 w 3070583"/>
                  <a:gd name="connsiteY4" fmla="*/ 877752 h 2935368"/>
                  <a:gd name="connsiteX5" fmla="*/ 3070583 w 3070583"/>
                  <a:gd name="connsiteY5" fmla="*/ 1509843 h 2935368"/>
                  <a:gd name="connsiteX6" fmla="*/ 2723584 w 3070583"/>
                  <a:gd name="connsiteY6" fmla="*/ 1643816 h 2935368"/>
                  <a:gd name="connsiteX7" fmla="*/ 2664086 w 3070583"/>
                  <a:gd name="connsiteY7" fmla="*/ 2221080 h 2935368"/>
                  <a:gd name="connsiteX8" fmla="*/ 3013970 w 3070583"/>
                  <a:gd name="connsiteY8" fmla="*/ 2723054 h 2935368"/>
                  <a:gd name="connsiteX9" fmla="*/ 2892085 w 3070583"/>
                  <a:gd name="connsiteY9" fmla="*/ 2855464 h 2935368"/>
                  <a:gd name="connsiteX10" fmla="*/ 2078418 w 3070583"/>
                  <a:gd name="connsiteY10" fmla="*/ 2934386 h 2935368"/>
                  <a:gd name="connsiteX11" fmla="*/ 1973046 w 3070583"/>
                  <a:gd name="connsiteY11" fmla="*/ 2744986 h 2935368"/>
                  <a:gd name="connsiteX12" fmla="*/ 1491401 w 3070583"/>
                  <a:gd name="connsiteY12" fmla="*/ 2644211 h 2935368"/>
                  <a:gd name="connsiteX13" fmla="*/ 874143 w 3070583"/>
                  <a:gd name="connsiteY13" fmla="*/ 2935358 h 2935368"/>
                  <a:gd name="connsiteX14" fmla="*/ 758381 w 3070583"/>
                  <a:gd name="connsiteY14" fmla="*/ 2822732 h 2935368"/>
                  <a:gd name="connsiteX15" fmla="*/ 750127 w 3070583"/>
                  <a:gd name="connsiteY15" fmla="*/ 2221600 h 2935368"/>
                  <a:gd name="connsiteX16" fmla="*/ 181200 w 3070583"/>
                  <a:gd name="connsiteY16" fmla="*/ 2277320 h 2935368"/>
                  <a:gd name="connsiteX17" fmla="*/ 394351 w 3070583"/>
                  <a:gd name="connsiteY17" fmla="*/ 1541377 h 2935368"/>
                  <a:gd name="connsiteX18" fmla="*/ 742815 w 3070583"/>
                  <a:gd name="connsiteY18" fmla="*/ 1689069 h 2935368"/>
                  <a:gd name="connsiteX19" fmla="*/ 732115 w 3070583"/>
                  <a:gd name="connsiteY19" fmla="*/ 909853 h 2935368"/>
                  <a:gd name="connsiteX20" fmla="*/ 844742 w 3070583"/>
                  <a:gd name="connsiteY20" fmla="*/ 794091 h 2935368"/>
                  <a:gd name="connsiteX21" fmla="*/ 1599561 w 3070583"/>
                  <a:gd name="connsiteY21" fmla="*/ 783727 h 2935368"/>
                  <a:gd name="connsiteX22" fmla="*/ 1599561 w 3070583"/>
                  <a:gd name="connsiteY22" fmla="*/ 646886 h 2935368"/>
                  <a:gd name="connsiteX23" fmla="*/ 1595963 w 3070583"/>
                  <a:gd name="connsiteY23" fmla="*/ 644381 h 2935368"/>
                  <a:gd name="connsiteX0" fmla="*/ 1595963 w 3070583"/>
                  <a:gd name="connsiteY0" fmla="*/ 644381 h 2935368"/>
                  <a:gd name="connsiteX1" fmla="*/ 2137852 w 3070583"/>
                  <a:gd name="connsiteY1" fmla="*/ 603709 h 2935368"/>
                  <a:gd name="connsiteX2" fmla="*/ 2132430 w 3070583"/>
                  <a:gd name="connsiteY2" fmla="*/ 776410 h 2935368"/>
                  <a:gd name="connsiteX3" fmla="*/ 2998821 w 3070583"/>
                  <a:gd name="connsiteY3" fmla="*/ 773490 h 2935368"/>
                  <a:gd name="connsiteX4" fmla="*/ 3070010 w 3070583"/>
                  <a:gd name="connsiteY4" fmla="*/ 877752 h 2935368"/>
                  <a:gd name="connsiteX5" fmla="*/ 3070583 w 3070583"/>
                  <a:gd name="connsiteY5" fmla="*/ 1509843 h 2935368"/>
                  <a:gd name="connsiteX6" fmla="*/ 2723584 w 3070583"/>
                  <a:gd name="connsiteY6" fmla="*/ 1643816 h 2935368"/>
                  <a:gd name="connsiteX7" fmla="*/ 2664086 w 3070583"/>
                  <a:gd name="connsiteY7" fmla="*/ 2221080 h 2935368"/>
                  <a:gd name="connsiteX8" fmla="*/ 3013970 w 3070583"/>
                  <a:gd name="connsiteY8" fmla="*/ 2723054 h 2935368"/>
                  <a:gd name="connsiteX9" fmla="*/ 2892085 w 3070583"/>
                  <a:gd name="connsiteY9" fmla="*/ 2855464 h 2935368"/>
                  <a:gd name="connsiteX10" fmla="*/ 2078418 w 3070583"/>
                  <a:gd name="connsiteY10" fmla="*/ 2934386 h 2935368"/>
                  <a:gd name="connsiteX11" fmla="*/ 1973046 w 3070583"/>
                  <a:gd name="connsiteY11" fmla="*/ 2744986 h 2935368"/>
                  <a:gd name="connsiteX12" fmla="*/ 1491401 w 3070583"/>
                  <a:gd name="connsiteY12" fmla="*/ 2644211 h 2935368"/>
                  <a:gd name="connsiteX13" fmla="*/ 874143 w 3070583"/>
                  <a:gd name="connsiteY13" fmla="*/ 2935358 h 2935368"/>
                  <a:gd name="connsiteX14" fmla="*/ 758381 w 3070583"/>
                  <a:gd name="connsiteY14" fmla="*/ 2822732 h 2935368"/>
                  <a:gd name="connsiteX15" fmla="*/ 750127 w 3070583"/>
                  <a:gd name="connsiteY15" fmla="*/ 2221600 h 2935368"/>
                  <a:gd name="connsiteX16" fmla="*/ 181200 w 3070583"/>
                  <a:gd name="connsiteY16" fmla="*/ 2277320 h 2935368"/>
                  <a:gd name="connsiteX17" fmla="*/ 394351 w 3070583"/>
                  <a:gd name="connsiteY17" fmla="*/ 1541377 h 2935368"/>
                  <a:gd name="connsiteX18" fmla="*/ 742815 w 3070583"/>
                  <a:gd name="connsiteY18" fmla="*/ 1689069 h 2935368"/>
                  <a:gd name="connsiteX19" fmla="*/ 732115 w 3070583"/>
                  <a:gd name="connsiteY19" fmla="*/ 909853 h 2935368"/>
                  <a:gd name="connsiteX20" fmla="*/ 844742 w 3070583"/>
                  <a:gd name="connsiteY20" fmla="*/ 794091 h 2935368"/>
                  <a:gd name="connsiteX21" fmla="*/ 1599561 w 3070583"/>
                  <a:gd name="connsiteY21" fmla="*/ 783727 h 2935368"/>
                  <a:gd name="connsiteX22" fmla="*/ 1599561 w 3070583"/>
                  <a:gd name="connsiteY22" fmla="*/ 646886 h 2935368"/>
                  <a:gd name="connsiteX23" fmla="*/ 1595963 w 3070583"/>
                  <a:gd name="connsiteY23" fmla="*/ 644381 h 2935368"/>
                  <a:gd name="connsiteX0" fmla="*/ 1595963 w 3070583"/>
                  <a:gd name="connsiteY0" fmla="*/ 644381 h 2935368"/>
                  <a:gd name="connsiteX1" fmla="*/ 2137852 w 3070583"/>
                  <a:gd name="connsiteY1" fmla="*/ 603709 h 2935368"/>
                  <a:gd name="connsiteX2" fmla="*/ 2132430 w 3070583"/>
                  <a:gd name="connsiteY2" fmla="*/ 776410 h 2935368"/>
                  <a:gd name="connsiteX3" fmla="*/ 2998821 w 3070583"/>
                  <a:gd name="connsiteY3" fmla="*/ 773490 h 2935368"/>
                  <a:gd name="connsiteX4" fmla="*/ 3070010 w 3070583"/>
                  <a:gd name="connsiteY4" fmla="*/ 877752 h 2935368"/>
                  <a:gd name="connsiteX5" fmla="*/ 3070583 w 3070583"/>
                  <a:gd name="connsiteY5" fmla="*/ 1509843 h 2935368"/>
                  <a:gd name="connsiteX6" fmla="*/ 2723584 w 3070583"/>
                  <a:gd name="connsiteY6" fmla="*/ 1643816 h 2935368"/>
                  <a:gd name="connsiteX7" fmla="*/ 2664086 w 3070583"/>
                  <a:gd name="connsiteY7" fmla="*/ 2221080 h 2935368"/>
                  <a:gd name="connsiteX8" fmla="*/ 3013970 w 3070583"/>
                  <a:gd name="connsiteY8" fmla="*/ 2723054 h 2935368"/>
                  <a:gd name="connsiteX9" fmla="*/ 2892085 w 3070583"/>
                  <a:gd name="connsiteY9" fmla="*/ 2855464 h 2935368"/>
                  <a:gd name="connsiteX10" fmla="*/ 2078418 w 3070583"/>
                  <a:gd name="connsiteY10" fmla="*/ 2934386 h 2935368"/>
                  <a:gd name="connsiteX11" fmla="*/ 1973046 w 3070583"/>
                  <a:gd name="connsiteY11" fmla="*/ 2744986 h 2935368"/>
                  <a:gd name="connsiteX12" fmla="*/ 1491401 w 3070583"/>
                  <a:gd name="connsiteY12" fmla="*/ 2644211 h 2935368"/>
                  <a:gd name="connsiteX13" fmla="*/ 874143 w 3070583"/>
                  <a:gd name="connsiteY13" fmla="*/ 2935358 h 2935368"/>
                  <a:gd name="connsiteX14" fmla="*/ 758381 w 3070583"/>
                  <a:gd name="connsiteY14" fmla="*/ 2822732 h 2935368"/>
                  <a:gd name="connsiteX15" fmla="*/ 750127 w 3070583"/>
                  <a:gd name="connsiteY15" fmla="*/ 2221600 h 2935368"/>
                  <a:gd name="connsiteX16" fmla="*/ 181200 w 3070583"/>
                  <a:gd name="connsiteY16" fmla="*/ 2277320 h 2935368"/>
                  <a:gd name="connsiteX17" fmla="*/ 394351 w 3070583"/>
                  <a:gd name="connsiteY17" fmla="*/ 1541377 h 2935368"/>
                  <a:gd name="connsiteX18" fmla="*/ 742815 w 3070583"/>
                  <a:gd name="connsiteY18" fmla="*/ 1689069 h 2935368"/>
                  <a:gd name="connsiteX19" fmla="*/ 732115 w 3070583"/>
                  <a:gd name="connsiteY19" fmla="*/ 909853 h 2935368"/>
                  <a:gd name="connsiteX20" fmla="*/ 844742 w 3070583"/>
                  <a:gd name="connsiteY20" fmla="*/ 794091 h 2935368"/>
                  <a:gd name="connsiteX21" fmla="*/ 1599561 w 3070583"/>
                  <a:gd name="connsiteY21" fmla="*/ 783727 h 2935368"/>
                  <a:gd name="connsiteX22" fmla="*/ 1599561 w 3070583"/>
                  <a:gd name="connsiteY22" fmla="*/ 646886 h 2935368"/>
                  <a:gd name="connsiteX23" fmla="*/ 1595963 w 3070583"/>
                  <a:gd name="connsiteY23" fmla="*/ 644381 h 2935368"/>
                  <a:gd name="connsiteX0" fmla="*/ 1595963 w 3070583"/>
                  <a:gd name="connsiteY0" fmla="*/ 644381 h 2935368"/>
                  <a:gd name="connsiteX1" fmla="*/ 2137852 w 3070583"/>
                  <a:gd name="connsiteY1" fmla="*/ 603709 h 2935368"/>
                  <a:gd name="connsiteX2" fmla="*/ 2132430 w 3070583"/>
                  <a:gd name="connsiteY2" fmla="*/ 776410 h 2935368"/>
                  <a:gd name="connsiteX3" fmla="*/ 2998821 w 3070583"/>
                  <a:gd name="connsiteY3" fmla="*/ 773490 h 2935368"/>
                  <a:gd name="connsiteX4" fmla="*/ 3070010 w 3070583"/>
                  <a:gd name="connsiteY4" fmla="*/ 877752 h 2935368"/>
                  <a:gd name="connsiteX5" fmla="*/ 3070583 w 3070583"/>
                  <a:gd name="connsiteY5" fmla="*/ 1509843 h 2935368"/>
                  <a:gd name="connsiteX6" fmla="*/ 2723584 w 3070583"/>
                  <a:gd name="connsiteY6" fmla="*/ 1643816 h 2935368"/>
                  <a:gd name="connsiteX7" fmla="*/ 2664086 w 3070583"/>
                  <a:gd name="connsiteY7" fmla="*/ 2221080 h 2935368"/>
                  <a:gd name="connsiteX8" fmla="*/ 3013970 w 3070583"/>
                  <a:gd name="connsiteY8" fmla="*/ 2723054 h 2935368"/>
                  <a:gd name="connsiteX9" fmla="*/ 2892085 w 3070583"/>
                  <a:gd name="connsiteY9" fmla="*/ 2855464 h 2935368"/>
                  <a:gd name="connsiteX10" fmla="*/ 2078418 w 3070583"/>
                  <a:gd name="connsiteY10" fmla="*/ 2934386 h 2935368"/>
                  <a:gd name="connsiteX11" fmla="*/ 1973046 w 3070583"/>
                  <a:gd name="connsiteY11" fmla="*/ 2744986 h 2935368"/>
                  <a:gd name="connsiteX12" fmla="*/ 1491401 w 3070583"/>
                  <a:gd name="connsiteY12" fmla="*/ 2644211 h 2935368"/>
                  <a:gd name="connsiteX13" fmla="*/ 874143 w 3070583"/>
                  <a:gd name="connsiteY13" fmla="*/ 2935358 h 2935368"/>
                  <a:gd name="connsiteX14" fmla="*/ 758381 w 3070583"/>
                  <a:gd name="connsiteY14" fmla="*/ 2822732 h 2935368"/>
                  <a:gd name="connsiteX15" fmla="*/ 750127 w 3070583"/>
                  <a:gd name="connsiteY15" fmla="*/ 2221600 h 2935368"/>
                  <a:gd name="connsiteX16" fmla="*/ 181200 w 3070583"/>
                  <a:gd name="connsiteY16" fmla="*/ 2277320 h 2935368"/>
                  <a:gd name="connsiteX17" fmla="*/ 394351 w 3070583"/>
                  <a:gd name="connsiteY17" fmla="*/ 1541377 h 2935368"/>
                  <a:gd name="connsiteX18" fmla="*/ 742815 w 3070583"/>
                  <a:gd name="connsiteY18" fmla="*/ 1689069 h 2935368"/>
                  <a:gd name="connsiteX19" fmla="*/ 732115 w 3070583"/>
                  <a:gd name="connsiteY19" fmla="*/ 909853 h 2935368"/>
                  <a:gd name="connsiteX20" fmla="*/ 844742 w 3070583"/>
                  <a:gd name="connsiteY20" fmla="*/ 794091 h 2935368"/>
                  <a:gd name="connsiteX21" fmla="*/ 1599561 w 3070583"/>
                  <a:gd name="connsiteY21" fmla="*/ 783727 h 2935368"/>
                  <a:gd name="connsiteX22" fmla="*/ 1599561 w 3070583"/>
                  <a:gd name="connsiteY22" fmla="*/ 646886 h 2935368"/>
                  <a:gd name="connsiteX23" fmla="*/ 1595963 w 3070583"/>
                  <a:gd name="connsiteY23" fmla="*/ 644381 h 2935368"/>
                  <a:gd name="connsiteX0" fmla="*/ 1595963 w 3070583"/>
                  <a:gd name="connsiteY0" fmla="*/ 644381 h 2935368"/>
                  <a:gd name="connsiteX1" fmla="*/ 2137852 w 3070583"/>
                  <a:gd name="connsiteY1" fmla="*/ 603709 h 2935368"/>
                  <a:gd name="connsiteX2" fmla="*/ 2132430 w 3070583"/>
                  <a:gd name="connsiteY2" fmla="*/ 776410 h 2935368"/>
                  <a:gd name="connsiteX3" fmla="*/ 2998821 w 3070583"/>
                  <a:gd name="connsiteY3" fmla="*/ 773490 h 2935368"/>
                  <a:gd name="connsiteX4" fmla="*/ 3070010 w 3070583"/>
                  <a:gd name="connsiteY4" fmla="*/ 877752 h 2935368"/>
                  <a:gd name="connsiteX5" fmla="*/ 3070583 w 3070583"/>
                  <a:gd name="connsiteY5" fmla="*/ 1509843 h 2935368"/>
                  <a:gd name="connsiteX6" fmla="*/ 2723584 w 3070583"/>
                  <a:gd name="connsiteY6" fmla="*/ 1643816 h 2935368"/>
                  <a:gd name="connsiteX7" fmla="*/ 2664086 w 3070583"/>
                  <a:gd name="connsiteY7" fmla="*/ 2221080 h 2935368"/>
                  <a:gd name="connsiteX8" fmla="*/ 3013970 w 3070583"/>
                  <a:gd name="connsiteY8" fmla="*/ 2723054 h 2935368"/>
                  <a:gd name="connsiteX9" fmla="*/ 2892085 w 3070583"/>
                  <a:gd name="connsiteY9" fmla="*/ 2855464 h 2935368"/>
                  <a:gd name="connsiteX10" fmla="*/ 2078418 w 3070583"/>
                  <a:gd name="connsiteY10" fmla="*/ 2934386 h 2935368"/>
                  <a:gd name="connsiteX11" fmla="*/ 1973046 w 3070583"/>
                  <a:gd name="connsiteY11" fmla="*/ 2744986 h 2935368"/>
                  <a:gd name="connsiteX12" fmla="*/ 1491401 w 3070583"/>
                  <a:gd name="connsiteY12" fmla="*/ 2644211 h 2935368"/>
                  <a:gd name="connsiteX13" fmla="*/ 874143 w 3070583"/>
                  <a:gd name="connsiteY13" fmla="*/ 2935358 h 2935368"/>
                  <a:gd name="connsiteX14" fmla="*/ 758381 w 3070583"/>
                  <a:gd name="connsiteY14" fmla="*/ 2822732 h 2935368"/>
                  <a:gd name="connsiteX15" fmla="*/ 750127 w 3070583"/>
                  <a:gd name="connsiteY15" fmla="*/ 2221600 h 2935368"/>
                  <a:gd name="connsiteX16" fmla="*/ 181200 w 3070583"/>
                  <a:gd name="connsiteY16" fmla="*/ 2277320 h 2935368"/>
                  <a:gd name="connsiteX17" fmla="*/ 394351 w 3070583"/>
                  <a:gd name="connsiteY17" fmla="*/ 1541377 h 2935368"/>
                  <a:gd name="connsiteX18" fmla="*/ 742815 w 3070583"/>
                  <a:gd name="connsiteY18" fmla="*/ 1689069 h 2935368"/>
                  <a:gd name="connsiteX19" fmla="*/ 732115 w 3070583"/>
                  <a:gd name="connsiteY19" fmla="*/ 909853 h 2935368"/>
                  <a:gd name="connsiteX20" fmla="*/ 844742 w 3070583"/>
                  <a:gd name="connsiteY20" fmla="*/ 794091 h 2935368"/>
                  <a:gd name="connsiteX21" fmla="*/ 1599561 w 3070583"/>
                  <a:gd name="connsiteY21" fmla="*/ 783727 h 2935368"/>
                  <a:gd name="connsiteX22" fmla="*/ 1599561 w 3070583"/>
                  <a:gd name="connsiteY22" fmla="*/ 646886 h 2935368"/>
                  <a:gd name="connsiteX23" fmla="*/ 1595963 w 3070583"/>
                  <a:gd name="connsiteY23" fmla="*/ 644381 h 2935368"/>
                  <a:gd name="connsiteX0" fmla="*/ 1595963 w 3070583"/>
                  <a:gd name="connsiteY0" fmla="*/ 644381 h 2935368"/>
                  <a:gd name="connsiteX1" fmla="*/ 2137852 w 3070583"/>
                  <a:gd name="connsiteY1" fmla="*/ 603709 h 2935368"/>
                  <a:gd name="connsiteX2" fmla="*/ 2132430 w 3070583"/>
                  <a:gd name="connsiteY2" fmla="*/ 776410 h 2935368"/>
                  <a:gd name="connsiteX3" fmla="*/ 2998821 w 3070583"/>
                  <a:gd name="connsiteY3" fmla="*/ 773490 h 2935368"/>
                  <a:gd name="connsiteX4" fmla="*/ 3070010 w 3070583"/>
                  <a:gd name="connsiteY4" fmla="*/ 877752 h 2935368"/>
                  <a:gd name="connsiteX5" fmla="*/ 3070583 w 3070583"/>
                  <a:gd name="connsiteY5" fmla="*/ 1509843 h 2935368"/>
                  <a:gd name="connsiteX6" fmla="*/ 2723584 w 3070583"/>
                  <a:gd name="connsiteY6" fmla="*/ 1643816 h 2935368"/>
                  <a:gd name="connsiteX7" fmla="*/ 2664086 w 3070583"/>
                  <a:gd name="connsiteY7" fmla="*/ 2221080 h 2935368"/>
                  <a:gd name="connsiteX8" fmla="*/ 3013970 w 3070583"/>
                  <a:gd name="connsiteY8" fmla="*/ 2723054 h 2935368"/>
                  <a:gd name="connsiteX9" fmla="*/ 2892085 w 3070583"/>
                  <a:gd name="connsiteY9" fmla="*/ 2855464 h 2935368"/>
                  <a:gd name="connsiteX10" fmla="*/ 2078418 w 3070583"/>
                  <a:gd name="connsiteY10" fmla="*/ 2934386 h 2935368"/>
                  <a:gd name="connsiteX11" fmla="*/ 1973046 w 3070583"/>
                  <a:gd name="connsiteY11" fmla="*/ 2744986 h 2935368"/>
                  <a:gd name="connsiteX12" fmla="*/ 1491401 w 3070583"/>
                  <a:gd name="connsiteY12" fmla="*/ 2644211 h 2935368"/>
                  <a:gd name="connsiteX13" fmla="*/ 874143 w 3070583"/>
                  <a:gd name="connsiteY13" fmla="*/ 2935358 h 2935368"/>
                  <a:gd name="connsiteX14" fmla="*/ 758381 w 3070583"/>
                  <a:gd name="connsiteY14" fmla="*/ 2822732 h 2935368"/>
                  <a:gd name="connsiteX15" fmla="*/ 750127 w 3070583"/>
                  <a:gd name="connsiteY15" fmla="*/ 2221600 h 2935368"/>
                  <a:gd name="connsiteX16" fmla="*/ 181200 w 3070583"/>
                  <a:gd name="connsiteY16" fmla="*/ 2277320 h 2935368"/>
                  <a:gd name="connsiteX17" fmla="*/ 394351 w 3070583"/>
                  <a:gd name="connsiteY17" fmla="*/ 1541377 h 2935368"/>
                  <a:gd name="connsiteX18" fmla="*/ 742815 w 3070583"/>
                  <a:gd name="connsiteY18" fmla="*/ 1689069 h 2935368"/>
                  <a:gd name="connsiteX19" fmla="*/ 732115 w 3070583"/>
                  <a:gd name="connsiteY19" fmla="*/ 909853 h 2935368"/>
                  <a:gd name="connsiteX20" fmla="*/ 844742 w 3070583"/>
                  <a:gd name="connsiteY20" fmla="*/ 794091 h 2935368"/>
                  <a:gd name="connsiteX21" fmla="*/ 1599561 w 3070583"/>
                  <a:gd name="connsiteY21" fmla="*/ 783727 h 2935368"/>
                  <a:gd name="connsiteX22" fmla="*/ 1599561 w 3070583"/>
                  <a:gd name="connsiteY22" fmla="*/ 646886 h 2935368"/>
                  <a:gd name="connsiteX23" fmla="*/ 1595963 w 3070583"/>
                  <a:gd name="connsiteY23" fmla="*/ 644381 h 2935368"/>
                  <a:gd name="connsiteX0" fmla="*/ 1595963 w 3070583"/>
                  <a:gd name="connsiteY0" fmla="*/ 644381 h 2935368"/>
                  <a:gd name="connsiteX1" fmla="*/ 2137852 w 3070583"/>
                  <a:gd name="connsiteY1" fmla="*/ 603709 h 2935368"/>
                  <a:gd name="connsiteX2" fmla="*/ 2132430 w 3070583"/>
                  <a:gd name="connsiteY2" fmla="*/ 776410 h 2935368"/>
                  <a:gd name="connsiteX3" fmla="*/ 2998821 w 3070583"/>
                  <a:gd name="connsiteY3" fmla="*/ 773490 h 2935368"/>
                  <a:gd name="connsiteX4" fmla="*/ 3070010 w 3070583"/>
                  <a:gd name="connsiteY4" fmla="*/ 877752 h 2935368"/>
                  <a:gd name="connsiteX5" fmla="*/ 3070583 w 3070583"/>
                  <a:gd name="connsiteY5" fmla="*/ 1509843 h 2935368"/>
                  <a:gd name="connsiteX6" fmla="*/ 2723584 w 3070583"/>
                  <a:gd name="connsiteY6" fmla="*/ 1643816 h 2935368"/>
                  <a:gd name="connsiteX7" fmla="*/ 2664086 w 3070583"/>
                  <a:gd name="connsiteY7" fmla="*/ 2221080 h 2935368"/>
                  <a:gd name="connsiteX8" fmla="*/ 3013970 w 3070583"/>
                  <a:gd name="connsiteY8" fmla="*/ 2723054 h 2935368"/>
                  <a:gd name="connsiteX9" fmla="*/ 2892085 w 3070583"/>
                  <a:gd name="connsiteY9" fmla="*/ 2855464 h 2935368"/>
                  <a:gd name="connsiteX10" fmla="*/ 2078418 w 3070583"/>
                  <a:gd name="connsiteY10" fmla="*/ 2934386 h 2935368"/>
                  <a:gd name="connsiteX11" fmla="*/ 1973046 w 3070583"/>
                  <a:gd name="connsiteY11" fmla="*/ 2744986 h 2935368"/>
                  <a:gd name="connsiteX12" fmla="*/ 1491401 w 3070583"/>
                  <a:gd name="connsiteY12" fmla="*/ 2644211 h 2935368"/>
                  <a:gd name="connsiteX13" fmla="*/ 874143 w 3070583"/>
                  <a:gd name="connsiteY13" fmla="*/ 2935358 h 2935368"/>
                  <a:gd name="connsiteX14" fmla="*/ 758381 w 3070583"/>
                  <a:gd name="connsiteY14" fmla="*/ 2822732 h 2935368"/>
                  <a:gd name="connsiteX15" fmla="*/ 750127 w 3070583"/>
                  <a:gd name="connsiteY15" fmla="*/ 2221600 h 2935368"/>
                  <a:gd name="connsiteX16" fmla="*/ 181200 w 3070583"/>
                  <a:gd name="connsiteY16" fmla="*/ 2277320 h 2935368"/>
                  <a:gd name="connsiteX17" fmla="*/ 394351 w 3070583"/>
                  <a:gd name="connsiteY17" fmla="*/ 1541377 h 2935368"/>
                  <a:gd name="connsiteX18" fmla="*/ 742815 w 3070583"/>
                  <a:gd name="connsiteY18" fmla="*/ 1689069 h 2935368"/>
                  <a:gd name="connsiteX19" fmla="*/ 732115 w 3070583"/>
                  <a:gd name="connsiteY19" fmla="*/ 909853 h 2935368"/>
                  <a:gd name="connsiteX20" fmla="*/ 844742 w 3070583"/>
                  <a:gd name="connsiteY20" fmla="*/ 794091 h 2935368"/>
                  <a:gd name="connsiteX21" fmla="*/ 1599561 w 3070583"/>
                  <a:gd name="connsiteY21" fmla="*/ 783727 h 2935368"/>
                  <a:gd name="connsiteX22" fmla="*/ 1599561 w 3070583"/>
                  <a:gd name="connsiteY22" fmla="*/ 646886 h 2935368"/>
                  <a:gd name="connsiteX23" fmla="*/ 1595963 w 3070583"/>
                  <a:gd name="connsiteY23" fmla="*/ 644381 h 2935368"/>
                  <a:gd name="connsiteX0" fmla="*/ 1595963 w 3070583"/>
                  <a:gd name="connsiteY0" fmla="*/ 644381 h 2935368"/>
                  <a:gd name="connsiteX1" fmla="*/ 2137852 w 3070583"/>
                  <a:gd name="connsiteY1" fmla="*/ 603709 h 2935368"/>
                  <a:gd name="connsiteX2" fmla="*/ 2132430 w 3070583"/>
                  <a:gd name="connsiteY2" fmla="*/ 776410 h 2935368"/>
                  <a:gd name="connsiteX3" fmla="*/ 2998821 w 3070583"/>
                  <a:gd name="connsiteY3" fmla="*/ 773490 h 2935368"/>
                  <a:gd name="connsiteX4" fmla="*/ 3070010 w 3070583"/>
                  <a:gd name="connsiteY4" fmla="*/ 877752 h 2935368"/>
                  <a:gd name="connsiteX5" fmla="*/ 3070583 w 3070583"/>
                  <a:gd name="connsiteY5" fmla="*/ 1509843 h 2935368"/>
                  <a:gd name="connsiteX6" fmla="*/ 2723584 w 3070583"/>
                  <a:gd name="connsiteY6" fmla="*/ 1643816 h 2935368"/>
                  <a:gd name="connsiteX7" fmla="*/ 2664086 w 3070583"/>
                  <a:gd name="connsiteY7" fmla="*/ 2221080 h 2935368"/>
                  <a:gd name="connsiteX8" fmla="*/ 3013970 w 3070583"/>
                  <a:gd name="connsiteY8" fmla="*/ 2723054 h 2935368"/>
                  <a:gd name="connsiteX9" fmla="*/ 2892085 w 3070583"/>
                  <a:gd name="connsiteY9" fmla="*/ 2855464 h 2935368"/>
                  <a:gd name="connsiteX10" fmla="*/ 2078418 w 3070583"/>
                  <a:gd name="connsiteY10" fmla="*/ 2934386 h 2935368"/>
                  <a:gd name="connsiteX11" fmla="*/ 1973046 w 3070583"/>
                  <a:gd name="connsiteY11" fmla="*/ 2744986 h 2935368"/>
                  <a:gd name="connsiteX12" fmla="*/ 1491401 w 3070583"/>
                  <a:gd name="connsiteY12" fmla="*/ 2644211 h 2935368"/>
                  <a:gd name="connsiteX13" fmla="*/ 1337793 w 3070583"/>
                  <a:gd name="connsiteY13" fmla="*/ 2711362 h 2935368"/>
                  <a:gd name="connsiteX14" fmla="*/ 874143 w 3070583"/>
                  <a:gd name="connsiteY14" fmla="*/ 2935358 h 2935368"/>
                  <a:gd name="connsiteX15" fmla="*/ 758381 w 3070583"/>
                  <a:gd name="connsiteY15" fmla="*/ 2822732 h 2935368"/>
                  <a:gd name="connsiteX16" fmla="*/ 750127 w 3070583"/>
                  <a:gd name="connsiteY16" fmla="*/ 2221600 h 2935368"/>
                  <a:gd name="connsiteX17" fmla="*/ 181200 w 3070583"/>
                  <a:gd name="connsiteY17" fmla="*/ 2277320 h 2935368"/>
                  <a:gd name="connsiteX18" fmla="*/ 394351 w 3070583"/>
                  <a:gd name="connsiteY18" fmla="*/ 1541377 h 2935368"/>
                  <a:gd name="connsiteX19" fmla="*/ 742815 w 3070583"/>
                  <a:gd name="connsiteY19" fmla="*/ 1689069 h 2935368"/>
                  <a:gd name="connsiteX20" fmla="*/ 732115 w 3070583"/>
                  <a:gd name="connsiteY20" fmla="*/ 909853 h 2935368"/>
                  <a:gd name="connsiteX21" fmla="*/ 844742 w 3070583"/>
                  <a:gd name="connsiteY21" fmla="*/ 794091 h 2935368"/>
                  <a:gd name="connsiteX22" fmla="*/ 1599561 w 3070583"/>
                  <a:gd name="connsiteY22" fmla="*/ 783727 h 2935368"/>
                  <a:gd name="connsiteX23" fmla="*/ 1599561 w 3070583"/>
                  <a:gd name="connsiteY23" fmla="*/ 646886 h 2935368"/>
                  <a:gd name="connsiteX24" fmla="*/ 1595963 w 3070583"/>
                  <a:gd name="connsiteY24" fmla="*/ 644381 h 2935368"/>
                  <a:gd name="connsiteX0" fmla="*/ 1595963 w 3070583"/>
                  <a:gd name="connsiteY0" fmla="*/ 644381 h 2935368"/>
                  <a:gd name="connsiteX1" fmla="*/ 2137852 w 3070583"/>
                  <a:gd name="connsiteY1" fmla="*/ 603709 h 2935368"/>
                  <a:gd name="connsiteX2" fmla="*/ 2132430 w 3070583"/>
                  <a:gd name="connsiteY2" fmla="*/ 776410 h 2935368"/>
                  <a:gd name="connsiteX3" fmla="*/ 2998821 w 3070583"/>
                  <a:gd name="connsiteY3" fmla="*/ 773490 h 2935368"/>
                  <a:gd name="connsiteX4" fmla="*/ 3070010 w 3070583"/>
                  <a:gd name="connsiteY4" fmla="*/ 877752 h 2935368"/>
                  <a:gd name="connsiteX5" fmla="*/ 3070583 w 3070583"/>
                  <a:gd name="connsiteY5" fmla="*/ 1509843 h 2935368"/>
                  <a:gd name="connsiteX6" fmla="*/ 2723584 w 3070583"/>
                  <a:gd name="connsiteY6" fmla="*/ 1643816 h 2935368"/>
                  <a:gd name="connsiteX7" fmla="*/ 2664086 w 3070583"/>
                  <a:gd name="connsiteY7" fmla="*/ 2221080 h 2935368"/>
                  <a:gd name="connsiteX8" fmla="*/ 3013970 w 3070583"/>
                  <a:gd name="connsiteY8" fmla="*/ 2723054 h 2935368"/>
                  <a:gd name="connsiteX9" fmla="*/ 2892085 w 3070583"/>
                  <a:gd name="connsiteY9" fmla="*/ 2855464 h 2935368"/>
                  <a:gd name="connsiteX10" fmla="*/ 2078418 w 3070583"/>
                  <a:gd name="connsiteY10" fmla="*/ 2934386 h 2935368"/>
                  <a:gd name="connsiteX11" fmla="*/ 1973046 w 3070583"/>
                  <a:gd name="connsiteY11" fmla="*/ 2744986 h 2935368"/>
                  <a:gd name="connsiteX12" fmla="*/ 1491401 w 3070583"/>
                  <a:gd name="connsiteY12" fmla="*/ 2644211 h 2935368"/>
                  <a:gd name="connsiteX13" fmla="*/ 1483882 w 3070583"/>
                  <a:gd name="connsiteY13" fmla="*/ 2879813 h 2935368"/>
                  <a:gd name="connsiteX14" fmla="*/ 874143 w 3070583"/>
                  <a:gd name="connsiteY14" fmla="*/ 2935358 h 2935368"/>
                  <a:gd name="connsiteX15" fmla="*/ 758381 w 3070583"/>
                  <a:gd name="connsiteY15" fmla="*/ 2822732 h 2935368"/>
                  <a:gd name="connsiteX16" fmla="*/ 750127 w 3070583"/>
                  <a:gd name="connsiteY16" fmla="*/ 2221600 h 2935368"/>
                  <a:gd name="connsiteX17" fmla="*/ 181200 w 3070583"/>
                  <a:gd name="connsiteY17" fmla="*/ 2277320 h 2935368"/>
                  <a:gd name="connsiteX18" fmla="*/ 394351 w 3070583"/>
                  <a:gd name="connsiteY18" fmla="*/ 1541377 h 2935368"/>
                  <a:gd name="connsiteX19" fmla="*/ 742815 w 3070583"/>
                  <a:gd name="connsiteY19" fmla="*/ 1689069 h 2935368"/>
                  <a:gd name="connsiteX20" fmla="*/ 732115 w 3070583"/>
                  <a:gd name="connsiteY20" fmla="*/ 909853 h 2935368"/>
                  <a:gd name="connsiteX21" fmla="*/ 844742 w 3070583"/>
                  <a:gd name="connsiteY21" fmla="*/ 794091 h 2935368"/>
                  <a:gd name="connsiteX22" fmla="*/ 1599561 w 3070583"/>
                  <a:gd name="connsiteY22" fmla="*/ 783727 h 2935368"/>
                  <a:gd name="connsiteX23" fmla="*/ 1599561 w 3070583"/>
                  <a:gd name="connsiteY23" fmla="*/ 646886 h 2935368"/>
                  <a:gd name="connsiteX24" fmla="*/ 1595963 w 3070583"/>
                  <a:gd name="connsiteY24" fmla="*/ 644381 h 2935368"/>
                  <a:gd name="connsiteX0" fmla="*/ 1595963 w 3070583"/>
                  <a:gd name="connsiteY0" fmla="*/ 644381 h 2935368"/>
                  <a:gd name="connsiteX1" fmla="*/ 2137852 w 3070583"/>
                  <a:gd name="connsiteY1" fmla="*/ 603709 h 2935368"/>
                  <a:gd name="connsiteX2" fmla="*/ 2132430 w 3070583"/>
                  <a:gd name="connsiteY2" fmla="*/ 776410 h 2935368"/>
                  <a:gd name="connsiteX3" fmla="*/ 2998821 w 3070583"/>
                  <a:gd name="connsiteY3" fmla="*/ 773490 h 2935368"/>
                  <a:gd name="connsiteX4" fmla="*/ 3070010 w 3070583"/>
                  <a:gd name="connsiteY4" fmla="*/ 877752 h 2935368"/>
                  <a:gd name="connsiteX5" fmla="*/ 3070583 w 3070583"/>
                  <a:gd name="connsiteY5" fmla="*/ 1509843 h 2935368"/>
                  <a:gd name="connsiteX6" fmla="*/ 2723584 w 3070583"/>
                  <a:gd name="connsiteY6" fmla="*/ 1643816 h 2935368"/>
                  <a:gd name="connsiteX7" fmla="*/ 2664086 w 3070583"/>
                  <a:gd name="connsiteY7" fmla="*/ 2221080 h 2935368"/>
                  <a:gd name="connsiteX8" fmla="*/ 3013970 w 3070583"/>
                  <a:gd name="connsiteY8" fmla="*/ 2723054 h 2935368"/>
                  <a:gd name="connsiteX9" fmla="*/ 2892085 w 3070583"/>
                  <a:gd name="connsiteY9" fmla="*/ 2855464 h 2935368"/>
                  <a:gd name="connsiteX10" fmla="*/ 2078418 w 3070583"/>
                  <a:gd name="connsiteY10" fmla="*/ 2934386 h 2935368"/>
                  <a:gd name="connsiteX11" fmla="*/ 1973046 w 3070583"/>
                  <a:gd name="connsiteY11" fmla="*/ 2744986 h 2935368"/>
                  <a:gd name="connsiteX12" fmla="*/ 1491401 w 3070583"/>
                  <a:gd name="connsiteY12" fmla="*/ 2644211 h 2935368"/>
                  <a:gd name="connsiteX13" fmla="*/ 1483882 w 3070583"/>
                  <a:gd name="connsiteY13" fmla="*/ 2879813 h 2935368"/>
                  <a:gd name="connsiteX14" fmla="*/ 874143 w 3070583"/>
                  <a:gd name="connsiteY14" fmla="*/ 2935358 h 2935368"/>
                  <a:gd name="connsiteX15" fmla="*/ 758381 w 3070583"/>
                  <a:gd name="connsiteY15" fmla="*/ 2822732 h 2935368"/>
                  <a:gd name="connsiteX16" fmla="*/ 750127 w 3070583"/>
                  <a:gd name="connsiteY16" fmla="*/ 2221600 h 2935368"/>
                  <a:gd name="connsiteX17" fmla="*/ 181200 w 3070583"/>
                  <a:gd name="connsiteY17" fmla="*/ 2277320 h 2935368"/>
                  <a:gd name="connsiteX18" fmla="*/ 394351 w 3070583"/>
                  <a:gd name="connsiteY18" fmla="*/ 1541377 h 2935368"/>
                  <a:gd name="connsiteX19" fmla="*/ 742815 w 3070583"/>
                  <a:gd name="connsiteY19" fmla="*/ 1689069 h 2935368"/>
                  <a:gd name="connsiteX20" fmla="*/ 732115 w 3070583"/>
                  <a:gd name="connsiteY20" fmla="*/ 909853 h 2935368"/>
                  <a:gd name="connsiteX21" fmla="*/ 844742 w 3070583"/>
                  <a:gd name="connsiteY21" fmla="*/ 794091 h 2935368"/>
                  <a:gd name="connsiteX22" fmla="*/ 1599561 w 3070583"/>
                  <a:gd name="connsiteY22" fmla="*/ 783727 h 2935368"/>
                  <a:gd name="connsiteX23" fmla="*/ 1599561 w 3070583"/>
                  <a:gd name="connsiteY23" fmla="*/ 646886 h 2935368"/>
                  <a:gd name="connsiteX24" fmla="*/ 1595963 w 3070583"/>
                  <a:gd name="connsiteY24" fmla="*/ 644381 h 2935368"/>
                  <a:gd name="connsiteX0" fmla="*/ 1595963 w 3070583"/>
                  <a:gd name="connsiteY0" fmla="*/ 644381 h 2935368"/>
                  <a:gd name="connsiteX1" fmla="*/ 2137852 w 3070583"/>
                  <a:gd name="connsiteY1" fmla="*/ 603709 h 2935368"/>
                  <a:gd name="connsiteX2" fmla="*/ 2132430 w 3070583"/>
                  <a:gd name="connsiteY2" fmla="*/ 776410 h 2935368"/>
                  <a:gd name="connsiteX3" fmla="*/ 2998821 w 3070583"/>
                  <a:gd name="connsiteY3" fmla="*/ 773490 h 2935368"/>
                  <a:gd name="connsiteX4" fmla="*/ 3070010 w 3070583"/>
                  <a:gd name="connsiteY4" fmla="*/ 877752 h 2935368"/>
                  <a:gd name="connsiteX5" fmla="*/ 3070583 w 3070583"/>
                  <a:gd name="connsiteY5" fmla="*/ 1509843 h 2935368"/>
                  <a:gd name="connsiteX6" fmla="*/ 2723584 w 3070583"/>
                  <a:gd name="connsiteY6" fmla="*/ 1643816 h 2935368"/>
                  <a:gd name="connsiteX7" fmla="*/ 2664086 w 3070583"/>
                  <a:gd name="connsiteY7" fmla="*/ 2221080 h 2935368"/>
                  <a:gd name="connsiteX8" fmla="*/ 3013970 w 3070583"/>
                  <a:gd name="connsiteY8" fmla="*/ 2723054 h 2935368"/>
                  <a:gd name="connsiteX9" fmla="*/ 2892085 w 3070583"/>
                  <a:gd name="connsiteY9" fmla="*/ 2855464 h 2935368"/>
                  <a:gd name="connsiteX10" fmla="*/ 2078418 w 3070583"/>
                  <a:gd name="connsiteY10" fmla="*/ 2934386 h 2935368"/>
                  <a:gd name="connsiteX11" fmla="*/ 1973046 w 3070583"/>
                  <a:gd name="connsiteY11" fmla="*/ 2744986 h 2935368"/>
                  <a:gd name="connsiteX12" fmla="*/ 1491401 w 3070583"/>
                  <a:gd name="connsiteY12" fmla="*/ 2644211 h 2935368"/>
                  <a:gd name="connsiteX13" fmla="*/ 1483882 w 3070583"/>
                  <a:gd name="connsiteY13" fmla="*/ 2879813 h 2935368"/>
                  <a:gd name="connsiteX14" fmla="*/ 874143 w 3070583"/>
                  <a:gd name="connsiteY14" fmla="*/ 2935358 h 2935368"/>
                  <a:gd name="connsiteX15" fmla="*/ 758381 w 3070583"/>
                  <a:gd name="connsiteY15" fmla="*/ 2822732 h 2935368"/>
                  <a:gd name="connsiteX16" fmla="*/ 750127 w 3070583"/>
                  <a:gd name="connsiteY16" fmla="*/ 2221600 h 2935368"/>
                  <a:gd name="connsiteX17" fmla="*/ 181200 w 3070583"/>
                  <a:gd name="connsiteY17" fmla="*/ 2277320 h 2935368"/>
                  <a:gd name="connsiteX18" fmla="*/ 394351 w 3070583"/>
                  <a:gd name="connsiteY18" fmla="*/ 1541377 h 2935368"/>
                  <a:gd name="connsiteX19" fmla="*/ 742815 w 3070583"/>
                  <a:gd name="connsiteY19" fmla="*/ 1689069 h 2935368"/>
                  <a:gd name="connsiteX20" fmla="*/ 732115 w 3070583"/>
                  <a:gd name="connsiteY20" fmla="*/ 909853 h 2935368"/>
                  <a:gd name="connsiteX21" fmla="*/ 844742 w 3070583"/>
                  <a:gd name="connsiteY21" fmla="*/ 794091 h 2935368"/>
                  <a:gd name="connsiteX22" fmla="*/ 1599561 w 3070583"/>
                  <a:gd name="connsiteY22" fmla="*/ 783727 h 2935368"/>
                  <a:gd name="connsiteX23" fmla="*/ 1599561 w 3070583"/>
                  <a:gd name="connsiteY23" fmla="*/ 646886 h 2935368"/>
                  <a:gd name="connsiteX24" fmla="*/ 1595963 w 3070583"/>
                  <a:gd name="connsiteY24" fmla="*/ 644381 h 2935368"/>
                  <a:gd name="connsiteX0" fmla="*/ 1595963 w 3070583"/>
                  <a:gd name="connsiteY0" fmla="*/ 644381 h 2935368"/>
                  <a:gd name="connsiteX1" fmla="*/ 2137852 w 3070583"/>
                  <a:gd name="connsiteY1" fmla="*/ 603709 h 2935368"/>
                  <a:gd name="connsiteX2" fmla="*/ 2132430 w 3070583"/>
                  <a:gd name="connsiteY2" fmla="*/ 776410 h 2935368"/>
                  <a:gd name="connsiteX3" fmla="*/ 2998821 w 3070583"/>
                  <a:gd name="connsiteY3" fmla="*/ 773490 h 2935368"/>
                  <a:gd name="connsiteX4" fmla="*/ 3070010 w 3070583"/>
                  <a:gd name="connsiteY4" fmla="*/ 877752 h 2935368"/>
                  <a:gd name="connsiteX5" fmla="*/ 3070583 w 3070583"/>
                  <a:gd name="connsiteY5" fmla="*/ 1509843 h 2935368"/>
                  <a:gd name="connsiteX6" fmla="*/ 2723584 w 3070583"/>
                  <a:gd name="connsiteY6" fmla="*/ 1643816 h 2935368"/>
                  <a:gd name="connsiteX7" fmla="*/ 2664086 w 3070583"/>
                  <a:gd name="connsiteY7" fmla="*/ 2221080 h 2935368"/>
                  <a:gd name="connsiteX8" fmla="*/ 3013970 w 3070583"/>
                  <a:gd name="connsiteY8" fmla="*/ 2723054 h 2935368"/>
                  <a:gd name="connsiteX9" fmla="*/ 2892085 w 3070583"/>
                  <a:gd name="connsiteY9" fmla="*/ 2855464 h 2935368"/>
                  <a:gd name="connsiteX10" fmla="*/ 2078418 w 3070583"/>
                  <a:gd name="connsiteY10" fmla="*/ 2934386 h 2935368"/>
                  <a:gd name="connsiteX11" fmla="*/ 1973046 w 3070583"/>
                  <a:gd name="connsiteY11" fmla="*/ 2744986 h 2935368"/>
                  <a:gd name="connsiteX12" fmla="*/ 1491401 w 3070583"/>
                  <a:gd name="connsiteY12" fmla="*/ 2644211 h 2935368"/>
                  <a:gd name="connsiteX13" fmla="*/ 1483882 w 3070583"/>
                  <a:gd name="connsiteY13" fmla="*/ 2879813 h 2935368"/>
                  <a:gd name="connsiteX14" fmla="*/ 874143 w 3070583"/>
                  <a:gd name="connsiteY14" fmla="*/ 2935358 h 2935368"/>
                  <a:gd name="connsiteX15" fmla="*/ 758381 w 3070583"/>
                  <a:gd name="connsiteY15" fmla="*/ 2822732 h 2935368"/>
                  <a:gd name="connsiteX16" fmla="*/ 750127 w 3070583"/>
                  <a:gd name="connsiteY16" fmla="*/ 2221600 h 2935368"/>
                  <a:gd name="connsiteX17" fmla="*/ 181200 w 3070583"/>
                  <a:gd name="connsiteY17" fmla="*/ 2277320 h 2935368"/>
                  <a:gd name="connsiteX18" fmla="*/ 394351 w 3070583"/>
                  <a:gd name="connsiteY18" fmla="*/ 1541377 h 2935368"/>
                  <a:gd name="connsiteX19" fmla="*/ 742815 w 3070583"/>
                  <a:gd name="connsiteY19" fmla="*/ 1689069 h 2935368"/>
                  <a:gd name="connsiteX20" fmla="*/ 732115 w 3070583"/>
                  <a:gd name="connsiteY20" fmla="*/ 909853 h 2935368"/>
                  <a:gd name="connsiteX21" fmla="*/ 844742 w 3070583"/>
                  <a:gd name="connsiteY21" fmla="*/ 794091 h 2935368"/>
                  <a:gd name="connsiteX22" fmla="*/ 1599561 w 3070583"/>
                  <a:gd name="connsiteY22" fmla="*/ 783727 h 2935368"/>
                  <a:gd name="connsiteX23" fmla="*/ 1599561 w 3070583"/>
                  <a:gd name="connsiteY23" fmla="*/ 646886 h 2935368"/>
                  <a:gd name="connsiteX24" fmla="*/ 1595963 w 3070583"/>
                  <a:gd name="connsiteY24" fmla="*/ 644381 h 2935368"/>
                  <a:gd name="connsiteX0" fmla="*/ 1595963 w 3070583"/>
                  <a:gd name="connsiteY0" fmla="*/ 644381 h 2935368"/>
                  <a:gd name="connsiteX1" fmla="*/ 2137852 w 3070583"/>
                  <a:gd name="connsiteY1" fmla="*/ 603709 h 2935368"/>
                  <a:gd name="connsiteX2" fmla="*/ 2132430 w 3070583"/>
                  <a:gd name="connsiteY2" fmla="*/ 776410 h 2935368"/>
                  <a:gd name="connsiteX3" fmla="*/ 2998821 w 3070583"/>
                  <a:gd name="connsiteY3" fmla="*/ 773490 h 2935368"/>
                  <a:gd name="connsiteX4" fmla="*/ 3070010 w 3070583"/>
                  <a:gd name="connsiteY4" fmla="*/ 877752 h 2935368"/>
                  <a:gd name="connsiteX5" fmla="*/ 3070583 w 3070583"/>
                  <a:gd name="connsiteY5" fmla="*/ 1509843 h 2935368"/>
                  <a:gd name="connsiteX6" fmla="*/ 2723584 w 3070583"/>
                  <a:gd name="connsiteY6" fmla="*/ 1643816 h 2935368"/>
                  <a:gd name="connsiteX7" fmla="*/ 2664086 w 3070583"/>
                  <a:gd name="connsiteY7" fmla="*/ 2221080 h 2935368"/>
                  <a:gd name="connsiteX8" fmla="*/ 3013970 w 3070583"/>
                  <a:gd name="connsiteY8" fmla="*/ 2723054 h 2935368"/>
                  <a:gd name="connsiteX9" fmla="*/ 2892085 w 3070583"/>
                  <a:gd name="connsiteY9" fmla="*/ 2855464 h 2935368"/>
                  <a:gd name="connsiteX10" fmla="*/ 2078418 w 3070583"/>
                  <a:gd name="connsiteY10" fmla="*/ 2934386 h 2935368"/>
                  <a:gd name="connsiteX11" fmla="*/ 1973046 w 3070583"/>
                  <a:gd name="connsiteY11" fmla="*/ 2744986 h 2935368"/>
                  <a:gd name="connsiteX12" fmla="*/ 1491401 w 3070583"/>
                  <a:gd name="connsiteY12" fmla="*/ 2644211 h 2935368"/>
                  <a:gd name="connsiteX13" fmla="*/ 1483882 w 3070583"/>
                  <a:gd name="connsiteY13" fmla="*/ 2879813 h 2935368"/>
                  <a:gd name="connsiteX14" fmla="*/ 874143 w 3070583"/>
                  <a:gd name="connsiteY14" fmla="*/ 2935358 h 2935368"/>
                  <a:gd name="connsiteX15" fmla="*/ 758381 w 3070583"/>
                  <a:gd name="connsiteY15" fmla="*/ 2822732 h 2935368"/>
                  <a:gd name="connsiteX16" fmla="*/ 750127 w 3070583"/>
                  <a:gd name="connsiteY16" fmla="*/ 2221600 h 2935368"/>
                  <a:gd name="connsiteX17" fmla="*/ 181200 w 3070583"/>
                  <a:gd name="connsiteY17" fmla="*/ 2277320 h 2935368"/>
                  <a:gd name="connsiteX18" fmla="*/ 394351 w 3070583"/>
                  <a:gd name="connsiteY18" fmla="*/ 1541377 h 2935368"/>
                  <a:gd name="connsiteX19" fmla="*/ 742815 w 3070583"/>
                  <a:gd name="connsiteY19" fmla="*/ 1689069 h 2935368"/>
                  <a:gd name="connsiteX20" fmla="*/ 732115 w 3070583"/>
                  <a:gd name="connsiteY20" fmla="*/ 909853 h 2935368"/>
                  <a:gd name="connsiteX21" fmla="*/ 844742 w 3070583"/>
                  <a:gd name="connsiteY21" fmla="*/ 794091 h 2935368"/>
                  <a:gd name="connsiteX22" fmla="*/ 1599561 w 3070583"/>
                  <a:gd name="connsiteY22" fmla="*/ 783727 h 2935368"/>
                  <a:gd name="connsiteX23" fmla="*/ 1599561 w 3070583"/>
                  <a:gd name="connsiteY23" fmla="*/ 646886 h 2935368"/>
                  <a:gd name="connsiteX24" fmla="*/ 1595963 w 3070583"/>
                  <a:gd name="connsiteY24" fmla="*/ 644381 h 2935368"/>
                  <a:gd name="connsiteX0" fmla="*/ 1595963 w 3070583"/>
                  <a:gd name="connsiteY0" fmla="*/ 644381 h 2935368"/>
                  <a:gd name="connsiteX1" fmla="*/ 2137852 w 3070583"/>
                  <a:gd name="connsiteY1" fmla="*/ 603709 h 2935368"/>
                  <a:gd name="connsiteX2" fmla="*/ 2132430 w 3070583"/>
                  <a:gd name="connsiteY2" fmla="*/ 776410 h 2935368"/>
                  <a:gd name="connsiteX3" fmla="*/ 2998821 w 3070583"/>
                  <a:gd name="connsiteY3" fmla="*/ 773490 h 2935368"/>
                  <a:gd name="connsiteX4" fmla="*/ 3070010 w 3070583"/>
                  <a:gd name="connsiteY4" fmla="*/ 877752 h 2935368"/>
                  <a:gd name="connsiteX5" fmla="*/ 3070583 w 3070583"/>
                  <a:gd name="connsiteY5" fmla="*/ 1509843 h 2935368"/>
                  <a:gd name="connsiteX6" fmla="*/ 2723584 w 3070583"/>
                  <a:gd name="connsiteY6" fmla="*/ 1643816 h 2935368"/>
                  <a:gd name="connsiteX7" fmla="*/ 2664086 w 3070583"/>
                  <a:gd name="connsiteY7" fmla="*/ 2221080 h 2935368"/>
                  <a:gd name="connsiteX8" fmla="*/ 3013970 w 3070583"/>
                  <a:gd name="connsiteY8" fmla="*/ 2723054 h 2935368"/>
                  <a:gd name="connsiteX9" fmla="*/ 2892085 w 3070583"/>
                  <a:gd name="connsiteY9" fmla="*/ 2855464 h 2935368"/>
                  <a:gd name="connsiteX10" fmla="*/ 2078418 w 3070583"/>
                  <a:gd name="connsiteY10" fmla="*/ 2934386 h 2935368"/>
                  <a:gd name="connsiteX11" fmla="*/ 1973046 w 3070583"/>
                  <a:gd name="connsiteY11" fmla="*/ 2744986 h 2935368"/>
                  <a:gd name="connsiteX12" fmla="*/ 1491401 w 3070583"/>
                  <a:gd name="connsiteY12" fmla="*/ 2644211 h 2935368"/>
                  <a:gd name="connsiteX13" fmla="*/ 1483882 w 3070583"/>
                  <a:gd name="connsiteY13" fmla="*/ 2879813 h 2935368"/>
                  <a:gd name="connsiteX14" fmla="*/ 874143 w 3070583"/>
                  <a:gd name="connsiteY14" fmla="*/ 2935358 h 2935368"/>
                  <a:gd name="connsiteX15" fmla="*/ 758381 w 3070583"/>
                  <a:gd name="connsiteY15" fmla="*/ 2822732 h 2935368"/>
                  <a:gd name="connsiteX16" fmla="*/ 750127 w 3070583"/>
                  <a:gd name="connsiteY16" fmla="*/ 2221600 h 2935368"/>
                  <a:gd name="connsiteX17" fmla="*/ 181200 w 3070583"/>
                  <a:gd name="connsiteY17" fmla="*/ 2277320 h 2935368"/>
                  <a:gd name="connsiteX18" fmla="*/ 394351 w 3070583"/>
                  <a:gd name="connsiteY18" fmla="*/ 1541377 h 2935368"/>
                  <a:gd name="connsiteX19" fmla="*/ 742815 w 3070583"/>
                  <a:gd name="connsiteY19" fmla="*/ 1689069 h 2935368"/>
                  <a:gd name="connsiteX20" fmla="*/ 732115 w 3070583"/>
                  <a:gd name="connsiteY20" fmla="*/ 909853 h 2935368"/>
                  <a:gd name="connsiteX21" fmla="*/ 844742 w 3070583"/>
                  <a:gd name="connsiteY21" fmla="*/ 794091 h 2935368"/>
                  <a:gd name="connsiteX22" fmla="*/ 1599561 w 3070583"/>
                  <a:gd name="connsiteY22" fmla="*/ 783727 h 2935368"/>
                  <a:gd name="connsiteX23" fmla="*/ 1599561 w 3070583"/>
                  <a:gd name="connsiteY23" fmla="*/ 646886 h 2935368"/>
                  <a:gd name="connsiteX24" fmla="*/ 1595963 w 3070583"/>
                  <a:gd name="connsiteY24" fmla="*/ 644381 h 2935368"/>
                  <a:gd name="connsiteX0" fmla="*/ 1595963 w 3070583"/>
                  <a:gd name="connsiteY0" fmla="*/ 644381 h 2935368"/>
                  <a:gd name="connsiteX1" fmla="*/ 2137852 w 3070583"/>
                  <a:gd name="connsiteY1" fmla="*/ 603709 h 2935368"/>
                  <a:gd name="connsiteX2" fmla="*/ 2132430 w 3070583"/>
                  <a:gd name="connsiteY2" fmla="*/ 776410 h 2935368"/>
                  <a:gd name="connsiteX3" fmla="*/ 2998821 w 3070583"/>
                  <a:gd name="connsiteY3" fmla="*/ 773490 h 2935368"/>
                  <a:gd name="connsiteX4" fmla="*/ 3070010 w 3070583"/>
                  <a:gd name="connsiteY4" fmla="*/ 877752 h 2935368"/>
                  <a:gd name="connsiteX5" fmla="*/ 3070583 w 3070583"/>
                  <a:gd name="connsiteY5" fmla="*/ 1509843 h 2935368"/>
                  <a:gd name="connsiteX6" fmla="*/ 2723584 w 3070583"/>
                  <a:gd name="connsiteY6" fmla="*/ 1643816 h 2935368"/>
                  <a:gd name="connsiteX7" fmla="*/ 2664086 w 3070583"/>
                  <a:gd name="connsiteY7" fmla="*/ 2221080 h 2935368"/>
                  <a:gd name="connsiteX8" fmla="*/ 3013970 w 3070583"/>
                  <a:gd name="connsiteY8" fmla="*/ 2723054 h 2935368"/>
                  <a:gd name="connsiteX9" fmla="*/ 2892085 w 3070583"/>
                  <a:gd name="connsiteY9" fmla="*/ 2855464 h 2935368"/>
                  <a:gd name="connsiteX10" fmla="*/ 2078418 w 3070583"/>
                  <a:gd name="connsiteY10" fmla="*/ 2934386 h 2935368"/>
                  <a:gd name="connsiteX11" fmla="*/ 1973046 w 3070583"/>
                  <a:gd name="connsiteY11" fmla="*/ 2744986 h 2935368"/>
                  <a:gd name="connsiteX12" fmla="*/ 1491401 w 3070583"/>
                  <a:gd name="connsiteY12" fmla="*/ 2644211 h 2935368"/>
                  <a:gd name="connsiteX13" fmla="*/ 1483882 w 3070583"/>
                  <a:gd name="connsiteY13" fmla="*/ 2879813 h 2935368"/>
                  <a:gd name="connsiteX14" fmla="*/ 874143 w 3070583"/>
                  <a:gd name="connsiteY14" fmla="*/ 2935358 h 2935368"/>
                  <a:gd name="connsiteX15" fmla="*/ 758381 w 3070583"/>
                  <a:gd name="connsiteY15" fmla="*/ 2822732 h 2935368"/>
                  <a:gd name="connsiteX16" fmla="*/ 750127 w 3070583"/>
                  <a:gd name="connsiteY16" fmla="*/ 2221600 h 2935368"/>
                  <a:gd name="connsiteX17" fmla="*/ 181200 w 3070583"/>
                  <a:gd name="connsiteY17" fmla="*/ 2277320 h 2935368"/>
                  <a:gd name="connsiteX18" fmla="*/ 394351 w 3070583"/>
                  <a:gd name="connsiteY18" fmla="*/ 1541377 h 2935368"/>
                  <a:gd name="connsiteX19" fmla="*/ 742815 w 3070583"/>
                  <a:gd name="connsiteY19" fmla="*/ 1689069 h 2935368"/>
                  <a:gd name="connsiteX20" fmla="*/ 732115 w 3070583"/>
                  <a:gd name="connsiteY20" fmla="*/ 909853 h 2935368"/>
                  <a:gd name="connsiteX21" fmla="*/ 844742 w 3070583"/>
                  <a:gd name="connsiteY21" fmla="*/ 794091 h 2935368"/>
                  <a:gd name="connsiteX22" fmla="*/ 1599561 w 3070583"/>
                  <a:gd name="connsiteY22" fmla="*/ 783727 h 2935368"/>
                  <a:gd name="connsiteX23" fmla="*/ 1599561 w 3070583"/>
                  <a:gd name="connsiteY23" fmla="*/ 646886 h 2935368"/>
                  <a:gd name="connsiteX24" fmla="*/ 1595963 w 3070583"/>
                  <a:gd name="connsiteY24" fmla="*/ 644381 h 2935368"/>
                  <a:gd name="connsiteX0" fmla="*/ 1595963 w 3070583"/>
                  <a:gd name="connsiteY0" fmla="*/ 644381 h 2935368"/>
                  <a:gd name="connsiteX1" fmla="*/ 2137852 w 3070583"/>
                  <a:gd name="connsiteY1" fmla="*/ 603709 h 2935368"/>
                  <a:gd name="connsiteX2" fmla="*/ 2132430 w 3070583"/>
                  <a:gd name="connsiteY2" fmla="*/ 776410 h 2935368"/>
                  <a:gd name="connsiteX3" fmla="*/ 2998821 w 3070583"/>
                  <a:gd name="connsiteY3" fmla="*/ 773490 h 2935368"/>
                  <a:gd name="connsiteX4" fmla="*/ 3070010 w 3070583"/>
                  <a:gd name="connsiteY4" fmla="*/ 877752 h 2935368"/>
                  <a:gd name="connsiteX5" fmla="*/ 3070583 w 3070583"/>
                  <a:gd name="connsiteY5" fmla="*/ 1509843 h 2935368"/>
                  <a:gd name="connsiteX6" fmla="*/ 2723584 w 3070583"/>
                  <a:gd name="connsiteY6" fmla="*/ 1643816 h 2935368"/>
                  <a:gd name="connsiteX7" fmla="*/ 2664086 w 3070583"/>
                  <a:gd name="connsiteY7" fmla="*/ 2221080 h 2935368"/>
                  <a:gd name="connsiteX8" fmla="*/ 3013970 w 3070583"/>
                  <a:gd name="connsiteY8" fmla="*/ 2723054 h 2935368"/>
                  <a:gd name="connsiteX9" fmla="*/ 2892085 w 3070583"/>
                  <a:gd name="connsiteY9" fmla="*/ 2855464 h 2935368"/>
                  <a:gd name="connsiteX10" fmla="*/ 2078418 w 3070583"/>
                  <a:gd name="connsiteY10" fmla="*/ 2934386 h 2935368"/>
                  <a:gd name="connsiteX11" fmla="*/ 1973046 w 3070583"/>
                  <a:gd name="connsiteY11" fmla="*/ 2744986 h 2935368"/>
                  <a:gd name="connsiteX12" fmla="*/ 1491401 w 3070583"/>
                  <a:gd name="connsiteY12" fmla="*/ 2644211 h 2935368"/>
                  <a:gd name="connsiteX13" fmla="*/ 1483882 w 3070583"/>
                  <a:gd name="connsiteY13" fmla="*/ 2879813 h 2935368"/>
                  <a:gd name="connsiteX14" fmla="*/ 874143 w 3070583"/>
                  <a:gd name="connsiteY14" fmla="*/ 2935358 h 2935368"/>
                  <a:gd name="connsiteX15" fmla="*/ 758381 w 3070583"/>
                  <a:gd name="connsiteY15" fmla="*/ 2822732 h 2935368"/>
                  <a:gd name="connsiteX16" fmla="*/ 750127 w 3070583"/>
                  <a:gd name="connsiteY16" fmla="*/ 2221600 h 2935368"/>
                  <a:gd name="connsiteX17" fmla="*/ 181200 w 3070583"/>
                  <a:gd name="connsiteY17" fmla="*/ 2277320 h 2935368"/>
                  <a:gd name="connsiteX18" fmla="*/ 394351 w 3070583"/>
                  <a:gd name="connsiteY18" fmla="*/ 1541377 h 2935368"/>
                  <a:gd name="connsiteX19" fmla="*/ 742815 w 3070583"/>
                  <a:gd name="connsiteY19" fmla="*/ 1689069 h 2935368"/>
                  <a:gd name="connsiteX20" fmla="*/ 732115 w 3070583"/>
                  <a:gd name="connsiteY20" fmla="*/ 909853 h 2935368"/>
                  <a:gd name="connsiteX21" fmla="*/ 844742 w 3070583"/>
                  <a:gd name="connsiteY21" fmla="*/ 794091 h 2935368"/>
                  <a:gd name="connsiteX22" fmla="*/ 1599561 w 3070583"/>
                  <a:gd name="connsiteY22" fmla="*/ 783727 h 2935368"/>
                  <a:gd name="connsiteX23" fmla="*/ 1599561 w 3070583"/>
                  <a:gd name="connsiteY23" fmla="*/ 646886 h 2935368"/>
                  <a:gd name="connsiteX24" fmla="*/ 1595963 w 3070583"/>
                  <a:gd name="connsiteY24" fmla="*/ 644381 h 2935368"/>
                  <a:gd name="connsiteX0" fmla="*/ 1595963 w 3070583"/>
                  <a:gd name="connsiteY0" fmla="*/ 644381 h 2935368"/>
                  <a:gd name="connsiteX1" fmla="*/ 2137852 w 3070583"/>
                  <a:gd name="connsiteY1" fmla="*/ 603709 h 2935368"/>
                  <a:gd name="connsiteX2" fmla="*/ 2132430 w 3070583"/>
                  <a:gd name="connsiteY2" fmla="*/ 776410 h 2935368"/>
                  <a:gd name="connsiteX3" fmla="*/ 2998821 w 3070583"/>
                  <a:gd name="connsiteY3" fmla="*/ 773490 h 2935368"/>
                  <a:gd name="connsiteX4" fmla="*/ 3070010 w 3070583"/>
                  <a:gd name="connsiteY4" fmla="*/ 877752 h 2935368"/>
                  <a:gd name="connsiteX5" fmla="*/ 3070583 w 3070583"/>
                  <a:gd name="connsiteY5" fmla="*/ 1509843 h 2935368"/>
                  <a:gd name="connsiteX6" fmla="*/ 2723584 w 3070583"/>
                  <a:gd name="connsiteY6" fmla="*/ 1643816 h 2935368"/>
                  <a:gd name="connsiteX7" fmla="*/ 2664086 w 3070583"/>
                  <a:gd name="connsiteY7" fmla="*/ 2221080 h 2935368"/>
                  <a:gd name="connsiteX8" fmla="*/ 3013970 w 3070583"/>
                  <a:gd name="connsiteY8" fmla="*/ 2723054 h 2935368"/>
                  <a:gd name="connsiteX9" fmla="*/ 2892085 w 3070583"/>
                  <a:gd name="connsiteY9" fmla="*/ 2855464 h 2935368"/>
                  <a:gd name="connsiteX10" fmla="*/ 2078418 w 3070583"/>
                  <a:gd name="connsiteY10" fmla="*/ 2934386 h 2935368"/>
                  <a:gd name="connsiteX11" fmla="*/ 1973046 w 3070583"/>
                  <a:gd name="connsiteY11" fmla="*/ 2744986 h 2935368"/>
                  <a:gd name="connsiteX12" fmla="*/ 1491401 w 3070583"/>
                  <a:gd name="connsiteY12" fmla="*/ 2644211 h 2935368"/>
                  <a:gd name="connsiteX13" fmla="*/ 1483882 w 3070583"/>
                  <a:gd name="connsiteY13" fmla="*/ 2879813 h 2935368"/>
                  <a:gd name="connsiteX14" fmla="*/ 874143 w 3070583"/>
                  <a:gd name="connsiteY14" fmla="*/ 2935358 h 2935368"/>
                  <a:gd name="connsiteX15" fmla="*/ 758381 w 3070583"/>
                  <a:gd name="connsiteY15" fmla="*/ 2822732 h 2935368"/>
                  <a:gd name="connsiteX16" fmla="*/ 750127 w 3070583"/>
                  <a:gd name="connsiteY16" fmla="*/ 2221600 h 2935368"/>
                  <a:gd name="connsiteX17" fmla="*/ 181200 w 3070583"/>
                  <a:gd name="connsiteY17" fmla="*/ 2277320 h 2935368"/>
                  <a:gd name="connsiteX18" fmla="*/ 394351 w 3070583"/>
                  <a:gd name="connsiteY18" fmla="*/ 1541377 h 2935368"/>
                  <a:gd name="connsiteX19" fmla="*/ 742815 w 3070583"/>
                  <a:gd name="connsiteY19" fmla="*/ 1689069 h 2935368"/>
                  <a:gd name="connsiteX20" fmla="*/ 732115 w 3070583"/>
                  <a:gd name="connsiteY20" fmla="*/ 909853 h 2935368"/>
                  <a:gd name="connsiteX21" fmla="*/ 844742 w 3070583"/>
                  <a:gd name="connsiteY21" fmla="*/ 794091 h 2935368"/>
                  <a:gd name="connsiteX22" fmla="*/ 1599561 w 3070583"/>
                  <a:gd name="connsiteY22" fmla="*/ 783727 h 2935368"/>
                  <a:gd name="connsiteX23" fmla="*/ 1599561 w 3070583"/>
                  <a:gd name="connsiteY23" fmla="*/ 646886 h 2935368"/>
                  <a:gd name="connsiteX24" fmla="*/ 1595963 w 3070583"/>
                  <a:gd name="connsiteY24" fmla="*/ 644381 h 2935368"/>
                  <a:gd name="connsiteX0" fmla="*/ 1595963 w 3070583"/>
                  <a:gd name="connsiteY0" fmla="*/ 644381 h 2935368"/>
                  <a:gd name="connsiteX1" fmla="*/ 2137852 w 3070583"/>
                  <a:gd name="connsiteY1" fmla="*/ 603709 h 2935368"/>
                  <a:gd name="connsiteX2" fmla="*/ 2132430 w 3070583"/>
                  <a:gd name="connsiteY2" fmla="*/ 776410 h 2935368"/>
                  <a:gd name="connsiteX3" fmla="*/ 2998821 w 3070583"/>
                  <a:gd name="connsiteY3" fmla="*/ 773490 h 2935368"/>
                  <a:gd name="connsiteX4" fmla="*/ 3070010 w 3070583"/>
                  <a:gd name="connsiteY4" fmla="*/ 877752 h 2935368"/>
                  <a:gd name="connsiteX5" fmla="*/ 3070583 w 3070583"/>
                  <a:gd name="connsiteY5" fmla="*/ 1509843 h 2935368"/>
                  <a:gd name="connsiteX6" fmla="*/ 2723584 w 3070583"/>
                  <a:gd name="connsiteY6" fmla="*/ 1643816 h 2935368"/>
                  <a:gd name="connsiteX7" fmla="*/ 2664086 w 3070583"/>
                  <a:gd name="connsiteY7" fmla="*/ 2221080 h 2935368"/>
                  <a:gd name="connsiteX8" fmla="*/ 3013970 w 3070583"/>
                  <a:gd name="connsiteY8" fmla="*/ 2723054 h 2935368"/>
                  <a:gd name="connsiteX9" fmla="*/ 2892085 w 3070583"/>
                  <a:gd name="connsiteY9" fmla="*/ 2855464 h 2935368"/>
                  <a:gd name="connsiteX10" fmla="*/ 2078418 w 3070583"/>
                  <a:gd name="connsiteY10" fmla="*/ 2934386 h 2935368"/>
                  <a:gd name="connsiteX11" fmla="*/ 1973046 w 3070583"/>
                  <a:gd name="connsiteY11" fmla="*/ 2744986 h 2935368"/>
                  <a:gd name="connsiteX12" fmla="*/ 1491401 w 3070583"/>
                  <a:gd name="connsiteY12" fmla="*/ 2644211 h 2935368"/>
                  <a:gd name="connsiteX13" fmla="*/ 1483882 w 3070583"/>
                  <a:gd name="connsiteY13" fmla="*/ 2879813 h 2935368"/>
                  <a:gd name="connsiteX14" fmla="*/ 874143 w 3070583"/>
                  <a:gd name="connsiteY14" fmla="*/ 2935358 h 2935368"/>
                  <a:gd name="connsiteX15" fmla="*/ 758381 w 3070583"/>
                  <a:gd name="connsiteY15" fmla="*/ 2822732 h 2935368"/>
                  <a:gd name="connsiteX16" fmla="*/ 750127 w 3070583"/>
                  <a:gd name="connsiteY16" fmla="*/ 2221600 h 2935368"/>
                  <a:gd name="connsiteX17" fmla="*/ 181200 w 3070583"/>
                  <a:gd name="connsiteY17" fmla="*/ 2277320 h 2935368"/>
                  <a:gd name="connsiteX18" fmla="*/ 394351 w 3070583"/>
                  <a:gd name="connsiteY18" fmla="*/ 1541377 h 2935368"/>
                  <a:gd name="connsiteX19" fmla="*/ 742815 w 3070583"/>
                  <a:gd name="connsiteY19" fmla="*/ 1689069 h 2935368"/>
                  <a:gd name="connsiteX20" fmla="*/ 732115 w 3070583"/>
                  <a:gd name="connsiteY20" fmla="*/ 909853 h 2935368"/>
                  <a:gd name="connsiteX21" fmla="*/ 844742 w 3070583"/>
                  <a:gd name="connsiteY21" fmla="*/ 794091 h 2935368"/>
                  <a:gd name="connsiteX22" fmla="*/ 1599561 w 3070583"/>
                  <a:gd name="connsiteY22" fmla="*/ 783727 h 2935368"/>
                  <a:gd name="connsiteX23" fmla="*/ 1599561 w 3070583"/>
                  <a:gd name="connsiteY23" fmla="*/ 646886 h 2935368"/>
                  <a:gd name="connsiteX24" fmla="*/ 1595963 w 3070583"/>
                  <a:gd name="connsiteY24" fmla="*/ 644381 h 2935368"/>
                  <a:gd name="connsiteX0" fmla="*/ 1595963 w 3070583"/>
                  <a:gd name="connsiteY0" fmla="*/ 644381 h 2935368"/>
                  <a:gd name="connsiteX1" fmla="*/ 2137852 w 3070583"/>
                  <a:gd name="connsiteY1" fmla="*/ 603709 h 2935368"/>
                  <a:gd name="connsiteX2" fmla="*/ 2132430 w 3070583"/>
                  <a:gd name="connsiteY2" fmla="*/ 776410 h 2935368"/>
                  <a:gd name="connsiteX3" fmla="*/ 2998821 w 3070583"/>
                  <a:gd name="connsiteY3" fmla="*/ 773490 h 2935368"/>
                  <a:gd name="connsiteX4" fmla="*/ 3070010 w 3070583"/>
                  <a:gd name="connsiteY4" fmla="*/ 877752 h 2935368"/>
                  <a:gd name="connsiteX5" fmla="*/ 3070583 w 3070583"/>
                  <a:gd name="connsiteY5" fmla="*/ 1509843 h 2935368"/>
                  <a:gd name="connsiteX6" fmla="*/ 2723584 w 3070583"/>
                  <a:gd name="connsiteY6" fmla="*/ 1643816 h 2935368"/>
                  <a:gd name="connsiteX7" fmla="*/ 2664086 w 3070583"/>
                  <a:gd name="connsiteY7" fmla="*/ 2221080 h 2935368"/>
                  <a:gd name="connsiteX8" fmla="*/ 3013970 w 3070583"/>
                  <a:gd name="connsiteY8" fmla="*/ 2723054 h 2935368"/>
                  <a:gd name="connsiteX9" fmla="*/ 2892085 w 3070583"/>
                  <a:gd name="connsiteY9" fmla="*/ 2855464 h 2935368"/>
                  <a:gd name="connsiteX10" fmla="*/ 2078418 w 3070583"/>
                  <a:gd name="connsiteY10" fmla="*/ 2934386 h 2935368"/>
                  <a:gd name="connsiteX11" fmla="*/ 1973046 w 3070583"/>
                  <a:gd name="connsiteY11" fmla="*/ 2744986 h 2935368"/>
                  <a:gd name="connsiteX12" fmla="*/ 1491401 w 3070583"/>
                  <a:gd name="connsiteY12" fmla="*/ 2644211 h 2935368"/>
                  <a:gd name="connsiteX13" fmla="*/ 1483882 w 3070583"/>
                  <a:gd name="connsiteY13" fmla="*/ 2879813 h 2935368"/>
                  <a:gd name="connsiteX14" fmla="*/ 874143 w 3070583"/>
                  <a:gd name="connsiteY14" fmla="*/ 2935358 h 2935368"/>
                  <a:gd name="connsiteX15" fmla="*/ 758381 w 3070583"/>
                  <a:gd name="connsiteY15" fmla="*/ 2822732 h 2935368"/>
                  <a:gd name="connsiteX16" fmla="*/ 750127 w 3070583"/>
                  <a:gd name="connsiteY16" fmla="*/ 2221600 h 2935368"/>
                  <a:gd name="connsiteX17" fmla="*/ 181200 w 3070583"/>
                  <a:gd name="connsiteY17" fmla="*/ 2277320 h 2935368"/>
                  <a:gd name="connsiteX18" fmla="*/ 394351 w 3070583"/>
                  <a:gd name="connsiteY18" fmla="*/ 1541377 h 2935368"/>
                  <a:gd name="connsiteX19" fmla="*/ 742815 w 3070583"/>
                  <a:gd name="connsiteY19" fmla="*/ 1689069 h 2935368"/>
                  <a:gd name="connsiteX20" fmla="*/ 732115 w 3070583"/>
                  <a:gd name="connsiteY20" fmla="*/ 909853 h 2935368"/>
                  <a:gd name="connsiteX21" fmla="*/ 844742 w 3070583"/>
                  <a:gd name="connsiteY21" fmla="*/ 794091 h 2935368"/>
                  <a:gd name="connsiteX22" fmla="*/ 1599561 w 3070583"/>
                  <a:gd name="connsiteY22" fmla="*/ 783727 h 2935368"/>
                  <a:gd name="connsiteX23" fmla="*/ 1599561 w 3070583"/>
                  <a:gd name="connsiteY23" fmla="*/ 646886 h 2935368"/>
                  <a:gd name="connsiteX24" fmla="*/ 1595963 w 3070583"/>
                  <a:gd name="connsiteY24" fmla="*/ 644381 h 2935368"/>
                  <a:gd name="connsiteX0" fmla="*/ 1595963 w 3070583"/>
                  <a:gd name="connsiteY0" fmla="*/ 644381 h 2935368"/>
                  <a:gd name="connsiteX1" fmla="*/ 2137852 w 3070583"/>
                  <a:gd name="connsiteY1" fmla="*/ 603709 h 2935368"/>
                  <a:gd name="connsiteX2" fmla="*/ 2132430 w 3070583"/>
                  <a:gd name="connsiteY2" fmla="*/ 776410 h 2935368"/>
                  <a:gd name="connsiteX3" fmla="*/ 2998821 w 3070583"/>
                  <a:gd name="connsiteY3" fmla="*/ 773490 h 2935368"/>
                  <a:gd name="connsiteX4" fmla="*/ 3070010 w 3070583"/>
                  <a:gd name="connsiteY4" fmla="*/ 877752 h 2935368"/>
                  <a:gd name="connsiteX5" fmla="*/ 3070583 w 3070583"/>
                  <a:gd name="connsiteY5" fmla="*/ 1509843 h 2935368"/>
                  <a:gd name="connsiteX6" fmla="*/ 2723584 w 3070583"/>
                  <a:gd name="connsiteY6" fmla="*/ 1643816 h 2935368"/>
                  <a:gd name="connsiteX7" fmla="*/ 2664086 w 3070583"/>
                  <a:gd name="connsiteY7" fmla="*/ 2221080 h 2935368"/>
                  <a:gd name="connsiteX8" fmla="*/ 3013970 w 3070583"/>
                  <a:gd name="connsiteY8" fmla="*/ 2723054 h 2935368"/>
                  <a:gd name="connsiteX9" fmla="*/ 2892085 w 3070583"/>
                  <a:gd name="connsiteY9" fmla="*/ 2855464 h 2935368"/>
                  <a:gd name="connsiteX10" fmla="*/ 2078418 w 3070583"/>
                  <a:gd name="connsiteY10" fmla="*/ 2934386 h 2935368"/>
                  <a:gd name="connsiteX11" fmla="*/ 1973046 w 3070583"/>
                  <a:gd name="connsiteY11" fmla="*/ 2744986 h 2935368"/>
                  <a:gd name="connsiteX12" fmla="*/ 1491401 w 3070583"/>
                  <a:gd name="connsiteY12" fmla="*/ 2644211 h 2935368"/>
                  <a:gd name="connsiteX13" fmla="*/ 1483882 w 3070583"/>
                  <a:gd name="connsiteY13" fmla="*/ 2879813 h 2935368"/>
                  <a:gd name="connsiteX14" fmla="*/ 874143 w 3070583"/>
                  <a:gd name="connsiteY14" fmla="*/ 2935358 h 2935368"/>
                  <a:gd name="connsiteX15" fmla="*/ 758381 w 3070583"/>
                  <a:gd name="connsiteY15" fmla="*/ 2822732 h 2935368"/>
                  <a:gd name="connsiteX16" fmla="*/ 750127 w 3070583"/>
                  <a:gd name="connsiteY16" fmla="*/ 2221600 h 2935368"/>
                  <a:gd name="connsiteX17" fmla="*/ 181200 w 3070583"/>
                  <a:gd name="connsiteY17" fmla="*/ 2277320 h 2935368"/>
                  <a:gd name="connsiteX18" fmla="*/ 394351 w 3070583"/>
                  <a:gd name="connsiteY18" fmla="*/ 1541377 h 2935368"/>
                  <a:gd name="connsiteX19" fmla="*/ 742815 w 3070583"/>
                  <a:gd name="connsiteY19" fmla="*/ 1689069 h 2935368"/>
                  <a:gd name="connsiteX20" fmla="*/ 732115 w 3070583"/>
                  <a:gd name="connsiteY20" fmla="*/ 909853 h 2935368"/>
                  <a:gd name="connsiteX21" fmla="*/ 844742 w 3070583"/>
                  <a:gd name="connsiteY21" fmla="*/ 794091 h 2935368"/>
                  <a:gd name="connsiteX22" fmla="*/ 1599561 w 3070583"/>
                  <a:gd name="connsiteY22" fmla="*/ 783727 h 2935368"/>
                  <a:gd name="connsiteX23" fmla="*/ 1599561 w 3070583"/>
                  <a:gd name="connsiteY23" fmla="*/ 646886 h 2935368"/>
                  <a:gd name="connsiteX24" fmla="*/ 1595963 w 3070583"/>
                  <a:gd name="connsiteY24" fmla="*/ 644381 h 2935368"/>
                  <a:gd name="connsiteX0" fmla="*/ 1595963 w 3070583"/>
                  <a:gd name="connsiteY0" fmla="*/ 644381 h 2935368"/>
                  <a:gd name="connsiteX1" fmla="*/ 2137852 w 3070583"/>
                  <a:gd name="connsiteY1" fmla="*/ 603709 h 2935368"/>
                  <a:gd name="connsiteX2" fmla="*/ 2132430 w 3070583"/>
                  <a:gd name="connsiteY2" fmla="*/ 776410 h 2935368"/>
                  <a:gd name="connsiteX3" fmla="*/ 2998821 w 3070583"/>
                  <a:gd name="connsiteY3" fmla="*/ 773490 h 2935368"/>
                  <a:gd name="connsiteX4" fmla="*/ 3070010 w 3070583"/>
                  <a:gd name="connsiteY4" fmla="*/ 877752 h 2935368"/>
                  <a:gd name="connsiteX5" fmla="*/ 3070583 w 3070583"/>
                  <a:gd name="connsiteY5" fmla="*/ 1509843 h 2935368"/>
                  <a:gd name="connsiteX6" fmla="*/ 2723584 w 3070583"/>
                  <a:gd name="connsiteY6" fmla="*/ 1643816 h 2935368"/>
                  <a:gd name="connsiteX7" fmla="*/ 2664086 w 3070583"/>
                  <a:gd name="connsiteY7" fmla="*/ 2221080 h 2935368"/>
                  <a:gd name="connsiteX8" fmla="*/ 3013970 w 3070583"/>
                  <a:gd name="connsiteY8" fmla="*/ 2723054 h 2935368"/>
                  <a:gd name="connsiteX9" fmla="*/ 2892085 w 3070583"/>
                  <a:gd name="connsiteY9" fmla="*/ 2855464 h 2935368"/>
                  <a:gd name="connsiteX10" fmla="*/ 2078418 w 3070583"/>
                  <a:gd name="connsiteY10" fmla="*/ 2934386 h 2935368"/>
                  <a:gd name="connsiteX11" fmla="*/ 1973046 w 3070583"/>
                  <a:gd name="connsiteY11" fmla="*/ 2744986 h 2935368"/>
                  <a:gd name="connsiteX12" fmla="*/ 1491401 w 3070583"/>
                  <a:gd name="connsiteY12" fmla="*/ 2644211 h 2935368"/>
                  <a:gd name="connsiteX13" fmla="*/ 1483882 w 3070583"/>
                  <a:gd name="connsiteY13" fmla="*/ 2879813 h 2935368"/>
                  <a:gd name="connsiteX14" fmla="*/ 874143 w 3070583"/>
                  <a:gd name="connsiteY14" fmla="*/ 2935358 h 2935368"/>
                  <a:gd name="connsiteX15" fmla="*/ 758381 w 3070583"/>
                  <a:gd name="connsiteY15" fmla="*/ 2822732 h 2935368"/>
                  <a:gd name="connsiteX16" fmla="*/ 750127 w 3070583"/>
                  <a:gd name="connsiteY16" fmla="*/ 2221600 h 2935368"/>
                  <a:gd name="connsiteX17" fmla="*/ 181200 w 3070583"/>
                  <a:gd name="connsiteY17" fmla="*/ 2277320 h 2935368"/>
                  <a:gd name="connsiteX18" fmla="*/ 394351 w 3070583"/>
                  <a:gd name="connsiteY18" fmla="*/ 1541377 h 2935368"/>
                  <a:gd name="connsiteX19" fmla="*/ 742815 w 3070583"/>
                  <a:gd name="connsiteY19" fmla="*/ 1689069 h 2935368"/>
                  <a:gd name="connsiteX20" fmla="*/ 732115 w 3070583"/>
                  <a:gd name="connsiteY20" fmla="*/ 909853 h 2935368"/>
                  <a:gd name="connsiteX21" fmla="*/ 844742 w 3070583"/>
                  <a:gd name="connsiteY21" fmla="*/ 794091 h 2935368"/>
                  <a:gd name="connsiteX22" fmla="*/ 1599561 w 3070583"/>
                  <a:gd name="connsiteY22" fmla="*/ 783727 h 2935368"/>
                  <a:gd name="connsiteX23" fmla="*/ 1599561 w 3070583"/>
                  <a:gd name="connsiteY23" fmla="*/ 646886 h 2935368"/>
                  <a:gd name="connsiteX24" fmla="*/ 1595963 w 3070583"/>
                  <a:gd name="connsiteY24" fmla="*/ 644381 h 2935368"/>
                  <a:gd name="connsiteX0" fmla="*/ 1595963 w 3070583"/>
                  <a:gd name="connsiteY0" fmla="*/ 644381 h 2935368"/>
                  <a:gd name="connsiteX1" fmla="*/ 2137852 w 3070583"/>
                  <a:gd name="connsiteY1" fmla="*/ 603709 h 2935368"/>
                  <a:gd name="connsiteX2" fmla="*/ 2132430 w 3070583"/>
                  <a:gd name="connsiteY2" fmla="*/ 776410 h 2935368"/>
                  <a:gd name="connsiteX3" fmla="*/ 2998821 w 3070583"/>
                  <a:gd name="connsiteY3" fmla="*/ 773490 h 2935368"/>
                  <a:gd name="connsiteX4" fmla="*/ 3070010 w 3070583"/>
                  <a:gd name="connsiteY4" fmla="*/ 877752 h 2935368"/>
                  <a:gd name="connsiteX5" fmla="*/ 3070583 w 3070583"/>
                  <a:gd name="connsiteY5" fmla="*/ 1509843 h 2935368"/>
                  <a:gd name="connsiteX6" fmla="*/ 2723584 w 3070583"/>
                  <a:gd name="connsiteY6" fmla="*/ 1643816 h 2935368"/>
                  <a:gd name="connsiteX7" fmla="*/ 2664086 w 3070583"/>
                  <a:gd name="connsiteY7" fmla="*/ 2221080 h 2935368"/>
                  <a:gd name="connsiteX8" fmla="*/ 3013970 w 3070583"/>
                  <a:gd name="connsiteY8" fmla="*/ 2723054 h 2935368"/>
                  <a:gd name="connsiteX9" fmla="*/ 2892085 w 3070583"/>
                  <a:gd name="connsiteY9" fmla="*/ 2855464 h 2935368"/>
                  <a:gd name="connsiteX10" fmla="*/ 2078418 w 3070583"/>
                  <a:gd name="connsiteY10" fmla="*/ 2934386 h 2935368"/>
                  <a:gd name="connsiteX11" fmla="*/ 1973046 w 3070583"/>
                  <a:gd name="connsiteY11" fmla="*/ 2744986 h 2935368"/>
                  <a:gd name="connsiteX12" fmla="*/ 1491401 w 3070583"/>
                  <a:gd name="connsiteY12" fmla="*/ 2644211 h 2935368"/>
                  <a:gd name="connsiteX13" fmla="*/ 1483882 w 3070583"/>
                  <a:gd name="connsiteY13" fmla="*/ 2879813 h 2935368"/>
                  <a:gd name="connsiteX14" fmla="*/ 874143 w 3070583"/>
                  <a:gd name="connsiteY14" fmla="*/ 2935358 h 2935368"/>
                  <a:gd name="connsiteX15" fmla="*/ 758381 w 3070583"/>
                  <a:gd name="connsiteY15" fmla="*/ 2822732 h 2935368"/>
                  <a:gd name="connsiteX16" fmla="*/ 750127 w 3070583"/>
                  <a:gd name="connsiteY16" fmla="*/ 2221600 h 2935368"/>
                  <a:gd name="connsiteX17" fmla="*/ 181200 w 3070583"/>
                  <a:gd name="connsiteY17" fmla="*/ 2277320 h 2935368"/>
                  <a:gd name="connsiteX18" fmla="*/ 394351 w 3070583"/>
                  <a:gd name="connsiteY18" fmla="*/ 1541377 h 2935368"/>
                  <a:gd name="connsiteX19" fmla="*/ 742815 w 3070583"/>
                  <a:gd name="connsiteY19" fmla="*/ 1689069 h 2935368"/>
                  <a:gd name="connsiteX20" fmla="*/ 732115 w 3070583"/>
                  <a:gd name="connsiteY20" fmla="*/ 909853 h 2935368"/>
                  <a:gd name="connsiteX21" fmla="*/ 844742 w 3070583"/>
                  <a:gd name="connsiteY21" fmla="*/ 794091 h 2935368"/>
                  <a:gd name="connsiteX22" fmla="*/ 1599561 w 3070583"/>
                  <a:gd name="connsiteY22" fmla="*/ 783727 h 2935368"/>
                  <a:gd name="connsiteX23" fmla="*/ 1599561 w 3070583"/>
                  <a:gd name="connsiteY23" fmla="*/ 646886 h 2935368"/>
                  <a:gd name="connsiteX24" fmla="*/ 1595963 w 3070583"/>
                  <a:gd name="connsiteY24" fmla="*/ 644381 h 2935368"/>
                  <a:gd name="connsiteX0" fmla="*/ 1595963 w 3070583"/>
                  <a:gd name="connsiteY0" fmla="*/ 644381 h 2935368"/>
                  <a:gd name="connsiteX1" fmla="*/ 2137852 w 3070583"/>
                  <a:gd name="connsiteY1" fmla="*/ 603709 h 2935368"/>
                  <a:gd name="connsiteX2" fmla="*/ 2132430 w 3070583"/>
                  <a:gd name="connsiteY2" fmla="*/ 776410 h 2935368"/>
                  <a:gd name="connsiteX3" fmla="*/ 2998821 w 3070583"/>
                  <a:gd name="connsiteY3" fmla="*/ 773490 h 2935368"/>
                  <a:gd name="connsiteX4" fmla="*/ 3070010 w 3070583"/>
                  <a:gd name="connsiteY4" fmla="*/ 877752 h 2935368"/>
                  <a:gd name="connsiteX5" fmla="*/ 3070583 w 3070583"/>
                  <a:gd name="connsiteY5" fmla="*/ 1509843 h 2935368"/>
                  <a:gd name="connsiteX6" fmla="*/ 2723584 w 3070583"/>
                  <a:gd name="connsiteY6" fmla="*/ 1643816 h 2935368"/>
                  <a:gd name="connsiteX7" fmla="*/ 2664086 w 3070583"/>
                  <a:gd name="connsiteY7" fmla="*/ 2221080 h 2935368"/>
                  <a:gd name="connsiteX8" fmla="*/ 3013970 w 3070583"/>
                  <a:gd name="connsiteY8" fmla="*/ 2723054 h 2935368"/>
                  <a:gd name="connsiteX9" fmla="*/ 2892085 w 3070583"/>
                  <a:gd name="connsiteY9" fmla="*/ 2855464 h 2935368"/>
                  <a:gd name="connsiteX10" fmla="*/ 2078418 w 3070583"/>
                  <a:gd name="connsiteY10" fmla="*/ 2934386 h 2935368"/>
                  <a:gd name="connsiteX11" fmla="*/ 1973046 w 3070583"/>
                  <a:gd name="connsiteY11" fmla="*/ 2744986 h 2935368"/>
                  <a:gd name="connsiteX12" fmla="*/ 1491401 w 3070583"/>
                  <a:gd name="connsiteY12" fmla="*/ 2644211 h 2935368"/>
                  <a:gd name="connsiteX13" fmla="*/ 1483882 w 3070583"/>
                  <a:gd name="connsiteY13" fmla="*/ 2879813 h 2935368"/>
                  <a:gd name="connsiteX14" fmla="*/ 874143 w 3070583"/>
                  <a:gd name="connsiteY14" fmla="*/ 2935358 h 2935368"/>
                  <a:gd name="connsiteX15" fmla="*/ 758381 w 3070583"/>
                  <a:gd name="connsiteY15" fmla="*/ 2822732 h 2935368"/>
                  <a:gd name="connsiteX16" fmla="*/ 750127 w 3070583"/>
                  <a:gd name="connsiteY16" fmla="*/ 2221600 h 2935368"/>
                  <a:gd name="connsiteX17" fmla="*/ 181200 w 3070583"/>
                  <a:gd name="connsiteY17" fmla="*/ 2277320 h 2935368"/>
                  <a:gd name="connsiteX18" fmla="*/ 394351 w 3070583"/>
                  <a:gd name="connsiteY18" fmla="*/ 1541377 h 2935368"/>
                  <a:gd name="connsiteX19" fmla="*/ 742815 w 3070583"/>
                  <a:gd name="connsiteY19" fmla="*/ 1689069 h 2935368"/>
                  <a:gd name="connsiteX20" fmla="*/ 732115 w 3070583"/>
                  <a:gd name="connsiteY20" fmla="*/ 909853 h 2935368"/>
                  <a:gd name="connsiteX21" fmla="*/ 844742 w 3070583"/>
                  <a:gd name="connsiteY21" fmla="*/ 794091 h 2935368"/>
                  <a:gd name="connsiteX22" fmla="*/ 1599561 w 3070583"/>
                  <a:gd name="connsiteY22" fmla="*/ 783727 h 2935368"/>
                  <a:gd name="connsiteX23" fmla="*/ 1599561 w 3070583"/>
                  <a:gd name="connsiteY23" fmla="*/ 646886 h 2935368"/>
                  <a:gd name="connsiteX24" fmla="*/ 1595963 w 3070583"/>
                  <a:gd name="connsiteY24" fmla="*/ 644381 h 2935368"/>
                  <a:gd name="connsiteX0" fmla="*/ 1595963 w 3070583"/>
                  <a:gd name="connsiteY0" fmla="*/ 644381 h 2935368"/>
                  <a:gd name="connsiteX1" fmla="*/ 2137852 w 3070583"/>
                  <a:gd name="connsiteY1" fmla="*/ 603709 h 2935368"/>
                  <a:gd name="connsiteX2" fmla="*/ 2132430 w 3070583"/>
                  <a:gd name="connsiteY2" fmla="*/ 776410 h 2935368"/>
                  <a:gd name="connsiteX3" fmla="*/ 2998821 w 3070583"/>
                  <a:gd name="connsiteY3" fmla="*/ 773490 h 2935368"/>
                  <a:gd name="connsiteX4" fmla="*/ 3070010 w 3070583"/>
                  <a:gd name="connsiteY4" fmla="*/ 877752 h 2935368"/>
                  <a:gd name="connsiteX5" fmla="*/ 3070583 w 3070583"/>
                  <a:gd name="connsiteY5" fmla="*/ 1509843 h 2935368"/>
                  <a:gd name="connsiteX6" fmla="*/ 2723584 w 3070583"/>
                  <a:gd name="connsiteY6" fmla="*/ 1643816 h 2935368"/>
                  <a:gd name="connsiteX7" fmla="*/ 2664086 w 3070583"/>
                  <a:gd name="connsiteY7" fmla="*/ 2221080 h 2935368"/>
                  <a:gd name="connsiteX8" fmla="*/ 3013970 w 3070583"/>
                  <a:gd name="connsiteY8" fmla="*/ 2723054 h 2935368"/>
                  <a:gd name="connsiteX9" fmla="*/ 2892085 w 3070583"/>
                  <a:gd name="connsiteY9" fmla="*/ 2855464 h 2935368"/>
                  <a:gd name="connsiteX10" fmla="*/ 2078418 w 3070583"/>
                  <a:gd name="connsiteY10" fmla="*/ 2934386 h 2935368"/>
                  <a:gd name="connsiteX11" fmla="*/ 1973046 w 3070583"/>
                  <a:gd name="connsiteY11" fmla="*/ 2744986 h 2935368"/>
                  <a:gd name="connsiteX12" fmla="*/ 1491401 w 3070583"/>
                  <a:gd name="connsiteY12" fmla="*/ 2644211 h 2935368"/>
                  <a:gd name="connsiteX13" fmla="*/ 1483882 w 3070583"/>
                  <a:gd name="connsiteY13" fmla="*/ 2879813 h 2935368"/>
                  <a:gd name="connsiteX14" fmla="*/ 874143 w 3070583"/>
                  <a:gd name="connsiteY14" fmla="*/ 2935358 h 2935368"/>
                  <a:gd name="connsiteX15" fmla="*/ 758381 w 3070583"/>
                  <a:gd name="connsiteY15" fmla="*/ 2822732 h 2935368"/>
                  <a:gd name="connsiteX16" fmla="*/ 750127 w 3070583"/>
                  <a:gd name="connsiteY16" fmla="*/ 2221600 h 2935368"/>
                  <a:gd name="connsiteX17" fmla="*/ 181200 w 3070583"/>
                  <a:gd name="connsiteY17" fmla="*/ 2277320 h 2935368"/>
                  <a:gd name="connsiteX18" fmla="*/ 394351 w 3070583"/>
                  <a:gd name="connsiteY18" fmla="*/ 1541377 h 2935368"/>
                  <a:gd name="connsiteX19" fmla="*/ 742815 w 3070583"/>
                  <a:gd name="connsiteY19" fmla="*/ 1689069 h 2935368"/>
                  <a:gd name="connsiteX20" fmla="*/ 732115 w 3070583"/>
                  <a:gd name="connsiteY20" fmla="*/ 909853 h 2935368"/>
                  <a:gd name="connsiteX21" fmla="*/ 844742 w 3070583"/>
                  <a:gd name="connsiteY21" fmla="*/ 794091 h 2935368"/>
                  <a:gd name="connsiteX22" fmla="*/ 1599561 w 3070583"/>
                  <a:gd name="connsiteY22" fmla="*/ 783727 h 2935368"/>
                  <a:gd name="connsiteX23" fmla="*/ 1599561 w 3070583"/>
                  <a:gd name="connsiteY23" fmla="*/ 646886 h 2935368"/>
                  <a:gd name="connsiteX24" fmla="*/ 1595963 w 3070583"/>
                  <a:gd name="connsiteY24" fmla="*/ 644381 h 2935368"/>
                  <a:gd name="connsiteX0" fmla="*/ 1595963 w 3070583"/>
                  <a:gd name="connsiteY0" fmla="*/ 644381 h 2935368"/>
                  <a:gd name="connsiteX1" fmla="*/ 2137852 w 3070583"/>
                  <a:gd name="connsiteY1" fmla="*/ 603709 h 2935368"/>
                  <a:gd name="connsiteX2" fmla="*/ 2132430 w 3070583"/>
                  <a:gd name="connsiteY2" fmla="*/ 776410 h 2935368"/>
                  <a:gd name="connsiteX3" fmla="*/ 2998821 w 3070583"/>
                  <a:gd name="connsiteY3" fmla="*/ 773490 h 2935368"/>
                  <a:gd name="connsiteX4" fmla="*/ 3070010 w 3070583"/>
                  <a:gd name="connsiteY4" fmla="*/ 877752 h 2935368"/>
                  <a:gd name="connsiteX5" fmla="*/ 3070583 w 3070583"/>
                  <a:gd name="connsiteY5" fmla="*/ 1509843 h 2935368"/>
                  <a:gd name="connsiteX6" fmla="*/ 2723584 w 3070583"/>
                  <a:gd name="connsiteY6" fmla="*/ 1643816 h 2935368"/>
                  <a:gd name="connsiteX7" fmla="*/ 2664086 w 3070583"/>
                  <a:gd name="connsiteY7" fmla="*/ 2221080 h 2935368"/>
                  <a:gd name="connsiteX8" fmla="*/ 3013970 w 3070583"/>
                  <a:gd name="connsiteY8" fmla="*/ 2723054 h 2935368"/>
                  <a:gd name="connsiteX9" fmla="*/ 2892085 w 3070583"/>
                  <a:gd name="connsiteY9" fmla="*/ 2855464 h 2935368"/>
                  <a:gd name="connsiteX10" fmla="*/ 2078418 w 3070583"/>
                  <a:gd name="connsiteY10" fmla="*/ 2934386 h 2935368"/>
                  <a:gd name="connsiteX11" fmla="*/ 1973046 w 3070583"/>
                  <a:gd name="connsiteY11" fmla="*/ 2744986 h 2935368"/>
                  <a:gd name="connsiteX12" fmla="*/ 1491401 w 3070583"/>
                  <a:gd name="connsiteY12" fmla="*/ 2644211 h 2935368"/>
                  <a:gd name="connsiteX13" fmla="*/ 1483882 w 3070583"/>
                  <a:gd name="connsiteY13" fmla="*/ 2879813 h 2935368"/>
                  <a:gd name="connsiteX14" fmla="*/ 874143 w 3070583"/>
                  <a:gd name="connsiteY14" fmla="*/ 2935358 h 2935368"/>
                  <a:gd name="connsiteX15" fmla="*/ 758381 w 3070583"/>
                  <a:gd name="connsiteY15" fmla="*/ 2822732 h 2935368"/>
                  <a:gd name="connsiteX16" fmla="*/ 750127 w 3070583"/>
                  <a:gd name="connsiteY16" fmla="*/ 2221600 h 2935368"/>
                  <a:gd name="connsiteX17" fmla="*/ 181200 w 3070583"/>
                  <a:gd name="connsiteY17" fmla="*/ 2277320 h 2935368"/>
                  <a:gd name="connsiteX18" fmla="*/ 394351 w 3070583"/>
                  <a:gd name="connsiteY18" fmla="*/ 1541377 h 2935368"/>
                  <a:gd name="connsiteX19" fmla="*/ 742815 w 3070583"/>
                  <a:gd name="connsiteY19" fmla="*/ 1689069 h 2935368"/>
                  <a:gd name="connsiteX20" fmla="*/ 732115 w 3070583"/>
                  <a:gd name="connsiteY20" fmla="*/ 909853 h 2935368"/>
                  <a:gd name="connsiteX21" fmla="*/ 844742 w 3070583"/>
                  <a:gd name="connsiteY21" fmla="*/ 794091 h 2935368"/>
                  <a:gd name="connsiteX22" fmla="*/ 1599561 w 3070583"/>
                  <a:gd name="connsiteY22" fmla="*/ 783727 h 2935368"/>
                  <a:gd name="connsiteX23" fmla="*/ 1599561 w 3070583"/>
                  <a:gd name="connsiteY23" fmla="*/ 646886 h 2935368"/>
                  <a:gd name="connsiteX24" fmla="*/ 1595963 w 3070583"/>
                  <a:gd name="connsiteY24" fmla="*/ 644381 h 2935368"/>
                  <a:gd name="connsiteX0" fmla="*/ 1595963 w 3070583"/>
                  <a:gd name="connsiteY0" fmla="*/ 644381 h 2935368"/>
                  <a:gd name="connsiteX1" fmla="*/ 2137852 w 3070583"/>
                  <a:gd name="connsiteY1" fmla="*/ 603709 h 2935368"/>
                  <a:gd name="connsiteX2" fmla="*/ 2132430 w 3070583"/>
                  <a:gd name="connsiteY2" fmla="*/ 776410 h 2935368"/>
                  <a:gd name="connsiteX3" fmla="*/ 2998821 w 3070583"/>
                  <a:gd name="connsiteY3" fmla="*/ 773490 h 2935368"/>
                  <a:gd name="connsiteX4" fmla="*/ 3070010 w 3070583"/>
                  <a:gd name="connsiteY4" fmla="*/ 877752 h 2935368"/>
                  <a:gd name="connsiteX5" fmla="*/ 3070583 w 3070583"/>
                  <a:gd name="connsiteY5" fmla="*/ 1509843 h 2935368"/>
                  <a:gd name="connsiteX6" fmla="*/ 2723584 w 3070583"/>
                  <a:gd name="connsiteY6" fmla="*/ 1643816 h 2935368"/>
                  <a:gd name="connsiteX7" fmla="*/ 2664086 w 3070583"/>
                  <a:gd name="connsiteY7" fmla="*/ 2221080 h 2935368"/>
                  <a:gd name="connsiteX8" fmla="*/ 3013970 w 3070583"/>
                  <a:gd name="connsiteY8" fmla="*/ 2723054 h 2935368"/>
                  <a:gd name="connsiteX9" fmla="*/ 2892085 w 3070583"/>
                  <a:gd name="connsiteY9" fmla="*/ 2855464 h 2935368"/>
                  <a:gd name="connsiteX10" fmla="*/ 2078418 w 3070583"/>
                  <a:gd name="connsiteY10" fmla="*/ 2934386 h 2935368"/>
                  <a:gd name="connsiteX11" fmla="*/ 1973046 w 3070583"/>
                  <a:gd name="connsiteY11" fmla="*/ 2744986 h 2935368"/>
                  <a:gd name="connsiteX12" fmla="*/ 1491401 w 3070583"/>
                  <a:gd name="connsiteY12" fmla="*/ 2644211 h 2935368"/>
                  <a:gd name="connsiteX13" fmla="*/ 1483882 w 3070583"/>
                  <a:gd name="connsiteY13" fmla="*/ 2879813 h 2935368"/>
                  <a:gd name="connsiteX14" fmla="*/ 874143 w 3070583"/>
                  <a:gd name="connsiteY14" fmla="*/ 2935358 h 2935368"/>
                  <a:gd name="connsiteX15" fmla="*/ 758381 w 3070583"/>
                  <a:gd name="connsiteY15" fmla="*/ 2822732 h 2935368"/>
                  <a:gd name="connsiteX16" fmla="*/ 750127 w 3070583"/>
                  <a:gd name="connsiteY16" fmla="*/ 2221600 h 2935368"/>
                  <a:gd name="connsiteX17" fmla="*/ 181200 w 3070583"/>
                  <a:gd name="connsiteY17" fmla="*/ 2277320 h 2935368"/>
                  <a:gd name="connsiteX18" fmla="*/ 394351 w 3070583"/>
                  <a:gd name="connsiteY18" fmla="*/ 1541377 h 2935368"/>
                  <a:gd name="connsiteX19" fmla="*/ 742815 w 3070583"/>
                  <a:gd name="connsiteY19" fmla="*/ 1689069 h 2935368"/>
                  <a:gd name="connsiteX20" fmla="*/ 732115 w 3070583"/>
                  <a:gd name="connsiteY20" fmla="*/ 909853 h 2935368"/>
                  <a:gd name="connsiteX21" fmla="*/ 844742 w 3070583"/>
                  <a:gd name="connsiteY21" fmla="*/ 794091 h 2935368"/>
                  <a:gd name="connsiteX22" fmla="*/ 1599561 w 3070583"/>
                  <a:gd name="connsiteY22" fmla="*/ 783727 h 2935368"/>
                  <a:gd name="connsiteX23" fmla="*/ 1599561 w 3070583"/>
                  <a:gd name="connsiteY23" fmla="*/ 646886 h 2935368"/>
                  <a:gd name="connsiteX24" fmla="*/ 1595963 w 3070583"/>
                  <a:gd name="connsiteY24" fmla="*/ 644381 h 2935368"/>
                  <a:gd name="connsiteX0" fmla="*/ 1595963 w 3070583"/>
                  <a:gd name="connsiteY0" fmla="*/ 644381 h 2935368"/>
                  <a:gd name="connsiteX1" fmla="*/ 2137852 w 3070583"/>
                  <a:gd name="connsiteY1" fmla="*/ 603709 h 2935368"/>
                  <a:gd name="connsiteX2" fmla="*/ 2132430 w 3070583"/>
                  <a:gd name="connsiteY2" fmla="*/ 776410 h 2935368"/>
                  <a:gd name="connsiteX3" fmla="*/ 2998821 w 3070583"/>
                  <a:gd name="connsiteY3" fmla="*/ 773490 h 2935368"/>
                  <a:gd name="connsiteX4" fmla="*/ 3070010 w 3070583"/>
                  <a:gd name="connsiteY4" fmla="*/ 877752 h 2935368"/>
                  <a:gd name="connsiteX5" fmla="*/ 3070583 w 3070583"/>
                  <a:gd name="connsiteY5" fmla="*/ 1509843 h 2935368"/>
                  <a:gd name="connsiteX6" fmla="*/ 2723584 w 3070583"/>
                  <a:gd name="connsiteY6" fmla="*/ 1643816 h 2935368"/>
                  <a:gd name="connsiteX7" fmla="*/ 2664086 w 3070583"/>
                  <a:gd name="connsiteY7" fmla="*/ 2221080 h 2935368"/>
                  <a:gd name="connsiteX8" fmla="*/ 3013970 w 3070583"/>
                  <a:gd name="connsiteY8" fmla="*/ 2723054 h 2935368"/>
                  <a:gd name="connsiteX9" fmla="*/ 2892085 w 3070583"/>
                  <a:gd name="connsiteY9" fmla="*/ 2855464 h 2935368"/>
                  <a:gd name="connsiteX10" fmla="*/ 2078418 w 3070583"/>
                  <a:gd name="connsiteY10" fmla="*/ 2934386 h 2935368"/>
                  <a:gd name="connsiteX11" fmla="*/ 1973046 w 3070583"/>
                  <a:gd name="connsiteY11" fmla="*/ 2744986 h 2935368"/>
                  <a:gd name="connsiteX12" fmla="*/ 1491401 w 3070583"/>
                  <a:gd name="connsiteY12" fmla="*/ 2644211 h 2935368"/>
                  <a:gd name="connsiteX13" fmla="*/ 1483882 w 3070583"/>
                  <a:gd name="connsiteY13" fmla="*/ 2879813 h 2935368"/>
                  <a:gd name="connsiteX14" fmla="*/ 874143 w 3070583"/>
                  <a:gd name="connsiteY14" fmla="*/ 2935358 h 2935368"/>
                  <a:gd name="connsiteX15" fmla="*/ 758381 w 3070583"/>
                  <a:gd name="connsiteY15" fmla="*/ 2822732 h 2935368"/>
                  <a:gd name="connsiteX16" fmla="*/ 750127 w 3070583"/>
                  <a:gd name="connsiteY16" fmla="*/ 2221600 h 2935368"/>
                  <a:gd name="connsiteX17" fmla="*/ 181200 w 3070583"/>
                  <a:gd name="connsiteY17" fmla="*/ 2277320 h 2935368"/>
                  <a:gd name="connsiteX18" fmla="*/ 394351 w 3070583"/>
                  <a:gd name="connsiteY18" fmla="*/ 1541377 h 2935368"/>
                  <a:gd name="connsiteX19" fmla="*/ 742815 w 3070583"/>
                  <a:gd name="connsiteY19" fmla="*/ 1689069 h 2935368"/>
                  <a:gd name="connsiteX20" fmla="*/ 732115 w 3070583"/>
                  <a:gd name="connsiteY20" fmla="*/ 909853 h 2935368"/>
                  <a:gd name="connsiteX21" fmla="*/ 844742 w 3070583"/>
                  <a:gd name="connsiteY21" fmla="*/ 794091 h 2935368"/>
                  <a:gd name="connsiteX22" fmla="*/ 1599561 w 3070583"/>
                  <a:gd name="connsiteY22" fmla="*/ 783727 h 2935368"/>
                  <a:gd name="connsiteX23" fmla="*/ 1599561 w 3070583"/>
                  <a:gd name="connsiteY23" fmla="*/ 646886 h 2935368"/>
                  <a:gd name="connsiteX24" fmla="*/ 1595963 w 3070583"/>
                  <a:gd name="connsiteY24" fmla="*/ 644381 h 2935368"/>
                  <a:gd name="connsiteX0" fmla="*/ 1595963 w 3070583"/>
                  <a:gd name="connsiteY0" fmla="*/ 644381 h 2935368"/>
                  <a:gd name="connsiteX1" fmla="*/ 2137852 w 3070583"/>
                  <a:gd name="connsiteY1" fmla="*/ 603709 h 2935368"/>
                  <a:gd name="connsiteX2" fmla="*/ 2132430 w 3070583"/>
                  <a:gd name="connsiteY2" fmla="*/ 776410 h 2935368"/>
                  <a:gd name="connsiteX3" fmla="*/ 2998821 w 3070583"/>
                  <a:gd name="connsiteY3" fmla="*/ 773490 h 2935368"/>
                  <a:gd name="connsiteX4" fmla="*/ 3070010 w 3070583"/>
                  <a:gd name="connsiteY4" fmla="*/ 877752 h 2935368"/>
                  <a:gd name="connsiteX5" fmla="*/ 3070583 w 3070583"/>
                  <a:gd name="connsiteY5" fmla="*/ 1509843 h 2935368"/>
                  <a:gd name="connsiteX6" fmla="*/ 2723584 w 3070583"/>
                  <a:gd name="connsiteY6" fmla="*/ 1643816 h 2935368"/>
                  <a:gd name="connsiteX7" fmla="*/ 2664086 w 3070583"/>
                  <a:gd name="connsiteY7" fmla="*/ 2221080 h 2935368"/>
                  <a:gd name="connsiteX8" fmla="*/ 3013970 w 3070583"/>
                  <a:gd name="connsiteY8" fmla="*/ 2723054 h 2935368"/>
                  <a:gd name="connsiteX9" fmla="*/ 2892085 w 3070583"/>
                  <a:gd name="connsiteY9" fmla="*/ 2855464 h 2935368"/>
                  <a:gd name="connsiteX10" fmla="*/ 2078418 w 3070583"/>
                  <a:gd name="connsiteY10" fmla="*/ 2934386 h 2935368"/>
                  <a:gd name="connsiteX11" fmla="*/ 1973046 w 3070583"/>
                  <a:gd name="connsiteY11" fmla="*/ 2744986 h 2935368"/>
                  <a:gd name="connsiteX12" fmla="*/ 1491401 w 3070583"/>
                  <a:gd name="connsiteY12" fmla="*/ 2644211 h 2935368"/>
                  <a:gd name="connsiteX13" fmla="*/ 1483882 w 3070583"/>
                  <a:gd name="connsiteY13" fmla="*/ 2879813 h 2935368"/>
                  <a:gd name="connsiteX14" fmla="*/ 874143 w 3070583"/>
                  <a:gd name="connsiteY14" fmla="*/ 2935358 h 2935368"/>
                  <a:gd name="connsiteX15" fmla="*/ 758381 w 3070583"/>
                  <a:gd name="connsiteY15" fmla="*/ 2822732 h 2935368"/>
                  <a:gd name="connsiteX16" fmla="*/ 750127 w 3070583"/>
                  <a:gd name="connsiteY16" fmla="*/ 2221600 h 2935368"/>
                  <a:gd name="connsiteX17" fmla="*/ 181200 w 3070583"/>
                  <a:gd name="connsiteY17" fmla="*/ 2277320 h 2935368"/>
                  <a:gd name="connsiteX18" fmla="*/ 394351 w 3070583"/>
                  <a:gd name="connsiteY18" fmla="*/ 1541377 h 2935368"/>
                  <a:gd name="connsiteX19" fmla="*/ 742815 w 3070583"/>
                  <a:gd name="connsiteY19" fmla="*/ 1689069 h 2935368"/>
                  <a:gd name="connsiteX20" fmla="*/ 732115 w 3070583"/>
                  <a:gd name="connsiteY20" fmla="*/ 909853 h 2935368"/>
                  <a:gd name="connsiteX21" fmla="*/ 844742 w 3070583"/>
                  <a:gd name="connsiteY21" fmla="*/ 794091 h 2935368"/>
                  <a:gd name="connsiteX22" fmla="*/ 1599561 w 3070583"/>
                  <a:gd name="connsiteY22" fmla="*/ 783727 h 2935368"/>
                  <a:gd name="connsiteX23" fmla="*/ 1599561 w 3070583"/>
                  <a:gd name="connsiteY23" fmla="*/ 646886 h 2935368"/>
                  <a:gd name="connsiteX24" fmla="*/ 1595963 w 3070583"/>
                  <a:gd name="connsiteY24" fmla="*/ 644381 h 2935368"/>
                  <a:gd name="connsiteX0" fmla="*/ 1589005 w 3070583"/>
                  <a:gd name="connsiteY0" fmla="*/ 631734 h 2947120"/>
                  <a:gd name="connsiteX1" fmla="*/ 2137852 w 3070583"/>
                  <a:gd name="connsiteY1" fmla="*/ 615461 h 2947120"/>
                  <a:gd name="connsiteX2" fmla="*/ 2132430 w 3070583"/>
                  <a:gd name="connsiteY2" fmla="*/ 788162 h 2947120"/>
                  <a:gd name="connsiteX3" fmla="*/ 2998821 w 3070583"/>
                  <a:gd name="connsiteY3" fmla="*/ 785242 h 2947120"/>
                  <a:gd name="connsiteX4" fmla="*/ 3070010 w 3070583"/>
                  <a:gd name="connsiteY4" fmla="*/ 889504 h 2947120"/>
                  <a:gd name="connsiteX5" fmla="*/ 3070583 w 3070583"/>
                  <a:gd name="connsiteY5" fmla="*/ 1521595 h 2947120"/>
                  <a:gd name="connsiteX6" fmla="*/ 2723584 w 3070583"/>
                  <a:gd name="connsiteY6" fmla="*/ 1655568 h 2947120"/>
                  <a:gd name="connsiteX7" fmla="*/ 2664086 w 3070583"/>
                  <a:gd name="connsiteY7" fmla="*/ 2232832 h 2947120"/>
                  <a:gd name="connsiteX8" fmla="*/ 3013970 w 3070583"/>
                  <a:gd name="connsiteY8" fmla="*/ 2734806 h 2947120"/>
                  <a:gd name="connsiteX9" fmla="*/ 2892085 w 3070583"/>
                  <a:gd name="connsiteY9" fmla="*/ 2867216 h 2947120"/>
                  <a:gd name="connsiteX10" fmla="*/ 2078418 w 3070583"/>
                  <a:gd name="connsiteY10" fmla="*/ 2946138 h 2947120"/>
                  <a:gd name="connsiteX11" fmla="*/ 1973046 w 3070583"/>
                  <a:gd name="connsiteY11" fmla="*/ 2756738 h 2947120"/>
                  <a:gd name="connsiteX12" fmla="*/ 1491401 w 3070583"/>
                  <a:gd name="connsiteY12" fmla="*/ 2655963 h 2947120"/>
                  <a:gd name="connsiteX13" fmla="*/ 1483882 w 3070583"/>
                  <a:gd name="connsiteY13" fmla="*/ 2891565 h 2947120"/>
                  <a:gd name="connsiteX14" fmla="*/ 874143 w 3070583"/>
                  <a:gd name="connsiteY14" fmla="*/ 2947110 h 2947120"/>
                  <a:gd name="connsiteX15" fmla="*/ 758381 w 3070583"/>
                  <a:gd name="connsiteY15" fmla="*/ 2834484 h 2947120"/>
                  <a:gd name="connsiteX16" fmla="*/ 750127 w 3070583"/>
                  <a:gd name="connsiteY16" fmla="*/ 2233352 h 2947120"/>
                  <a:gd name="connsiteX17" fmla="*/ 181200 w 3070583"/>
                  <a:gd name="connsiteY17" fmla="*/ 2289072 h 2947120"/>
                  <a:gd name="connsiteX18" fmla="*/ 394351 w 3070583"/>
                  <a:gd name="connsiteY18" fmla="*/ 1553129 h 2947120"/>
                  <a:gd name="connsiteX19" fmla="*/ 742815 w 3070583"/>
                  <a:gd name="connsiteY19" fmla="*/ 1700821 h 2947120"/>
                  <a:gd name="connsiteX20" fmla="*/ 732115 w 3070583"/>
                  <a:gd name="connsiteY20" fmla="*/ 921605 h 2947120"/>
                  <a:gd name="connsiteX21" fmla="*/ 844742 w 3070583"/>
                  <a:gd name="connsiteY21" fmla="*/ 805843 h 2947120"/>
                  <a:gd name="connsiteX22" fmla="*/ 1599561 w 3070583"/>
                  <a:gd name="connsiteY22" fmla="*/ 795479 h 2947120"/>
                  <a:gd name="connsiteX23" fmla="*/ 1599561 w 3070583"/>
                  <a:gd name="connsiteY23" fmla="*/ 658638 h 2947120"/>
                  <a:gd name="connsiteX24" fmla="*/ 1589005 w 3070583"/>
                  <a:gd name="connsiteY24" fmla="*/ 631734 h 2947120"/>
                  <a:gd name="connsiteX0" fmla="*/ 1589005 w 3070583"/>
                  <a:gd name="connsiteY0" fmla="*/ 631738 h 2947124"/>
                  <a:gd name="connsiteX1" fmla="*/ 2137852 w 3070583"/>
                  <a:gd name="connsiteY1" fmla="*/ 615465 h 2947124"/>
                  <a:gd name="connsiteX2" fmla="*/ 2132430 w 3070583"/>
                  <a:gd name="connsiteY2" fmla="*/ 788166 h 2947124"/>
                  <a:gd name="connsiteX3" fmla="*/ 2998821 w 3070583"/>
                  <a:gd name="connsiteY3" fmla="*/ 785246 h 2947124"/>
                  <a:gd name="connsiteX4" fmla="*/ 3070010 w 3070583"/>
                  <a:gd name="connsiteY4" fmla="*/ 889508 h 2947124"/>
                  <a:gd name="connsiteX5" fmla="*/ 3070583 w 3070583"/>
                  <a:gd name="connsiteY5" fmla="*/ 1521599 h 2947124"/>
                  <a:gd name="connsiteX6" fmla="*/ 2723584 w 3070583"/>
                  <a:gd name="connsiteY6" fmla="*/ 1655572 h 2947124"/>
                  <a:gd name="connsiteX7" fmla="*/ 2664086 w 3070583"/>
                  <a:gd name="connsiteY7" fmla="*/ 2232836 h 2947124"/>
                  <a:gd name="connsiteX8" fmla="*/ 3013970 w 3070583"/>
                  <a:gd name="connsiteY8" fmla="*/ 2734810 h 2947124"/>
                  <a:gd name="connsiteX9" fmla="*/ 2892085 w 3070583"/>
                  <a:gd name="connsiteY9" fmla="*/ 2867220 h 2947124"/>
                  <a:gd name="connsiteX10" fmla="*/ 2078418 w 3070583"/>
                  <a:gd name="connsiteY10" fmla="*/ 2946142 h 2947124"/>
                  <a:gd name="connsiteX11" fmla="*/ 1973046 w 3070583"/>
                  <a:gd name="connsiteY11" fmla="*/ 2756742 h 2947124"/>
                  <a:gd name="connsiteX12" fmla="*/ 1491401 w 3070583"/>
                  <a:gd name="connsiteY12" fmla="*/ 2655967 h 2947124"/>
                  <a:gd name="connsiteX13" fmla="*/ 1483882 w 3070583"/>
                  <a:gd name="connsiteY13" fmla="*/ 2891569 h 2947124"/>
                  <a:gd name="connsiteX14" fmla="*/ 874143 w 3070583"/>
                  <a:gd name="connsiteY14" fmla="*/ 2947114 h 2947124"/>
                  <a:gd name="connsiteX15" fmla="*/ 758381 w 3070583"/>
                  <a:gd name="connsiteY15" fmla="*/ 2834488 h 2947124"/>
                  <a:gd name="connsiteX16" fmla="*/ 750127 w 3070583"/>
                  <a:gd name="connsiteY16" fmla="*/ 2233356 h 2947124"/>
                  <a:gd name="connsiteX17" fmla="*/ 181200 w 3070583"/>
                  <a:gd name="connsiteY17" fmla="*/ 2289076 h 2947124"/>
                  <a:gd name="connsiteX18" fmla="*/ 394351 w 3070583"/>
                  <a:gd name="connsiteY18" fmla="*/ 1553133 h 2947124"/>
                  <a:gd name="connsiteX19" fmla="*/ 742815 w 3070583"/>
                  <a:gd name="connsiteY19" fmla="*/ 1700825 h 2947124"/>
                  <a:gd name="connsiteX20" fmla="*/ 732115 w 3070583"/>
                  <a:gd name="connsiteY20" fmla="*/ 921609 h 2947124"/>
                  <a:gd name="connsiteX21" fmla="*/ 844742 w 3070583"/>
                  <a:gd name="connsiteY21" fmla="*/ 805847 h 2947124"/>
                  <a:gd name="connsiteX22" fmla="*/ 1599561 w 3070583"/>
                  <a:gd name="connsiteY22" fmla="*/ 795483 h 2947124"/>
                  <a:gd name="connsiteX23" fmla="*/ 1599561 w 3070583"/>
                  <a:gd name="connsiteY23" fmla="*/ 658642 h 2947124"/>
                  <a:gd name="connsiteX24" fmla="*/ 1589005 w 3070583"/>
                  <a:gd name="connsiteY24" fmla="*/ 631738 h 2947124"/>
                  <a:gd name="connsiteX0" fmla="*/ 1589005 w 3070583"/>
                  <a:gd name="connsiteY0" fmla="*/ 631738 h 2947124"/>
                  <a:gd name="connsiteX1" fmla="*/ 2137852 w 3070583"/>
                  <a:gd name="connsiteY1" fmla="*/ 615465 h 2947124"/>
                  <a:gd name="connsiteX2" fmla="*/ 2132430 w 3070583"/>
                  <a:gd name="connsiteY2" fmla="*/ 788166 h 2947124"/>
                  <a:gd name="connsiteX3" fmla="*/ 2998821 w 3070583"/>
                  <a:gd name="connsiteY3" fmla="*/ 785246 h 2947124"/>
                  <a:gd name="connsiteX4" fmla="*/ 3070010 w 3070583"/>
                  <a:gd name="connsiteY4" fmla="*/ 889508 h 2947124"/>
                  <a:gd name="connsiteX5" fmla="*/ 3070583 w 3070583"/>
                  <a:gd name="connsiteY5" fmla="*/ 1521599 h 2947124"/>
                  <a:gd name="connsiteX6" fmla="*/ 2723584 w 3070583"/>
                  <a:gd name="connsiteY6" fmla="*/ 1655572 h 2947124"/>
                  <a:gd name="connsiteX7" fmla="*/ 2664086 w 3070583"/>
                  <a:gd name="connsiteY7" fmla="*/ 2232836 h 2947124"/>
                  <a:gd name="connsiteX8" fmla="*/ 3013970 w 3070583"/>
                  <a:gd name="connsiteY8" fmla="*/ 2734810 h 2947124"/>
                  <a:gd name="connsiteX9" fmla="*/ 2892085 w 3070583"/>
                  <a:gd name="connsiteY9" fmla="*/ 2867220 h 2947124"/>
                  <a:gd name="connsiteX10" fmla="*/ 2078418 w 3070583"/>
                  <a:gd name="connsiteY10" fmla="*/ 2946142 h 2947124"/>
                  <a:gd name="connsiteX11" fmla="*/ 1973046 w 3070583"/>
                  <a:gd name="connsiteY11" fmla="*/ 2756742 h 2947124"/>
                  <a:gd name="connsiteX12" fmla="*/ 1491401 w 3070583"/>
                  <a:gd name="connsiteY12" fmla="*/ 2655967 h 2947124"/>
                  <a:gd name="connsiteX13" fmla="*/ 1483882 w 3070583"/>
                  <a:gd name="connsiteY13" fmla="*/ 2891569 h 2947124"/>
                  <a:gd name="connsiteX14" fmla="*/ 874143 w 3070583"/>
                  <a:gd name="connsiteY14" fmla="*/ 2947114 h 2947124"/>
                  <a:gd name="connsiteX15" fmla="*/ 758381 w 3070583"/>
                  <a:gd name="connsiteY15" fmla="*/ 2834488 h 2947124"/>
                  <a:gd name="connsiteX16" fmla="*/ 750127 w 3070583"/>
                  <a:gd name="connsiteY16" fmla="*/ 2233356 h 2947124"/>
                  <a:gd name="connsiteX17" fmla="*/ 181200 w 3070583"/>
                  <a:gd name="connsiteY17" fmla="*/ 2289076 h 2947124"/>
                  <a:gd name="connsiteX18" fmla="*/ 394351 w 3070583"/>
                  <a:gd name="connsiteY18" fmla="*/ 1553133 h 2947124"/>
                  <a:gd name="connsiteX19" fmla="*/ 742815 w 3070583"/>
                  <a:gd name="connsiteY19" fmla="*/ 1700825 h 2947124"/>
                  <a:gd name="connsiteX20" fmla="*/ 732115 w 3070583"/>
                  <a:gd name="connsiteY20" fmla="*/ 921609 h 2947124"/>
                  <a:gd name="connsiteX21" fmla="*/ 844742 w 3070583"/>
                  <a:gd name="connsiteY21" fmla="*/ 805847 h 2947124"/>
                  <a:gd name="connsiteX22" fmla="*/ 1599561 w 3070583"/>
                  <a:gd name="connsiteY22" fmla="*/ 795483 h 2947124"/>
                  <a:gd name="connsiteX23" fmla="*/ 1589005 w 3070583"/>
                  <a:gd name="connsiteY23" fmla="*/ 631738 h 2947124"/>
                  <a:gd name="connsiteX0" fmla="*/ 1589005 w 3070583"/>
                  <a:gd name="connsiteY0" fmla="*/ 631738 h 2947124"/>
                  <a:gd name="connsiteX1" fmla="*/ 2137852 w 3070583"/>
                  <a:gd name="connsiteY1" fmla="*/ 615465 h 2947124"/>
                  <a:gd name="connsiteX2" fmla="*/ 2132430 w 3070583"/>
                  <a:gd name="connsiteY2" fmla="*/ 788166 h 2947124"/>
                  <a:gd name="connsiteX3" fmla="*/ 2998821 w 3070583"/>
                  <a:gd name="connsiteY3" fmla="*/ 785246 h 2947124"/>
                  <a:gd name="connsiteX4" fmla="*/ 3070010 w 3070583"/>
                  <a:gd name="connsiteY4" fmla="*/ 889508 h 2947124"/>
                  <a:gd name="connsiteX5" fmla="*/ 3070583 w 3070583"/>
                  <a:gd name="connsiteY5" fmla="*/ 1521599 h 2947124"/>
                  <a:gd name="connsiteX6" fmla="*/ 2723584 w 3070583"/>
                  <a:gd name="connsiteY6" fmla="*/ 1655572 h 2947124"/>
                  <a:gd name="connsiteX7" fmla="*/ 2664086 w 3070583"/>
                  <a:gd name="connsiteY7" fmla="*/ 2232836 h 2947124"/>
                  <a:gd name="connsiteX8" fmla="*/ 3013970 w 3070583"/>
                  <a:gd name="connsiteY8" fmla="*/ 2734810 h 2947124"/>
                  <a:gd name="connsiteX9" fmla="*/ 2892085 w 3070583"/>
                  <a:gd name="connsiteY9" fmla="*/ 2867220 h 2947124"/>
                  <a:gd name="connsiteX10" fmla="*/ 2078418 w 3070583"/>
                  <a:gd name="connsiteY10" fmla="*/ 2946142 h 2947124"/>
                  <a:gd name="connsiteX11" fmla="*/ 1973046 w 3070583"/>
                  <a:gd name="connsiteY11" fmla="*/ 2756742 h 2947124"/>
                  <a:gd name="connsiteX12" fmla="*/ 1491401 w 3070583"/>
                  <a:gd name="connsiteY12" fmla="*/ 2655967 h 2947124"/>
                  <a:gd name="connsiteX13" fmla="*/ 1483882 w 3070583"/>
                  <a:gd name="connsiteY13" fmla="*/ 2891569 h 2947124"/>
                  <a:gd name="connsiteX14" fmla="*/ 874143 w 3070583"/>
                  <a:gd name="connsiteY14" fmla="*/ 2947114 h 2947124"/>
                  <a:gd name="connsiteX15" fmla="*/ 758381 w 3070583"/>
                  <a:gd name="connsiteY15" fmla="*/ 2834488 h 2947124"/>
                  <a:gd name="connsiteX16" fmla="*/ 750127 w 3070583"/>
                  <a:gd name="connsiteY16" fmla="*/ 2233356 h 2947124"/>
                  <a:gd name="connsiteX17" fmla="*/ 181200 w 3070583"/>
                  <a:gd name="connsiteY17" fmla="*/ 2289076 h 2947124"/>
                  <a:gd name="connsiteX18" fmla="*/ 394351 w 3070583"/>
                  <a:gd name="connsiteY18" fmla="*/ 1553133 h 2947124"/>
                  <a:gd name="connsiteX19" fmla="*/ 742815 w 3070583"/>
                  <a:gd name="connsiteY19" fmla="*/ 1700825 h 2947124"/>
                  <a:gd name="connsiteX20" fmla="*/ 732115 w 3070583"/>
                  <a:gd name="connsiteY20" fmla="*/ 921609 h 2947124"/>
                  <a:gd name="connsiteX21" fmla="*/ 844742 w 3070583"/>
                  <a:gd name="connsiteY21" fmla="*/ 805847 h 2947124"/>
                  <a:gd name="connsiteX22" fmla="*/ 1599561 w 3070583"/>
                  <a:gd name="connsiteY22" fmla="*/ 795483 h 2947124"/>
                  <a:gd name="connsiteX23" fmla="*/ 1589005 w 3070583"/>
                  <a:gd name="connsiteY23" fmla="*/ 631738 h 2947124"/>
                  <a:gd name="connsiteX0" fmla="*/ 1589005 w 3070583"/>
                  <a:gd name="connsiteY0" fmla="*/ 631738 h 2947124"/>
                  <a:gd name="connsiteX1" fmla="*/ 2137852 w 3070583"/>
                  <a:gd name="connsiteY1" fmla="*/ 615465 h 2947124"/>
                  <a:gd name="connsiteX2" fmla="*/ 2132430 w 3070583"/>
                  <a:gd name="connsiteY2" fmla="*/ 788166 h 2947124"/>
                  <a:gd name="connsiteX3" fmla="*/ 2998821 w 3070583"/>
                  <a:gd name="connsiteY3" fmla="*/ 785246 h 2947124"/>
                  <a:gd name="connsiteX4" fmla="*/ 3070010 w 3070583"/>
                  <a:gd name="connsiteY4" fmla="*/ 889508 h 2947124"/>
                  <a:gd name="connsiteX5" fmla="*/ 3070583 w 3070583"/>
                  <a:gd name="connsiteY5" fmla="*/ 1521599 h 2947124"/>
                  <a:gd name="connsiteX6" fmla="*/ 2723584 w 3070583"/>
                  <a:gd name="connsiteY6" fmla="*/ 1655572 h 2947124"/>
                  <a:gd name="connsiteX7" fmla="*/ 2664086 w 3070583"/>
                  <a:gd name="connsiteY7" fmla="*/ 2232836 h 2947124"/>
                  <a:gd name="connsiteX8" fmla="*/ 3013970 w 3070583"/>
                  <a:gd name="connsiteY8" fmla="*/ 2734810 h 2947124"/>
                  <a:gd name="connsiteX9" fmla="*/ 2892085 w 3070583"/>
                  <a:gd name="connsiteY9" fmla="*/ 2867220 h 2947124"/>
                  <a:gd name="connsiteX10" fmla="*/ 2078418 w 3070583"/>
                  <a:gd name="connsiteY10" fmla="*/ 2946142 h 2947124"/>
                  <a:gd name="connsiteX11" fmla="*/ 1973046 w 3070583"/>
                  <a:gd name="connsiteY11" fmla="*/ 2756742 h 2947124"/>
                  <a:gd name="connsiteX12" fmla="*/ 1491401 w 3070583"/>
                  <a:gd name="connsiteY12" fmla="*/ 2655967 h 2947124"/>
                  <a:gd name="connsiteX13" fmla="*/ 1483882 w 3070583"/>
                  <a:gd name="connsiteY13" fmla="*/ 2891569 h 2947124"/>
                  <a:gd name="connsiteX14" fmla="*/ 874143 w 3070583"/>
                  <a:gd name="connsiteY14" fmla="*/ 2947114 h 2947124"/>
                  <a:gd name="connsiteX15" fmla="*/ 758381 w 3070583"/>
                  <a:gd name="connsiteY15" fmla="*/ 2834488 h 2947124"/>
                  <a:gd name="connsiteX16" fmla="*/ 750127 w 3070583"/>
                  <a:gd name="connsiteY16" fmla="*/ 2233356 h 2947124"/>
                  <a:gd name="connsiteX17" fmla="*/ 181200 w 3070583"/>
                  <a:gd name="connsiteY17" fmla="*/ 2289076 h 2947124"/>
                  <a:gd name="connsiteX18" fmla="*/ 394351 w 3070583"/>
                  <a:gd name="connsiteY18" fmla="*/ 1553133 h 2947124"/>
                  <a:gd name="connsiteX19" fmla="*/ 742815 w 3070583"/>
                  <a:gd name="connsiteY19" fmla="*/ 1700825 h 2947124"/>
                  <a:gd name="connsiteX20" fmla="*/ 732115 w 3070583"/>
                  <a:gd name="connsiteY20" fmla="*/ 921609 h 2947124"/>
                  <a:gd name="connsiteX21" fmla="*/ 844742 w 3070583"/>
                  <a:gd name="connsiteY21" fmla="*/ 805847 h 2947124"/>
                  <a:gd name="connsiteX22" fmla="*/ 1599561 w 3070583"/>
                  <a:gd name="connsiteY22" fmla="*/ 795483 h 2947124"/>
                  <a:gd name="connsiteX23" fmla="*/ 1589005 w 3070583"/>
                  <a:gd name="connsiteY23" fmla="*/ 631738 h 2947124"/>
                  <a:gd name="connsiteX0" fmla="*/ 1589005 w 3070583"/>
                  <a:gd name="connsiteY0" fmla="*/ 625963 h 2941349"/>
                  <a:gd name="connsiteX1" fmla="*/ 2121293 w 3070583"/>
                  <a:gd name="connsiteY1" fmla="*/ 621010 h 2941349"/>
                  <a:gd name="connsiteX2" fmla="*/ 2132430 w 3070583"/>
                  <a:gd name="connsiteY2" fmla="*/ 782391 h 2941349"/>
                  <a:gd name="connsiteX3" fmla="*/ 2998821 w 3070583"/>
                  <a:gd name="connsiteY3" fmla="*/ 779471 h 2941349"/>
                  <a:gd name="connsiteX4" fmla="*/ 3070010 w 3070583"/>
                  <a:gd name="connsiteY4" fmla="*/ 883733 h 2941349"/>
                  <a:gd name="connsiteX5" fmla="*/ 3070583 w 3070583"/>
                  <a:gd name="connsiteY5" fmla="*/ 1515824 h 2941349"/>
                  <a:gd name="connsiteX6" fmla="*/ 2723584 w 3070583"/>
                  <a:gd name="connsiteY6" fmla="*/ 1649797 h 2941349"/>
                  <a:gd name="connsiteX7" fmla="*/ 2664086 w 3070583"/>
                  <a:gd name="connsiteY7" fmla="*/ 2227061 h 2941349"/>
                  <a:gd name="connsiteX8" fmla="*/ 3013970 w 3070583"/>
                  <a:gd name="connsiteY8" fmla="*/ 2729035 h 2941349"/>
                  <a:gd name="connsiteX9" fmla="*/ 2892085 w 3070583"/>
                  <a:gd name="connsiteY9" fmla="*/ 2861445 h 2941349"/>
                  <a:gd name="connsiteX10" fmla="*/ 2078418 w 3070583"/>
                  <a:gd name="connsiteY10" fmla="*/ 2940367 h 2941349"/>
                  <a:gd name="connsiteX11" fmla="*/ 1973046 w 3070583"/>
                  <a:gd name="connsiteY11" fmla="*/ 2750967 h 2941349"/>
                  <a:gd name="connsiteX12" fmla="*/ 1491401 w 3070583"/>
                  <a:gd name="connsiteY12" fmla="*/ 2650192 h 2941349"/>
                  <a:gd name="connsiteX13" fmla="*/ 1483882 w 3070583"/>
                  <a:gd name="connsiteY13" fmla="*/ 2885794 h 2941349"/>
                  <a:gd name="connsiteX14" fmla="*/ 874143 w 3070583"/>
                  <a:gd name="connsiteY14" fmla="*/ 2941339 h 2941349"/>
                  <a:gd name="connsiteX15" fmla="*/ 758381 w 3070583"/>
                  <a:gd name="connsiteY15" fmla="*/ 2828713 h 2941349"/>
                  <a:gd name="connsiteX16" fmla="*/ 750127 w 3070583"/>
                  <a:gd name="connsiteY16" fmla="*/ 2227581 h 2941349"/>
                  <a:gd name="connsiteX17" fmla="*/ 181200 w 3070583"/>
                  <a:gd name="connsiteY17" fmla="*/ 2283301 h 2941349"/>
                  <a:gd name="connsiteX18" fmla="*/ 394351 w 3070583"/>
                  <a:gd name="connsiteY18" fmla="*/ 1547358 h 2941349"/>
                  <a:gd name="connsiteX19" fmla="*/ 742815 w 3070583"/>
                  <a:gd name="connsiteY19" fmla="*/ 1695050 h 2941349"/>
                  <a:gd name="connsiteX20" fmla="*/ 732115 w 3070583"/>
                  <a:gd name="connsiteY20" fmla="*/ 915834 h 2941349"/>
                  <a:gd name="connsiteX21" fmla="*/ 844742 w 3070583"/>
                  <a:gd name="connsiteY21" fmla="*/ 800072 h 2941349"/>
                  <a:gd name="connsiteX22" fmla="*/ 1599561 w 3070583"/>
                  <a:gd name="connsiteY22" fmla="*/ 789708 h 2941349"/>
                  <a:gd name="connsiteX23" fmla="*/ 1589005 w 3070583"/>
                  <a:gd name="connsiteY23" fmla="*/ 625963 h 2941349"/>
                  <a:gd name="connsiteX0" fmla="*/ 1589007 w 3070583"/>
                  <a:gd name="connsiteY0" fmla="*/ 625961 h 2941349"/>
                  <a:gd name="connsiteX1" fmla="*/ 2121293 w 3070583"/>
                  <a:gd name="connsiteY1" fmla="*/ 621010 h 2941349"/>
                  <a:gd name="connsiteX2" fmla="*/ 2132430 w 3070583"/>
                  <a:gd name="connsiteY2" fmla="*/ 782391 h 2941349"/>
                  <a:gd name="connsiteX3" fmla="*/ 2998821 w 3070583"/>
                  <a:gd name="connsiteY3" fmla="*/ 779471 h 2941349"/>
                  <a:gd name="connsiteX4" fmla="*/ 3070010 w 3070583"/>
                  <a:gd name="connsiteY4" fmla="*/ 883733 h 2941349"/>
                  <a:gd name="connsiteX5" fmla="*/ 3070583 w 3070583"/>
                  <a:gd name="connsiteY5" fmla="*/ 1515824 h 2941349"/>
                  <a:gd name="connsiteX6" fmla="*/ 2723584 w 3070583"/>
                  <a:gd name="connsiteY6" fmla="*/ 1649797 h 2941349"/>
                  <a:gd name="connsiteX7" fmla="*/ 2664086 w 3070583"/>
                  <a:gd name="connsiteY7" fmla="*/ 2227061 h 2941349"/>
                  <a:gd name="connsiteX8" fmla="*/ 3013970 w 3070583"/>
                  <a:gd name="connsiteY8" fmla="*/ 2729035 h 2941349"/>
                  <a:gd name="connsiteX9" fmla="*/ 2892085 w 3070583"/>
                  <a:gd name="connsiteY9" fmla="*/ 2861445 h 2941349"/>
                  <a:gd name="connsiteX10" fmla="*/ 2078418 w 3070583"/>
                  <a:gd name="connsiteY10" fmla="*/ 2940367 h 2941349"/>
                  <a:gd name="connsiteX11" fmla="*/ 1973046 w 3070583"/>
                  <a:gd name="connsiteY11" fmla="*/ 2750967 h 2941349"/>
                  <a:gd name="connsiteX12" fmla="*/ 1491401 w 3070583"/>
                  <a:gd name="connsiteY12" fmla="*/ 2650192 h 2941349"/>
                  <a:gd name="connsiteX13" fmla="*/ 1483882 w 3070583"/>
                  <a:gd name="connsiteY13" fmla="*/ 2885794 h 2941349"/>
                  <a:gd name="connsiteX14" fmla="*/ 874143 w 3070583"/>
                  <a:gd name="connsiteY14" fmla="*/ 2941339 h 2941349"/>
                  <a:gd name="connsiteX15" fmla="*/ 758381 w 3070583"/>
                  <a:gd name="connsiteY15" fmla="*/ 2828713 h 2941349"/>
                  <a:gd name="connsiteX16" fmla="*/ 750127 w 3070583"/>
                  <a:gd name="connsiteY16" fmla="*/ 2227581 h 2941349"/>
                  <a:gd name="connsiteX17" fmla="*/ 181200 w 3070583"/>
                  <a:gd name="connsiteY17" fmla="*/ 2283301 h 2941349"/>
                  <a:gd name="connsiteX18" fmla="*/ 394351 w 3070583"/>
                  <a:gd name="connsiteY18" fmla="*/ 1547358 h 2941349"/>
                  <a:gd name="connsiteX19" fmla="*/ 742815 w 3070583"/>
                  <a:gd name="connsiteY19" fmla="*/ 1695050 h 2941349"/>
                  <a:gd name="connsiteX20" fmla="*/ 732115 w 3070583"/>
                  <a:gd name="connsiteY20" fmla="*/ 915834 h 2941349"/>
                  <a:gd name="connsiteX21" fmla="*/ 844742 w 3070583"/>
                  <a:gd name="connsiteY21" fmla="*/ 800072 h 2941349"/>
                  <a:gd name="connsiteX22" fmla="*/ 1599561 w 3070583"/>
                  <a:gd name="connsiteY22" fmla="*/ 789708 h 2941349"/>
                  <a:gd name="connsiteX23" fmla="*/ 1589007 w 3070583"/>
                  <a:gd name="connsiteY23" fmla="*/ 625961 h 2941349"/>
                  <a:gd name="connsiteX0" fmla="*/ 1589007 w 3070583"/>
                  <a:gd name="connsiteY0" fmla="*/ 636663 h 2952051"/>
                  <a:gd name="connsiteX1" fmla="*/ 2121293 w 3070583"/>
                  <a:gd name="connsiteY1" fmla="*/ 631712 h 2952051"/>
                  <a:gd name="connsiteX2" fmla="*/ 2132430 w 3070583"/>
                  <a:gd name="connsiteY2" fmla="*/ 793093 h 2952051"/>
                  <a:gd name="connsiteX3" fmla="*/ 2998821 w 3070583"/>
                  <a:gd name="connsiteY3" fmla="*/ 790173 h 2952051"/>
                  <a:gd name="connsiteX4" fmla="*/ 3070010 w 3070583"/>
                  <a:gd name="connsiteY4" fmla="*/ 894435 h 2952051"/>
                  <a:gd name="connsiteX5" fmla="*/ 3070583 w 3070583"/>
                  <a:gd name="connsiteY5" fmla="*/ 1526526 h 2952051"/>
                  <a:gd name="connsiteX6" fmla="*/ 2723584 w 3070583"/>
                  <a:gd name="connsiteY6" fmla="*/ 1660499 h 2952051"/>
                  <a:gd name="connsiteX7" fmla="*/ 2664086 w 3070583"/>
                  <a:gd name="connsiteY7" fmla="*/ 2237763 h 2952051"/>
                  <a:gd name="connsiteX8" fmla="*/ 3013970 w 3070583"/>
                  <a:gd name="connsiteY8" fmla="*/ 2739737 h 2952051"/>
                  <a:gd name="connsiteX9" fmla="*/ 2892085 w 3070583"/>
                  <a:gd name="connsiteY9" fmla="*/ 2872147 h 2952051"/>
                  <a:gd name="connsiteX10" fmla="*/ 2078418 w 3070583"/>
                  <a:gd name="connsiteY10" fmla="*/ 2951069 h 2952051"/>
                  <a:gd name="connsiteX11" fmla="*/ 1973046 w 3070583"/>
                  <a:gd name="connsiteY11" fmla="*/ 2761669 h 2952051"/>
                  <a:gd name="connsiteX12" fmla="*/ 1491401 w 3070583"/>
                  <a:gd name="connsiteY12" fmla="*/ 2660894 h 2952051"/>
                  <a:gd name="connsiteX13" fmla="*/ 1483882 w 3070583"/>
                  <a:gd name="connsiteY13" fmla="*/ 2896496 h 2952051"/>
                  <a:gd name="connsiteX14" fmla="*/ 874143 w 3070583"/>
                  <a:gd name="connsiteY14" fmla="*/ 2952041 h 2952051"/>
                  <a:gd name="connsiteX15" fmla="*/ 758381 w 3070583"/>
                  <a:gd name="connsiteY15" fmla="*/ 2839415 h 2952051"/>
                  <a:gd name="connsiteX16" fmla="*/ 750127 w 3070583"/>
                  <a:gd name="connsiteY16" fmla="*/ 2238283 h 2952051"/>
                  <a:gd name="connsiteX17" fmla="*/ 181200 w 3070583"/>
                  <a:gd name="connsiteY17" fmla="*/ 2294003 h 2952051"/>
                  <a:gd name="connsiteX18" fmla="*/ 394351 w 3070583"/>
                  <a:gd name="connsiteY18" fmla="*/ 1558060 h 2952051"/>
                  <a:gd name="connsiteX19" fmla="*/ 742815 w 3070583"/>
                  <a:gd name="connsiteY19" fmla="*/ 1705752 h 2952051"/>
                  <a:gd name="connsiteX20" fmla="*/ 732115 w 3070583"/>
                  <a:gd name="connsiteY20" fmla="*/ 926536 h 2952051"/>
                  <a:gd name="connsiteX21" fmla="*/ 844742 w 3070583"/>
                  <a:gd name="connsiteY21" fmla="*/ 810774 h 2952051"/>
                  <a:gd name="connsiteX22" fmla="*/ 1599561 w 3070583"/>
                  <a:gd name="connsiteY22" fmla="*/ 800410 h 2952051"/>
                  <a:gd name="connsiteX23" fmla="*/ 1589007 w 3070583"/>
                  <a:gd name="connsiteY23" fmla="*/ 636663 h 2952051"/>
                  <a:gd name="connsiteX0" fmla="*/ 1589007 w 3070583"/>
                  <a:gd name="connsiteY0" fmla="*/ 643526 h 2958914"/>
                  <a:gd name="connsiteX1" fmla="*/ 2121293 w 3070583"/>
                  <a:gd name="connsiteY1" fmla="*/ 638575 h 2958914"/>
                  <a:gd name="connsiteX2" fmla="*/ 2132430 w 3070583"/>
                  <a:gd name="connsiteY2" fmla="*/ 799956 h 2958914"/>
                  <a:gd name="connsiteX3" fmla="*/ 2998821 w 3070583"/>
                  <a:gd name="connsiteY3" fmla="*/ 797036 h 2958914"/>
                  <a:gd name="connsiteX4" fmla="*/ 3070010 w 3070583"/>
                  <a:gd name="connsiteY4" fmla="*/ 901298 h 2958914"/>
                  <a:gd name="connsiteX5" fmla="*/ 3070583 w 3070583"/>
                  <a:gd name="connsiteY5" fmla="*/ 1533389 h 2958914"/>
                  <a:gd name="connsiteX6" fmla="*/ 2723584 w 3070583"/>
                  <a:gd name="connsiteY6" fmla="*/ 1667362 h 2958914"/>
                  <a:gd name="connsiteX7" fmla="*/ 2664086 w 3070583"/>
                  <a:gd name="connsiteY7" fmla="*/ 2244626 h 2958914"/>
                  <a:gd name="connsiteX8" fmla="*/ 3013970 w 3070583"/>
                  <a:gd name="connsiteY8" fmla="*/ 2746600 h 2958914"/>
                  <a:gd name="connsiteX9" fmla="*/ 2892085 w 3070583"/>
                  <a:gd name="connsiteY9" fmla="*/ 2879010 h 2958914"/>
                  <a:gd name="connsiteX10" fmla="*/ 2078418 w 3070583"/>
                  <a:gd name="connsiteY10" fmla="*/ 2957932 h 2958914"/>
                  <a:gd name="connsiteX11" fmla="*/ 1973046 w 3070583"/>
                  <a:gd name="connsiteY11" fmla="*/ 2768532 h 2958914"/>
                  <a:gd name="connsiteX12" fmla="*/ 1491401 w 3070583"/>
                  <a:gd name="connsiteY12" fmla="*/ 2667757 h 2958914"/>
                  <a:gd name="connsiteX13" fmla="*/ 1483882 w 3070583"/>
                  <a:gd name="connsiteY13" fmla="*/ 2903359 h 2958914"/>
                  <a:gd name="connsiteX14" fmla="*/ 874143 w 3070583"/>
                  <a:gd name="connsiteY14" fmla="*/ 2958904 h 2958914"/>
                  <a:gd name="connsiteX15" fmla="*/ 758381 w 3070583"/>
                  <a:gd name="connsiteY15" fmla="*/ 2846278 h 2958914"/>
                  <a:gd name="connsiteX16" fmla="*/ 750127 w 3070583"/>
                  <a:gd name="connsiteY16" fmla="*/ 2245146 h 2958914"/>
                  <a:gd name="connsiteX17" fmla="*/ 181200 w 3070583"/>
                  <a:gd name="connsiteY17" fmla="*/ 2300866 h 2958914"/>
                  <a:gd name="connsiteX18" fmla="*/ 394351 w 3070583"/>
                  <a:gd name="connsiteY18" fmla="*/ 1564923 h 2958914"/>
                  <a:gd name="connsiteX19" fmla="*/ 742815 w 3070583"/>
                  <a:gd name="connsiteY19" fmla="*/ 1712615 h 2958914"/>
                  <a:gd name="connsiteX20" fmla="*/ 732115 w 3070583"/>
                  <a:gd name="connsiteY20" fmla="*/ 933399 h 2958914"/>
                  <a:gd name="connsiteX21" fmla="*/ 844742 w 3070583"/>
                  <a:gd name="connsiteY21" fmla="*/ 817637 h 2958914"/>
                  <a:gd name="connsiteX22" fmla="*/ 1599561 w 3070583"/>
                  <a:gd name="connsiteY22" fmla="*/ 807273 h 2958914"/>
                  <a:gd name="connsiteX23" fmla="*/ 1589007 w 3070583"/>
                  <a:gd name="connsiteY23" fmla="*/ 643526 h 2958914"/>
                  <a:gd name="connsiteX0" fmla="*/ 1589007 w 3070583"/>
                  <a:gd name="connsiteY0" fmla="*/ 643526 h 2958914"/>
                  <a:gd name="connsiteX1" fmla="*/ 2121293 w 3070583"/>
                  <a:gd name="connsiteY1" fmla="*/ 638575 h 2958914"/>
                  <a:gd name="connsiteX2" fmla="*/ 2132430 w 3070583"/>
                  <a:gd name="connsiteY2" fmla="*/ 799956 h 2958914"/>
                  <a:gd name="connsiteX3" fmla="*/ 2998821 w 3070583"/>
                  <a:gd name="connsiteY3" fmla="*/ 797036 h 2958914"/>
                  <a:gd name="connsiteX4" fmla="*/ 3070010 w 3070583"/>
                  <a:gd name="connsiteY4" fmla="*/ 901298 h 2958914"/>
                  <a:gd name="connsiteX5" fmla="*/ 3070583 w 3070583"/>
                  <a:gd name="connsiteY5" fmla="*/ 1533389 h 2958914"/>
                  <a:gd name="connsiteX6" fmla="*/ 2723584 w 3070583"/>
                  <a:gd name="connsiteY6" fmla="*/ 1667362 h 2958914"/>
                  <a:gd name="connsiteX7" fmla="*/ 2664086 w 3070583"/>
                  <a:gd name="connsiteY7" fmla="*/ 2244626 h 2958914"/>
                  <a:gd name="connsiteX8" fmla="*/ 3013970 w 3070583"/>
                  <a:gd name="connsiteY8" fmla="*/ 2746600 h 2958914"/>
                  <a:gd name="connsiteX9" fmla="*/ 2892085 w 3070583"/>
                  <a:gd name="connsiteY9" fmla="*/ 2879010 h 2958914"/>
                  <a:gd name="connsiteX10" fmla="*/ 2078418 w 3070583"/>
                  <a:gd name="connsiteY10" fmla="*/ 2957932 h 2958914"/>
                  <a:gd name="connsiteX11" fmla="*/ 1973046 w 3070583"/>
                  <a:gd name="connsiteY11" fmla="*/ 2768532 h 2958914"/>
                  <a:gd name="connsiteX12" fmla="*/ 1491401 w 3070583"/>
                  <a:gd name="connsiteY12" fmla="*/ 2667757 h 2958914"/>
                  <a:gd name="connsiteX13" fmla="*/ 1483882 w 3070583"/>
                  <a:gd name="connsiteY13" fmla="*/ 2903359 h 2958914"/>
                  <a:gd name="connsiteX14" fmla="*/ 874143 w 3070583"/>
                  <a:gd name="connsiteY14" fmla="*/ 2958904 h 2958914"/>
                  <a:gd name="connsiteX15" fmla="*/ 758381 w 3070583"/>
                  <a:gd name="connsiteY15" fmla="*/ 2846278 h 2958914"/>
                  <a:gd name="connsiteX16" fmla="*/ 750127 w 3070583"/>
                  <a:gd name="connsiteY16" fmla="*/ 2245146 h 2958914"/>
                  <a:gd name="connsiteX17" fmla="*/ 181200 w 3070583"/>
                  <a:gd name="connsiteY17" fmla="*/ 2300866 h 2958914"/>
                  <a:gd name="connsiteX18" fmla="*/ 394351 w 3070583"/>
                  <a:gd name="connsiteY18" fmla="*/ 1564923 h 2958914"/>
                  <a:gd name="connsiteX19" fmla="*/ 742815 w 3070583"/>
                  <a:gd name="connsiteY19" fmla="*/ 1712615 h 2958914"/>
                  <a:gd name="connsiteX20" fmla="*/ 732115 w 3070583"/>
                  <a:gd name="connsiteY20" fmla="*/ 933399 h 2958914"/>
                  <a:gd name="connsiteX21" fmla="*/ 844742 w 3070583"/>
                  <a:gd name="connsiteY21" fmla="*/ 817637 h 2958914"/>
                  <a:gd name="connsiteX22" fmla="*/ 1599561 w 3070583"/>
                  <a:gd name="connsiteY22" fmla="*/ 807273 h 2958914"/>
                  <a:gd name="connsiteX23" fmla="*/ 1589007 w 3070583"/>
                  <a:gd name="connsiteY23" fmla="*/ 643526 h 2958914"/>
                  <a:gd name="connsiteX0" fmla="*/ 1589007 w 3070583"/>
                  <a:gd name="connsiteY0" fmla="*/ 643526 h 2958914"/>
                  <a:gd name="connsiteX1" fmla="*/ 2121293 w 3070583"/>
                  <a:gd name="connsiteY1" fmla="*/ 638575 h 2958914"/>
                  <a:gd name="connsiteX2" fmla="*/ 2132430 w 3070583"/>
                  <a:gd name="connsiteY2" fmla="*/ 799956 h 2958914"/>
                  <a:gd name="connsiteX3" fmla="*/ 2998821 w 3070583"/>
                  <a:gd name="connsiteY3" fmla="*/ 797036 h 2958914"/>
                  <a:gd name="connsiteX4" fmla="*/ 3070010 w 3070583"/>
                  <a:gd name="connsiteY4" fmla="*/ 901298 h 2958914"/>
                  <a:gd name="connsiteX5" fmla="*/ 3070583 w 3070583"/>
                  <a:gd name="connsiteY5" fmla="*/ 1533389 h 2958914"/>
                  <a:gd name="connsiteX6" fmla="*/ 2723584 w 3070583"/>
                  <a:gd name="connsiteY6" fmla="*/ 1667362 h 2958914"/>
                  <a:gd name="connsiteX7" fmla="*/ 2664086 w 3070583"/>
                  <a:gd name="connsiteY7" fmla="*/ 2244626 h 2958914"/>
                  <a:gd name="connsiteX8" fmla="*/ 3013970 w 3070583"/>
                  <a:gd name="connsiteY8" fmla="*/ 2746600 h 2958914"/>
                  <a:gd name="connsiteX9" fmla="*/ 2892085 w 3070583"/>
                  <a:gd name="connsiteY9" fmla="*/ 2879010 h 2958914"/>
                  <a:gd name="connsiteX10" fmla="*/ 2078418 w 3070583"/>
                  <a:gd name="connsiteY10" fmla="*/ 2957932 h 2958914"/>
                  <a:gd name="connsiteX11" fmla="*/ 1973046 w 3070583"/>
                  <a:gd name="connsiteY11" fmla="*/ 2768532 h 2958914"/>
                  <a:gd name="connsiteX12" fmla="*/ 1491401 w 3070583"/>
                  <a:gd name="connsiteY12" fmla="*/ 2667757 h 2958914"/>
                  <a:gd name="connsiteX13" fmla="*/ 1483882 w 3070583"/>
                  <a:gd name="connsiteY13" fmla="*/ 2903359 h 2958914"/>
                  <a:gd name="connsiteX14" fmla="*/ 874143 w 3070583"/>
                  <a:gd name="connsiteY14" fmla="*/ 2958904 h 2958914"/>
                  <a:gd name="connsiteX15" fmla="*/ 758381 w 3070583"/>
                  <a:gd name="connsiteY15" fmla="*/ 2846278 h 2958914"/>
                  <a:gd name="connsiteX16" fmla="*/ 750127 w 3070583"/>
                  <a:gd name="connsiteY16" fmla="*/ 2245146 h 2958914"/>
                  <a:gd name="connsiteX17" fmla="*/ 181200 w 3070583"/>
                  <a:gd name="connsiteY17" fmla="*/ 2300866 h 2958914"/>
                  <a:gd name="connsiteX18" fmla="*/ 394351 w 3070583"/>
                  <a:gd name="connsiteY18" fmla="*/ 1564923 h 2958914"/>
                  <a:gd name="connsiteX19" fmla="*/ 742815 w 3070583"/>
                  <a:gd name="connsiteY19" fmla="*/ 1712615 h 2958914"/>
                  <a:gd name="connsiteX20" fmla="*/ 732115 w 3070583"/>
                  <a:gd name="connsiteY20" fmla="*/ 933399 h 2958914"/>
                  <a:gd name="connsiteX21" fmla="*/ 844742 w 3070583"/>
                  <a:gd name="connsiteY21" fmla="*/ 817637 h 2958914"/>
                  <a:gd name="connsiteX22" fmla="*/ 1599561 w 3070583"/>
                  <a:gd name="connsiteY22" fmla="*/ 807273 h 2958914"/>
                  <a:gd name="connsiteX23" fmla="*/ 1589007 w 3070583"/>
                  <a:gd name="connsiteY23" fmla="*/ 643526 h 2958914"/>
                  <a:gd name="connsiteX0" fmla="*/ 1589007 w 3070583"/>
                  <a:gd name="connsiteY0" fmla="*/ 643526 h 2958914"/>
                  <a:gd name="connsiteX1" fmla="*/ 2121293 w 3070583"/>
                  <a:gd name="connsiteY1" fmla="*/ 638575 h 2958914"/>
                  <a:gd name="connsiteX2" fmla="*/ 2132430 w 3070583"/>
                  <a:gd name="connsiteY2" fmla="*/ 799956 h 2958914"/>
                  <a:gd name="connsiteX3" fmla="*/ 2998821 w 3070583"/>
                  <a:gd name="connsiteY3" fmla="*/ 797036 h 2958914"/>
                  <a:gd name="connsiteX4" fmla="*/ 3070010 w 3070583"/>
                  <a:gd name="connsiteY4" fmla="*/ 901298 h 2958914"/>
                  <a:gd name="connsiteX5" fmla="*/ 3070583 w 3070583"/>
                  <a:gd name="connsiteY5" fmla="*/ 1533389 h 2958914"/>
                  <a:gd name="connsiteX6" fmla="*/ 2723584 w 3070583"/>
                  <a:gd name="connsiteY6" fmla="*/ 1667362 h 2958914"/>
                  <a:gd name="connsiteX7" fmla="*/ 2664086 w 3070583"/>
                  <a:gd name="connsiteY7" fmla="*/ 2244626 h 2958914"/>
                  <a:gd name="connsiteX8" fmla="*/ 3013970 w 3070583"/>
                  <a:gd name="connsiteY8" fmla="*/ 2746600 h 2958914"/>
                  <a:gd name="connsiteX9" fmla="*/ 2892085 w 3070583"/>
                  <a:gd name="connsiteY9" fmla="*/ 2879010 h 2958914"/>
                  <a:gd name="connsiteX10" fmla="*/ 2078418 w 3070583"/>
                  <a:gd name="connsiteY10" fmla="*/ 2957932 h 2958914"/>
                  <a:gd name="connsiteX11" fmla="*/ 1973046 w 3070583"/>
                  <a:gd name="connsiteY11" fmla="*/ 2768532 h 2958914"/>
                  <a:gd name="connsiteX12" fmla="*/ 1491401 w 3070583"/>
                  <a:gd name="connsiteY12" fmla="*/ 2667757 h 2958914"/>
                  <a:gd name="connsiteX13" fmla="*/ 1483882 w 3070583"/>
                  <a:gd name="connsiteY13" fmla="*/ 2903359 h 2958914"/>
                  <a:gd name="connsiteX14" fmla="*/ 874143 w 3070583"/>
                  <a:gd name="connsiteY14" fmla="*/ 2958904 h 2958914"/>
                  <a:gd name="connsiteX15" fmla="*/ 758381 w 3070583"/>
                  <a:gd name="connsiteY15" fmla="*/ 2846278 h 2958914"/>
                  <a:gd name="connsiteX16" fmla="*/ 750127 w 3070583"/>
                  <a:gd name="connsiteY16" fmla="*/ 2245146 h 2958914"/>
                  <a:gd name="connsiteX17" fmla="*/ 181200 w 3070583"/>
                  <a:gd name="connsiteY17" fmla="*/ 2300866 h 2958914"/>
                  <a:gd name="connsiteX18" fmla="*/ 394351 w 3070583"/>
                  <a:gd name="connsiteY18" fmla="*/ 1564923 h 2958914"/>
                  <a:gd name="connsiteX19" fmla="*/ 742815 w 3070583"/>
                  <a:gd name="connsiteY19" fmla="*/ 1712615 h 2958914"/>
                  <a:gd name="connsiteX20" fmla="*/ 732115 w 3070583"/>
                  <a:gd name="connsiteY20" fmla="*/ 933399 h 2958914"/>
                  <a:gd name="connsiteX21" fmla="*/ 844742 w 3070583"/>
                  <a:gd name="connsiteY21" fmla="*/ 817637 h 2958914"/>
                  <a:gd name="connsiteX22" fmla="*/ 1599561 w 3070583"/>
                  <a:gd name="connsiteY22" fmla="*/ 807273 h 2958914"/>
                  <a:gd name="connsiteX23" fmla="*/ 1589007 w 3070583"/>
                  <a:gd name="connsiteY23" fmla="*/ 643526 h 2958914"/>
                  <a:gd name="connsiteX0" fmla="*/ 1583037 w 3070583"/>
                  <a:gd name="connsiteY0" fmla="*/ 636914 h 2965680"/>
                  <a:gd name="connsiteX1" fmla="*/ 2121293 w 3070583"/>
                  <a:gd name="connsiteY1" fmla="*/ 645341 h 2965680"/>
                  <a:gd name="connsiteX2" fmla="*/ 2132430 w 3070583"/>
                  <a:gd name="connsiteY2" fmla="*/ 806722 h 2965680"/>
                  <a:gd name="connsiteX3" fmla="*/ 2998821 w 3070583"/>
                  <a:gd name="connsiteY3" fmla="*/ 803802 h 2965680"/>
                  <a:gd name="connsiteX4" fmla="*/ 3070010 w 3070583"/>
                  <a:gd name="connsiteY4" fmla="*/ 908064 h 2965680"/>
                  <a:gd name="connsiteX5" fmla="*/ 3070583 w 3070583"/>
                  <a:gd name="connsiteY5" fmla="*/ 1540155 h 2965680"/>
                  <a:gd name="connsiteX6" fmla="*/ 2723584 w 3070583"/>
                  <a:gd name="connsiteY6" fmla="*/ 1674128 h 2965680"/>
                  <a:gd name="connsiteX7" fmla="*/ 2664086 w 3070583"/>
                  <a:gd name="connsiteY7" fmla="*/ 2251392 h 2965680"/>
                  <a:gd name="connsiteX8" fmla="*/ 3013970 w 3070583"/>
                  <a:gd name="connsiteY8" fmla="*/ 2753366 h 2965680"/>
                  <a:gd name="connsiteX9" fmla="*/ 2892085 w 3070583"/>
                  <a:gd name="connsiteY9" fmla="*/ 2885776 h 2965680"/>
                  <a:gd name="connsiteX10" fmla="*/ 2078418 w 3070583"/>
                  <a:gd name="connsiteY10" fmla="*/ 2964698 h 2965680"/>
                  <a:gd name="connsiteX11" fmla="*/ 1973046 w 3070583"/>
                  <a:gd name="connsiteY11" fmla="*/ 2775298 h 2965680"/>
                  <a:gd name="connsiteX12" fmla="*/ 1491401 w 3070583"/>
                  <a:gd name="connsiteY12" fmla="*/ 2674523 h 2965680"/>
                  <a:gd name="connsiteX13" fmla="*/ 1483882 w 3070583"/>
                  <a:gd name="connsiteY13" fmla="*/ 2910125 h 2965680"/>
                  <a:gd name="connsiteX14" fmla="*/ 874143 w 3070583"/>
                  <a:gd name="connsiteY14" fmla="*/ 2965670 h 2965680"/>
                  <a:gd name="connsiteX15" fmla="*/ 758381 w 3070583"/>
                  <a:gd name="connsiteY15" fmla="*/ 2853044 h 2965680"/>
                  <a:gd name="connsiteX16" fmla="*/ 750127 w 3070583"/>
                  <a:gd name="connsiteY16" fmla="*/ 2251912 h 2965680"/>
                  <a:gd name="connsiteX17" fmla="*/ 181200 w 3070583"/>
                  <a:gd name="connsiteY17" fmla="*/ 2307632 h 2965680"/>
                  <a:gd name="connsiteX18" fmla="*/ 394351 w 3070583"/>
                  <a:gd name="connsiteY18" fmla="*/ 1571689 h 2965680"/>
                  <a:gd name="connsiteX19" fmla="*/ 742815 w 3070583"/>
                  <a:gd name="connsiteY19" fmla="*/ 1719381 h 2965680"/>
                  <a:gd name="connsiteX20" fmla="*/ 732115 w 3070583"/>
                  <a:gd name="connsiteY20" fmla="*/ 940165 h 2965680"/>
                  <a:gd name="connsiteX21" fmla="*/ 844742 w 3070583"/>
                  <a:gd name="connsiteY21" fmla="*/ 824403 h 2965680"/>
                  <a:gd name="connsiteX22" fmla="*/ 1599561 w 3070583"/>
                  <a:gd name="connsiteY22" fmla="*/ 814039 h 2965680"/>
                  <a:gd name="connsiteX23" fmla="*/ 1583037 w 3070583"/>
                  <a:gd name="connsiteY23" fmla="*/ 636914 h 2965680"/>
                  <a:gd name="connsiteX0" fmla="*/ 1583037 w 3070583"/>
                  <a:gd name="connsiteY0" fmla="*/ 636914 h 2965680"/>
                  <a:gd name="connsiteX1" fmla="*/ 2121293 w 3070583"/>
                  <a:gd name="connsiteY1" fmla="*/ 645341 h 2965680"/>
                  <a:gd name="connsiteX2" fmla="*/ 2132430 w 3070583"/>
                  <a:gd name="connsiteY2" fmla="*/ 806722 h 2965680"/>
                  <a:gd name="connsiteX3" fmla="*/ 2998821 w 3070583"/>
                  <a:gd name="connsiteY3" fmla="*/ 803802 h 2965680"/>
                  <a:gd name="connsiteX4" fmla="*/ 3070010 w 3070583"/>
                  <a:gd name="connsiteY4" fmla="*/ 908064 h 2965680"/>
                  <a:gd name="connsiteX5" fmla="*/ 3070583 w 3070583"/>
                  <a:gd name="connsiteY5" fmla="*/ 1540155 h 2965680"/>
                  <a:gd name="connsiteX6" fmla="*/ 2723584 w 3070583"/>
                  <a:gd name="connsiteY6" fmla="*/ 1674128 h 2965680"/>
                  <a:gd name="connsiteX7" fmla="*/ 2664086 w 3070583"/>
                  <a:gd name="connsiteY7" fmla="*/ 2251392 h 2965680"/>
                  <a:gd name="connsiteX8" fmla="*/ 3013970 w 3070583"/>
                  <a:gd name="connsiteY8" fmla="*/ 2753366 h 2965680"/>
                  <a:gd name="connsiteX9" fmla="*/ 2892085 w 3070583"/>
                  <a:gd name="connsiteY9" fmla="*/ 2885776 h 2965680"/>
                  <a:gd name="connsiteX10" fmla="*/ 2078418 w 3070583"/>
                  <a:gd name="connsiteY10" fmla="*/ 2964698 h 2965680"/>
                  <a:gd name="connsiteX11" fmla="*/ 1973046 w 3070583"/>
                  <a:gd name="connsiteY11" fmla="*/ 2775298 h 2965680"/>
                  <a:gd name="connsiteX12" fmla="*/ 1491401 w 3070583"/>
                  <a:gd name="connsiteY12" fmla="*/ 2674523 h 2965680"/>
                  <a:gd name="connsiteX13" fmla="*/ 1483882 w 3070583"/>
                  <a:gd name="connsiteY13" fmla="*/ 2910125 h 2965680"/>
                  <a:gd name="connsiteX14" fmla="*/ 874143 w 3070583"/>
                  <a:gd name="connsiteY14" fmla="*/ 2965670 h 2965680"/>
                  <a:gd name="connsiteX15" fmla="*/ 758381 w 3070583"/>
                  <a:gd name="connsiteY15" fmla="*/ 2853044 h 2965680"/>
                  <a:gd name="connsiteX16" fmla="*/ 750127 w 3070583"/>
                  <a:gd name="connsiteY16" fmla="*/ 2251912 h 2965680"/>
                  <a:gd name="connsiteX17" fmla="*/ 181200 w 3070583"/>
                  <a:gd name="connsiteY17" fmla="*/ 2307632 h 2965680"/>
                  <a:gd name="connsiteX18" fmla="*/ 394351 w 3070583"/>
                  <a:gd name="connsiteY18" fmla="*/ 1571689 h 2965680"/>
                  <a:gd name="connsiteX19" fmla="*/ 742815 w 3070583"/>
                  <a:gd name="connsiteY19" fmla="*/ 1719381 h 2965680"/>
                  <a:gd name="connsiteX20" fmla="*/ 732115 w 3070583"/>
                  <a:gd name="connsiteY20" fmla="*/ 940165 h 2965680"/>
                  <a:gd name="connsiteX21" fmla="*/ 844742 w 3070583"/>
                  <a:gd name="connsiteY21" fmla="*/ 824403 h 2965680"/>
                  <a:gd name="connsiteX22" fmla="*/ 1599561 w 3070583"/>
                  <a:gd name="connsiteY22" fmla="*/ 814039 h 2965680"/>
                  <a:gd name="connsiteX23" fmla="*/ 1583037 w 3070583"/>
                  <a:gd name="connsiteY23" fmla="*/ 636914 h 2965680"/>
                  <a:gd name="connsiteX0" fmla="*/ 1583037 w 3070583"/>
                  <a:gd name="connsiteY0" fmla="*/ 636914 h 2965680"/>
                  <a:gd name="connsiteX1" fmla="*/ 2121293 w 3070583"/>
                  <a:gd name="connsiteY1" fmla="*/ 645341 h 2965680"/>
                  <a:gd name="connsiteX2" fmla="*/ 2132430 w 3070583"/>
                  <a:gd name="connsiteY2" fmla="*/ 806722 h 2965680"/>
                  <a:gd name="connsiteX3" fmla="*/ 2998821 w 3070583"/>
                  <a:gd name="connsiteY3" fmla="*/ 803802 h 2965680"/>
                  <a:gd name="connsiteX4" fmla="*/ 3070010 w 3070583"/>
                  <a:gd name="connsiteY4" fmla="*/ 908064 h 2965680"/>
                  <a:gd name="connsiteX5" fmla="*/ 3070583 w 3070583"/>
                  <a:gd name="connsiteY5" fmla="*/ 1540155 h 2965680"/>
                  <a:gd name="connsiteX6" fmla="*/ 2723584 w 3070583"/>
                  <a:gd name="connsiteY6" fmla="*/ 1674128 h 2965680"/>
                  <a:gd name="connsiteX7" fmla="*/ 2664086 w 3070583"/>
                  <a:gd name="connsiteY7" fmla="*/ 2251392 h 2965680"/>
                  <a:gd name="connsiteX8" fmla="*/ 3013970 w 3070583"/>
                  <a:gd name="connsiteY8" fmla="*/ 2753366 h 2965680"/>
                  <a:gd name="connsiteX9" fmla="*/ 2892085 w 3070583"/>
                  <a:gd name="connsiteY9" fmla="*/ 2885776 h 2965680"/>
                  <a:gd name="connsiteX10" fmla="*/ 2078418 w 3070583"/>
                  <a:gd name="connsiteY10" fmla="*/ 2964698 h 2965680"/>
                  <a:gd name="connsiteX11" fmla="*/ 1973046 w 3070583"/>
                  <a:gd name="connsiteY11" fmla="*/ 2775298 h 2965680"/>
                  <a:gd name="connsiteX12" fmla="*/ 1491401 w 3070583"/>
                  <a:gd name="connsiteY12" fmla="*/ 2674523 h 2965680"/>
                  <a:gd name="connsiteX13" fmla="*/ 1483882 w 3070583"/>
                  <a:gd name="connsiteY13" fmla="*/ 2910125 h 2965680"/>
                  <a:gd name="connsiteX14" fmla="*/ 874143 w 3070583"/>
                  <a:gd name="connsiteY14" fmla="*/ 2965670 h 2965680"/>
                  <a:gd name="connsiteX15" fmla="*/ 758381 w 3070583"/>
                  <a:gd name="connsiteY15" fmla="*/ 2853044 h 2965680"/>
                  <a:gd name="connsiteX16" fmla="*/ 750127 w 3070583"/>
                  <a:gd name="connsiteY16" fmla="*/ 2251912 h 2965680"/>
                  <a:gd name="connsiteX17" fmla="*/ 181200 w 3070583"/>
                  <a:gd name="connsiteY17" fmla="*/ 2307632 h 2965680"/>
                  <a:gd name="connsiteX18" fmla="*/ 394351 w 3070583"/>
                  <a:gd name="connsiteY18" fmla="*/ 1571689 h 2965680"/>
                  <a:gd name="connsiteX19" fmla="*/ 742815 w 3070583"/>
                  <a:gd name="connsiteY19" fmla="*/ 1719381 h 2965680"/>
                  <a:gd name="connsiteX20" fmla="*/ 732115 w 3070583"/>
                  <a:gd name="connsiteY20" fmla="*/ 940165 h 2965680"/>
                  <a:gd name="connsiteX21" fmla="*/ 844742 w 3070583"/>
                  <a:gd name="connsiteY21" fmla="*/ 824403 h 2965680"/>
                  <a:gd name="connsiteX22" fmla="*/ 1599561 w 3070583"/>
                  <a:gd name="connsiteY22" fmla="*/ 814039 h 2965680"/>
                  <a:gd name="connsiteX23" fmla="*/ 1583037 w 3070583"/>
                  <a:gd name="connsiteY23" fmla="*/ 636914 h 2965680"/>
                  <a:gd name="connsiteX0" fmla="*/ 1583037 w 3070583"/>
                  <a:gd name="connsiteY0" fmla="*/ 636914 h 2965680"/>
                  <a:gd name="connsiteX1" fmla="*/ 2121293 w 3070583"/>
                  <a:gd name="connsiteY1" fmla="*/ 645341 h 2965680"/>
                  <a:gd name="connsiteX2" fmla="*/ 2132430 w 3070583"/>
                  <a:gd name="connsiteY2" fmla="*/ 806722 h 2965680"/>
                  <a:gd name="connsiteX3" fmla="*/ 2998821 w 3070583"/>
                  <a:gd name="connsiteY3" fmla="*/ 803802 h 2965680"/>
                  <a:gd name="connsiteX4" fmla="*/ 3070010 w 3070583"/>
                  <a:gd name="connsiteY4" fmla="*/ 908064 h 2965680"/>
                  <a:gd name="connsiteX5" fmla="*/ 3070583 w 3070583"/>
                  <a:gd name="connsiteY5" fmla="*/ 1540155 h 2965680"/>
                  <a:gd name="connsiteX6" fmla="*/ 2723584 w 3070583"/>
                  <a:gd name="connsiteY6" fmla="*/ 1674128 h 2965680"/>
                  <a:gd name="connsiteX7" fmla="*/ 2664086 w 3070583"/>
                  <a:gd name="connsiteY7" fmla="*/ 2251392 h 2965680"/>
                  <a:gd name="connsiteX8" fmla="*/ 3013970 w 3070583"/>
                  <a:gd name="connsiteY8" fmla="*/ 2753366 h 2965680"/>
                  <a:gd name="connsiteX9" fmla="*/ 2892085 w 3070583"/>
                  <a:gd name="connsiteY9" fmla="*/ 2885776 h 2965680"/>
                  <a:gd name="connsiteX10" fmla="*/ 2078418 w 3070583"/>
                  <a:gd name="connsiteY10" fmla="*/ 2964698 h 2965680"/>
                  <a:gd name="connsiteX11" fmla="*/ 1973046 w 3070583"/>
                  <a:gd name="connsiteY11" fmla="*/ 2775298 h 2965680"/>
                  <a:gd name="connsiteX12" fmla="*/ 1491401 w 3070583"/>
                  <a:gd name="connsiteY12" fmla="*/ 2674523 h 2965680"/>
                  <a:gd name="connsiteX13" fmla="*/ 1483882 w 3070583"/>
                  <a:gd name="connsiteY13" fmla="*/ 2910125 h 2965680"/>
                  <a:gd name="connsiteX14" fmla="*/ 874143 w 3070583"/>
                  <a:gd name="connsiteY14" fmla="*/ 2965670 h 2965680"/>
                  <a:gd name="connsiteX15" fmla="*/ 758381 w 3070583"/>
                  <a:gd name="connsiteY15" fmla="*/ 2853044 h 2965680"/>
                  <a:gd name="connsiteX16" fmla="*/ 750127 w 3070583"/>
                  <a:gd name="connsiteY16" fmla="*/ 2251912 h 2965680"/>
                  <a:gd name="connsiteX17" fmla="*/ 181200 w 3070583"/>
                  <a:gd name="connsiteY17" fmla="*/ 2307632 h 2965680"/>
                  <a:gd name="connsiteX18" fmla="*/ 394351 w 3070583"/>
                  <a:gd name="connsiteY18" fmla="*/ 1571689 h 2965680"/>
                  <a:gd name="connsiteX19" fmla="*/ 742815 w 3070583"/>
                  <a:gd name="connsiteY19" fmla="*/ 1719381 h 2965680"/>
                  <a:gd name="connsiteX20" fmla="*/ 732115 w 3070583"/>
                  <a:gd name="connsiteY20" fmla="*/ 940165 h 2965680"/>
                  <a:gd name="connsiteX21" fmla="*/ 844742 w 3070583"/>
                  <a:gd name="connsiteY21" fmla="*/ 824403 h 2965680"/>
                  <a:gd name="connsiteX22" fmla="*/ 1599561 w 3070583"/>
                  <a:gd name="connsiteY22" fmla="*/ 814039 h 2965680"/>
                  <a:gd name="connsiteX23" fmla="*/ 1583037 w 3070583"/>
                  <a:gd name="connsiteY23" fmla="*/ 636914 h 2965680"/>
                  <a:gd name="connsiteX0" fmla="*/ 1583037 w 3070583"/>
                  <a:gd name="connsiteY0" fmla="*/ 636914 h 2965680"/>
                  <a:gd name="connsiteX1" fmla="*/ 2121293 w 3070583"/>
                  <a:gd name="connsiteY1" fmla="*/ 645341 h 2965680"/>
                  <a:gd name="connsiteX2" fmla="*/ 2132430 w 3070583"/>
                  <a:gd name="connsiteY2" fmla="*/ 806722 h 2965680"/>
                  <a:gd name="connsiteX3" fmla="*/ 2998821 w 3070583"/>
                  <a:gd name="connsiteY3" fmla="*/ 803802 h 2965680"/>
                  <a:gd name="connsiteX4" fmla="*/ 3070010 w 3070583"/>
                  <a:gd name="connsiteY4" fmla="*/ 908064 h 2965680"/>
                  <a:gd name="connsiteX5" fmla="*/ 3070583 w 3070583"/>
                  <a:gd name="connsiteY5" fmla="*/ 1540155 h 2965680"/>
                  <a:gd name="connsiteX6" fmla="*/ 2723584 w 3070583"/>
                  <a:gd name="connsiteY6" fmla="*/ 1674128 h 2965680"/>
                  <a:gd name="connsiteX7" fmla="*/ 2664086 w 3070583"/>
                  <a:gd name="connsiteY7" fmla="*/ 2251392 h 2965680"/>
                  <a:gd name="connsiteX8" fmla="*/ 3013970 w 3070583"/>
                  <a:gd name="connsiteY8" fmla="*/ 2753366 h 2965680"/>
                  <a:gd name="connsiteX9" fmla="*/ 2892085 w 3070583"/>
                  <a:gd name="connsiteY9" fmla="*/ 2885776 h 2965680"/>
                  <a:gd name="connsiteX10" fmla="*/ 2078418 w 3070583"/>
                  <a:gd name="connsiteY10" fmla="*/ 2964698 h 2965680"/>
                  <a:gd name="connsiteX11" fmla="*/ 1973046 w 3070583"/>
                  <a:gd name="connsiteY11" fmla="*/ 2775298 h 2965680"/>
                  <a:gd name="connsiteX12" fmla="*/ 1491401 w 3070583"/>
                  <a:gd name="connsiteY12" fmla="*/ 2674523 h 2965680"/>
                  <a:gd name="connsiteX13" fmla="*/ 1483882 w 3070583"/>
                  <a:gd name="connsiteY13" fmla="*/ 2910125 h 2965680"/>
                  <a:gd name="connsiteX14" fmla="*/ 874143 w 3070583"/>
                  <a:gd name="connsiteY14" fmla="*/ 2965670 h 2965680"/>
                  <a:gd name="connsiteX15" fmla="*/ 758381 w 3070583"/>
                  <a:gd name="connsiteY15" fmla="*/ 2853044 h 2965680"/>
                  <a:gd name="connsiteX16" fmla="*/ 750127 w 3070583"/>
                  <a:gd name="connsiteY16" fmla="*/ 2251912 h 2965680"/>
                  <a:gd name="connsiteX17" fmla="*/ 181200 w 3070583"/>
                  <a:gd name="connsiteY17" fmla="*/ 2307632 h 2965680"/>
                  <a:gd name="connsiteX18" fmla="*/ 394351 w 3070583"/>
                  <a:gd name="connsiteY18" fmla="*/ 1571689 h 2965680"/>
                  <a:gd name="connsiteX19" fmla="*/ 742815 w 3070583"/>
                  <a:gd name="connsiteY19" fmla="*/ 1719381 h 2965680"/>
                  <a:gd name="connsiteX20" fmla="*/ 732115 w 3070583"/>
                  <a:gd name="connsiteY20" fmla="*/ 940165 h 2965680"/>
                  <a:gd name="connsiteX21" fmla="*/ 844742 w 3070583"/>
                  <a:gd name="connsiteY21" fmla="*/ 824403 h 2965680"/>
                  <a:gd name="connsiteX22" fmla="*/ 1599561 w 3070583"/>
                  <a:gd name="connsiteY22" fmla="*/ 814039 h 2965680"/>
                  <a:gd name="connsiteX23" fmla="*/ 1583037 w 3070583"/>
                  <a:gd name="connsiteY23" fmla="*/ 636914 h 2965680"/>
                  <a:gd name="connsiteX0" fmla="*/ 1583037 w 3070583"/>
                  <a:gd name="connsiteY0" fmla="*/ 636914 h 2965680"/>
                  <a:gd name="connsiteX1" fmla="*/ 2121293 w 3070583"/>
                  <a:gd name="connsiteY1" fmla="*/ 645341 h 2965680"/>
                  <a:gd name="connsiteX2" fmla="*/ 2132430 w 3070583"/>
                  <a:gd name="connsiteY2" fmla="*/ 806722 h 2965680"/>
                  <a:gd name="connsiteX3" fmla="*/ 2998821 w 3070583"/>
                  <a:gd name="connsiteY3" fmla="*/ 803802 h 2965680"/>
                  <a:gd name="connsiteX4" fmla="*/ 3070010 w 3070583"/>
                  <a:gd name="connsiteY4" fmla="*/ 908064 h 2965680"/>
                  <a:gd name="connsiteX5" fmla="*/ 3070583 w 3070583"/>
                  <a:gd name="connsiteY5" fmla="*/ 1540155 h 2965680"/>
                  <a:gd name="connsiteX6" fmla="*/ 2723584 w 3070583"/>
                  <a:gd name="connsiteY6" fmla="*/ 1674128 h 2965680"/>
                  <a:gd name="connsiteX7" fmla="*/ 2664086 w 3070583"/>
                  <a:gd name="connsiteY7" fmla="*/ 2251392 h 2965680"/>
                  <a:gd name="connsiteX8" fmla="*/ 3013970 w 3070583"/>
                  <a:gd name="connsiteY8" fmla="*/ 2753366 h 2965680"/>
                  <a:gd name="connsiteX9" fmla="*/ 2892085 w 3070583"/>
                  <a:gd name="connsiteY9" fmla="*/ 2885776 h 2965680"/>
                  <a:gd name="connsiteX10" fmla="*/ 2078418 w 3070583"/>
                  <a:gd name="connsiteY10" fmla="*/ 2964698 h 2965680"/>
                  <a:gd name="connsiteX11" fmla="*/ 1973046 w 3070583"/>
                  <a:gd name="connsiteY11" fmla="*/ 2775298 h 2965680"/>
                  <a:gd name="connsiteX12" fmla="*/ 1491401 w 3070583"/>
                  <a:gd name="connsiteY12" fmla="*/ 2674523 h 2965680"/>
                  <a:gd name="connsiteX13" fmla="*/ 1483882 w 3070583"/>
                  <a:gd name="connsiteY13" fmla="*/ 2910125 h 2965680"/>
                  <a:gd name="connsiteX14" fmla="*/ 874143 w 3070583"/>
                  <a:gd name="connsiteY14" fmla="*/ 2965670 h 2965680"/>
                  <a:gd name="connsiteX15" fmla="*/ 758381 w 3070583"/>
                  <a:gd name="connsiteY15" fmla="*/ 2853044 h 2965680"/>
                  <a:gd name="connsiteX16" fmla="*/ 750127 w 3070583"/>
                  <a:gd name="connsiteY16" fmla="*/ 2251912 h 2965680"/>
                  <a:gd name="connsiteX17" fmla="*/ 181200 w 3070583"/>
                  <a:gd name="connsiteY17" fmla="*/ 2307632 h 2965680"/>
                  <a:gd name="connsiteX18" fmla="*/ 394351 w 3070583"/>
                  <a:gd name="connsiteY18" fmla="*/ 1571689 h 2965680"/>
                  <a:gd name="connsiteX19" fmla="*/ 742815 w 3070583"/>
                  <a:gd name="connsiteY19" fmla="*/ 1719381 h 2965680"/>
                  <a:gd name="connsiteX20" fmla="*/ 732115 w 3070583"/>
                  <a:gd name="connsiteY20" fmla="*/ 940165 h 2965680"/>
                  <a:gd name="connsiteX21" fmla="*/ 844742 w 3070583"/>
                  <a:gd name="connsiteY21" fmla="*/ 824403 h 2965680"/>
                  <a:gd name="connsiteX22" fmla="*/ 1599561 w 3070583"/>
                  <a:gd name="connsiteY22" fmla="*/ 814039 h 2965680"/>
                  <a:gd name="connsiteX23" fmla="*/ 1583037 w 3070583"/>
                  <a:gd name="connsiteY23" fmla="*/ 636914 h 2965680"/>
                  <a:gd name="connsiteX0" fmla="*/ 1583037 w 3070583"/>
                  <a:gd name="connsiteY0" fmla="*/ 636914 h 2965680"/>
                  <a:gd name="connsiteX1" fmla="*/ 2121293 w 3070583"/>
                  <a:gd name="connsiteY1" fmla="*/ 645341 h 2965680"/>
                  <a:gd name="connsiteX2" fmla="*/ 2132430 w 3070583"/>
                  <a:gd name="connsiteY2" fmla="*/ 806722 h 2965680"/>
                  <a:gd name="connsiteX3" fmla="*/ 2998821 w 3070583"/>
                  <a:gd name="connsiteY3" fmla="*/ 803802 h 2965680"/>
                  <a:gd name="connsiteX4" fmla="*/ 3070010 w 3070583"/>
                  <a:gd name="connsiteY4" fmla="*/ 908064 h 2965680"/>
                  <a:gd name="connsiteX5" fmla="*/ 3070583 w 3070583"/>
                  <a:gd name="connsiteY5" fmla="*/ 1540155 h 2965680"/>
                  <a:gd name="connsiteX6" fmla="*/ 2723584 w 3070583"/>
                  <a:gd name="connsiteY6" fmla="*/ 1674128 h 2965680"/>
                  <a:gd name="connsiteX7" fmla="*/ 2664086 w 3070583"/>
                  <a:gd name="connsiteY7" fmla="*/ 2251392 h 2965680"/>
                  <a:gd name="connsiteX8" fmla="*/ 3013970 w 3070583"/>
                  <a:gd name="connsiteY8" fmla="*/ 2753366 h 2965680"/>
                  <a:gd name="connsiteX9" fmla="*/ 2892085 w 3070583"/>
                  <a:gd name="connsiteY9" fmla="*/ 2885776 h 2965680"/>
                  <a:gd name="connsiteX10" fmla="*/ 2078418 w 3070583"/>
                  <a:gd name="connsiteY10" fmla="*/ 2964698 h 2965680"/>
                  <a:gd name="connsiteX11" fmla="*/ 1973046 w 3070583"/>
                  <a:gd name="connsiteY11" fmla="*/ 2775298 h 2965680"/>
                  <a:gd name="connsiteX12" fmla="*/ 1491401 w 3070583"/>
                  <a:gd name="connsiteY12" fmla="*/ 2674523 h 2965680"/>
                  <a:gd name="connsiteX13" fmla="*/ 1483882 w 3070583"/>
                  <a:gd name="connsiteY13" fmla="*/ 2910125 h 2965680"/>
                  <a:gd name="connsiteX14" fmla="*/ 874143 w 3070583"/>
                  <a:gd name="connsiteY14" fmla="*/ 2965670 h 2965680"/>
                  <a:gd name="connsiteX15" fmla="*/ 758381 w 3070583"/>
                  <a:gd name="connsiteY15" fmla="*/ 2853044 h 2965680"/>
                  <a:gd name="connsiteX16" fmla="*/ 750127 w 3070583"/>
                  <a:gd name="connsiteY16" fmla="*/ 2251912 h 2965680"/>
                  <a:gd name="connsiteX17" fmla="*/ 181200 w 3070583"/>
                  <a:gd name="connsiteY17" fmla="*/ 2307632 h 2965680"/>
                  <a:gd name="connsiteX18" fmla="*/ 394351 w 3070583"/>
                  <a:gd name="connsiteY18" fmla="*/ 1571689 h 2965680"/>
                  <a:gd name="connsiteX19" fmla="*/ 742815 w 3070583"/>
                  <a:gd name="connsiteY19" fmla="*/ 1719381 h 2965680"/>
                  <a:gd name="connsiteX20" fmla="*/ 732115 w 3070583"/>
                  <a:gd name="connsiteY20" fmla="*/ 940165 h 2965680"/>
                  <a:gd name="connsiteX21" fmla="*/ 844742 w 3070583"/>
                  <a:gd name="connsiteY21" fmla="*/ 824403 h 2965680"/>
                  <a:gd name="connsiteX22" fmla="*/ 1599561 w 3070583"/>
                  <a:gd name="connsiteY22" fmla="*/ 814039 h 2965680"/>
                  <a:gd name="connsiteX23" fmla="*/ 1583037 w 3070583"/>
                  <a:gd name="connsiteY23" fmla="*/ 636914 h 2965680"/>
                  <a:gd name="connsiteX0" fmla="*/ 1583037 w 3070583"/>
                  <a:gd name="connsiteY0" fmla="*/ 636914 h 2965680"/>
                  <a:gd name="connsiteX1" fmla="*/ 2121293 w 3070583"/>
                  <a:gd name="connsiteY1" fmla="*/ 645341 h 2965680"/>
                  <a:gd name="connsiteX2" fmla="*/ 2132430 w 3070583"/>
                  <a:gd name="connsiteY2" fmla="*/ 806722 h 2965680"/>
                  <a:gd name="connsiteX3" fmla="*/ 2998821 w 3070583"/>
                  <a:gd name="connsiteY3" fmla="*/ 803802 h 2965680"/>
                  <a:gd name="connsiteX4" fmla="*/ 3070010 w 3070583"/>
                  <a:gd name="connsiteY4" fmla="*/ 908064 h 2965680"/>
                  <a:gd name="connsiteX5" fmla="*/ 3070583 w 3070583"/>
                  <a:gd name="connsiteY5" fmla="*/ 1540155 h 2965680"/>
                  <a:gd name="connsiteX6" fmla="*/ 2764550 w 3070583"/>
                  <a:gd name="connsiteY6" fmla="*/ 1696914 h 2965680"/>
                  <a:gd name="connsiteX7" fmla="*/ 2664086 w 3070583"/>
                  <a:gd name="connsiteY7" fmla="*/ 2251392 h 2965680"/>
                  <a:gd name="connsiteX8" fmla="*/ 3013970 w 3070583"/>
                  <a:gd name="connsiteY8" fmla="*/ 2753366 h 2965680"/>
                  <a:gd name="connsiteX9" fmla="*/ 2892085 w 3070583"/>
                  <a:gd name="connsiteY9" fmla="*/ 2885776 h 2965680"/>
                  <a:gd name="connsiteX10" fmla="*/ 2078418 w 3070583"/>
                  <a:gd name="connsiteY10" fmla="*/ 2964698 h 2965680"/>
                  <a:gd name="connsiteX11" fmla="*/ 1973046 w 3070583"/>
                  <a:gd name="connsiteY11" fmla="*/ 2775298 h 2965680"/>
                  <a:gd name="connsiteX12" fmla="*/ 1491401 w 3070583"/>
                  <a:gd name="connsiteY12" fmla="*/ 2674523 h 2965680"/>
                  <a:gd name="connsiteX13" fmla="*/ 1483882 w 3070583"/>
                  <a:gd name="connsiteY13" fmla="*/ 2910125 h 2965680"/>
                  <a:gd name="connsiteX14" fmla="*/ 874143 w 3070583"/>
                  <a:gd name="connsiteY14" fmla="*/ 2965670 h 2965680"/>
                  <a:gd name="connsiteX15" fmla="*/ 758381 w 3070583"/>
                  <a:gd name="connsiteY15" fmla="*/ 2853044 h 2965680"/>
                  <a:gd name="connsiteX16" fmla="*/ 750127 w 3070583"/>
                  <a:gd name="connsiteY16" fmla="*/ 2251912 h 2965680"/>
                  <a:gd name="connsiteX17" fmla="*/ 181200 w 3070583"/>
                  <a:gd name="connsiteY17" fmla="*/ 2307632 h 2965680"/>
                  <a:gd name="connsiteX18" fmla="*/ 394351 w 3070583"/>
                  <a:gd name="connsiteY18" fmla="*/ 1571689 h 2965680"/>
                  <a:gd name="connsiteX19" fmla="*/ 742815 w 3070583"/>
                  <a:gd name="connsiteY19" fmla="*/ 1719381 h 2965680"/>
                  <a:gd name="connsiteX20" fmla="*/ 732115 w 3070583"/>
                  <a:gd name="connsiteY20" fmla="*/ 940165 h 2965680"/>
                  <a:gd name="connsiteX21" fmla="*/ 844742 w 3070583"/>
                  <a:gd name="connsiteY21" fmla="*/ 824403 h 2965680"/>
                  <a:gd name="connsiteX22" fmla="*/ 1599561 w 3070583"/>
                  <a:gd name="connsiteY22" fmla="*/ 814039 h 2965680"/>
                  <a:gd name="connsiteX23" fmla="*/ 1583037 w 3070583"/>
                  <a:gd name="connsiteY23" fmla="*/ 636914 h 2965680"/>
                  <a:gd name="connsiteX0" fmla="*/ 1583037 w 3070583"/>
                  <a:gd name="connsiteY0" fmla="*/ 636914 h 2965680"/>
                  <a:gd name="connsiteX1" fmla="*/ 2121293 w 3070583"/>
                  <a:gd name="connsiteY1" fmla="*/ 645341 h 2965680"/>
                  <a:gd name="connsiteX2" fmla="*/ 2132430 w 3070583"/>
                  <a:gd name="connsiteY2" fmla="*/ 806722 h 2965680"/>
                  <a:gd name="connsiteX3" fmla="*/ 2998821 w 3070583"/>
                  <a:gd name="connsiteY3" fmla="*/ 803802 h 2965680"/>
                  <a:gd name="connsiteX4" fmla="*/ 3070010 w 3070583"/>
                  <a:gd name="connsiteY4" fmla="*/ 908064 h 2965680"/>
                  <a:gd name="connsiteX5" fmla="*/ 3070583 w 3070583"/>
                  <a:gd name="connsiteY5" fmla="*/ 1540155 h 2965680"/>
                  <a:gd name="connsiteX6" fmla="*/ 2764550 w 3070583"/>
                  <a:gd name="connsiteY6" fmla="*/ 1696914 h 2965680"/>
                  <a:gd name="connsiteX7" fmla="*/ 2664086 w 3070583"/>
                  <a:gd name="connsiteY7" fmla="*/ 2251392 h 2965680"/>
                  <a:gd name="connsiteX8" fmla="*/ 3013970 w 3070583"/>
                  <a:gd name="connsiteY8" fmla="*/ 2753366 h 2965680"/>
                  <a:gd name="connsiteX9" fmla="*/ 2892085 w 3070583"/>
                  <a:gd name="connsiteY9" fmla="*/ 2885776 h 2965680"/>
                  <a:gd name="connsiteX10" fmla="*/ 2078418 w 3070583"/>
                  <a:gd name="connsiteY10" fmla="*/ 2964698 h 2965680"/>
                  <a:gd name="connsiteX11" fmla="*/ 1973046 w 3070583"/>
                  <a:gd name="connsiteY11" fmla="*/ 2775298 h 2965680"/>
                  <a:gd name="connsiteX12" fmla="*/ 1491401 w 3070583"/>
                  <a:gd name="connsiteY12" fmla="*/ 2674523 h 2965680"/>
                  <a:gd name="connsiteX13" fmla="*/ 1483882 w 3070583"/>
                  <a:gd name="connsiteY13" fmla="*/ 2910125 h 2965680"/>
                  <a:gd name="connsiteX14" fmla="*/ 874143 w 3070583"/>
                  <a:gd name="connsiteY14" fmla="*/ 2965670 h 2965680"/>
                  <a:gd name="connsiteX15" fmla="*/ 758381 w 3070583"/>
                  <a:gd name="connsiteY15" fmla="*/ 2853044 h 2965680"/>
                  <a:gd name="connsiteX16" fmla="*/ 750127 w 3070583"/>
                  <a:gd name="connsiteY16" fmla="*/ 2251912 h 2965680"/>
                  <a:gd name="connsiteX17" fmla="*/ 181200 w 3070583"/>
                  <a:gd name="connsiteY17" fmla="*/ 2307632 h 2965680"/>
                  <a:gd name="connsiteX18" fmla="*/ 394351 w 3070583"/>
                  <a:gd name="connsiteY18" fmla="*/ 1571689 h 2965680"/>
                  <a:gd name="connsiteX19" fmla="*/ 742815 w 3070583"/>
                  <a:gd name="connsiteY19" fmla="*/ 1719381 h 2965680"/>
                  <a:gd name="connsiteX20" fmla="*/ 732115 w 3070583"/>
                  <a:gd name="connsiteY20" fmla="*/ 940165 h 2965680"/>
                  <a:gd name="connsiteX21" fmla="*/ 844742 w 3070583"/>
                  <a:gd name="connsiteY21" fmla="*/ 824403 h 2965680"/>
                  <a:gd name="connsiteX22" fmla="*/ 1599561 w 3070583"/>
                  <a:gd name="connsiteY22" fmla="*/ 814039 h 2965680"/>
                  <a:gd name="connsiteX23" fmla="*/ 1583037 w 3070583"/>
                  <a:gd name="connsiteY23" fmla="*/ 636914 h 2965680"/>
                  <a:gd name="connsiteX0" fmla="*/ 1583037 w 3070583"/>
                  <a:gd name="connsiteY0" fmla="*/ 636914 h 2965680"/>
                  <a:gd name="connsiteX1" fmla="*/ 2121293 w 3070583"/>
                  <a:gd name="connsiteY1" fmla="*/ 645341 h 2965680"/>
                  <a:gd name="connsiteX2" fmla="*/ 2132430 w 3070583"/>
                  <a:gd name="connsiteY2" fmla="*/ 806722 h 2965680"/>
                  <a:gd name="connsiteX3" fmla="*/ 2998821 w 3070583"/>
                  <a:gd name="connsiteY3" fmla="*/ 803802 h 2965680"/>
                  <a:gd name="connsiteX4" fmla="*/ 3070010 w 3070583"/>
                  <a:gd name="connsiteY4" fmla="*/ 908064 h 2965680"/>
                  <a:gd name="connsiteX5" fmla="*/ 3070583 w 3070583"/>
                  <a:gd name="connsiteY5" fmla="*/ 1540155 h 2965680"/>
                  <a:gd name="connsiteX6" fmla="*/ 2665528 w 3070583"/>
                  <a:gd name="connsiteY6" fmla="*/ 1682067 h 2965680"/>
                  <a:gd name="connsiteX7" fmla="*/ 2664086 w 3070583"/>
                  <a:gd name="connsiteY7" fmla="*/ 2251392 h 2965680"/>
                  <a:gd name="connsiteX8" fmla="*/ 3013970 w 3070583"/>
                  <a:gd name="connsiteY8" fmla="*/ 2753366 h 2965680"/>
                  <a:gd name="connsiteX9" fmla="*/ 2892085 w 3070583"/>
                  <a:gd name="connsiteY9" fmla="*/ 2885776 h 2965680"/>
                  <a:gd name="connsiteX10" fmla="*/ 2078418 w 3070583"/>
                  <a:gd name="connsiteY10" fmla="*/ 2964698 h 2965680"/>
                  <a:gd name="connsiteX11" fmla="*/ 1973046 w 3070583"/>
                  <a:gd name="connsiteY11" fmla="*/ 2775298 h 2965680"/>
                  <a:gd name="connsiteX12" fmla="*/ 1491401 w 3070583"/>
                  <a:gd name="connsiteY12" fmla="*/ 2674523 h 2965680"/>
                  <a:gd name="connsiteX13" fmla="*/ 1483882 w 3070583"/>
                  <a:gd name="connsiteY13" fmla="*/ 2910125 h 2965680"/>
                  <a:gd name="connsiteX14" fmla="*/ 874143 w 3070583"/>
                  <a:gd name="connsiteY14" fmla="*/ 2965670 h 2965680"/>
                  <a:gd name="connsiteX15" fmla="*/ 758381 w 3070583"/>
                  <a:gd name="connsiteY15" fmla="*/ 2853044 h 2965680"/>
                  <a:gd name="connsiteX16" fmla="*/ 750127 w 3070583"/>
                  <a:gd name="connsiteY16" fmla="*/ 2251912 h 2965680"/>
                  <a:gd name="connsiteX17" fmla="*/ 181200 w 3070583"/>
                  <a:gd name="connsiteY17" fmla="*/ 2307632 h 2965680"/>
                  <a:gd name="connsiteX18" fmla="*/ 394351 w 3070583"/>
                  <a:gd name="connsiteY18" fmla="*/ 1571689 h 2965680"/>
                  <a:gd name="connsiteX19" fmla="*/ 742815 w 3070583"/>
                  <a:gd name="connsiteY19" fmla="*/ 1719381 h 2965680"/>
                  <a:gd name="connsiteX20" fmla="*/ 732115 w 3070583"/>
                  <a:gd name="connsiteY20" fmla="*/ 940165 h 2965680"/>
                  <a:gd name="connsiteX21" fmla="*/ 844742 w 3070583"/>
                  <a:gd name="connsiteY21" fmla="*/ 824403 h 2965680"/>
                  <a:gd name="connsiteX22" fmla="*/ 1599561 w 3070583"/>
                  <a:gd name="connsiteY22" fmla="*/ 814039 h 2965680"/>
                  <a:gd name="connsiteX23" fmla="*/ 1583037 w 3070583"/>
                  <a:gd name="connsiteY23" fmla="*/ 636914 h 2965680"/>
                  <a:gd name="connsiteX0" fmla="*/ 1583037 w 3070583"/>
                  <a:gd name="connsiteY0" fmla="*/ 636914 h 2965680"/>
                  <a:gd name="connsiteX1" fmla="*/ 2121293 w 3070583"/>
                  <a:gd name="connsiteY1" fmla="*/ 645341 h 2965680"/>
                  <a:gd name="connsiteX2" fmla="*/ 2132430 w 3070583"/>
                  <a:gd name="connsiteY2" fmla="*/ 806722 h 2965680"/>
                  <a:gd name="connsiteX3" fmla="*/ 2998821 w 3070583"/>
                  <a:gd name="connsiteY3" fmla="*/ 803802 h 2965680"/>
                  <a:gd name="connsiteX4" fmla="*/ 3070010 w 3070583"/>
                  <a:gd name="connsiteY4" fmla="*/ 908064 h 2965680"/>
                  <a:gd name="connsiteX5" fmla="*/ 3070583 w 3070583"/>
                  <a:gd name="connsiteY5" fmla="*/ 1540155 h 2965680"/>
                  <a:gd name="connsiteX6" fmla="*/ 2696829 w 3070583"/>
                  <a:gd name="connsiteY6" fmla="*/ 1686067 h 2965680"/>
                  <a:gd name="connsiteX7" fmla="*/ 2664086 w 3070583"/>
                  <a:gd name="connsiteY7" fmla="*/ 2251392 h 2965680"/>
                  <a:gd name="connsiteX8" fmla="*/ 3013970 w 3070583"/>
                  <a:gd name="connsiteY8" fmla="*/ 2753366 h 2965680"/>
                  <a:gd name="connsiteX9" fmla="*/ 2892085 w 3070583"/>
                  <a:gd name="connsiteY9" fmla="*/ 2885776 h 2965680"/>
                  <a:gd name="connsiteX10" fmla="*/ 2078418 w 3070583"/>
                  <a:gd name="connsiteY10" fmla="*/ 2964698 h 2965680"/>
                  <a:gd name="connsiteX11" fmla="*/ 1973046 w 3070583"/>
                  <a:gd name="connsiteY11" fmla="*/ 2775298 h 2965680"/>
                  <a:gd name="connsiteX12" fmla="*/ 1491401 w 3070583"/>
                  <a:gd name="connsiteY12" fmla="*/ 2674523 h 2965680"/>
                  <a:gd name="connsiteX13" fmla="*/ 1483882 w 3070583"/>
                  <a:gd name="connsiteY13" fmla="*/ 2910125 h 2965680"/>
                  <a:gd name="connsiteX14" fmla="*/ 874143 w 3070583"/>
                  <a:gd name="connsiteY14" fmla="*/ 2965670 h 2965680"/>
                  <a:gd name="connsiteX15" fmla="*/ 758381 w 3070583"/>
                  <a:gd name="connsiteY15" fmla="*/ 2853044 h 2965680"/>
                  <a:gd name="connsiteX16" fmla="*/ 750127 w 3070583"/>
                  <a:gd name="connsiteY16" fmla="*/ 2251912 h 2965680"/>
                  <a:gd name="connsiteX17" fmla="*/ 181200 w 3070583"/>
                  <a:gd name="connsiteY17" fmla="*/ 2307632 h 2965680"/>
                  <a:gd name="connsiteX18" fmla="*/ 394351 w 3070583"/>
                  <a:gd name="connsiteY18" fmla="*/ 1571689 h 2965680"/>
                  <a:gd name="connsiteX19" fmla="*/ 742815 w 3070583"/>
                  <a:gd name="connsiteY19" fmla="*/ 1719381 h 2965680"/>
                  <a:gd name="connsiteX20" fmla="*/ 732115 w 3070583"/>
                  <a:gd name="connsiteY20" fmla="*/ 940165 h 2965680"/>
                  <a:gd name="connsiteX21" fmla="*/ 844742 w 3070583"/>
                  <a:gd name="connsiteY21" fmla="*/ 824403 h 2965680"/>
                  <a:gd name="connsiteX22" fmla="*/ 1599561 w 3070583"/>
                  <a:gd name="connsiteY22" fmla="*/ 814039 h 2965680"/>
                  <a:gd name="connsiteX23" fmla="*/ 1583037 w 3070583"/>
                  <a:gd name="connsiteY23" fmla="*/ 636914 h 2965680"/>
                  <a:gd name="connsiteX0" fmla="*/ 1583037 w 3070583"/>
                  <a:gd name="connsiteY0" fmla="*/ 636914 h 2965680"/>
                  <a:gd name="connsiteX1" fmla="*/ 2121293 w 3070583"/>
                  <a:gd name="connsiteY1" fmla="*/ 645341 h 2965680"/>
                  <a:gd name="connsiteX2" fmla="*/ 2132430 w 3070583"/>
                  <a:gd name="connsiteY2" fmla="*/ 806722 h 2965680"/>
                  <a:gd name="connsiteX3" fmla="*/ 2998821 w 3070583"/>
                  <a:gd name="connsiteY3" fmla="*/ 803802 h 2965680"/>
                  <a:gd name="connsiteX4" fmla="*/ 3070010 w 3070583"/>
                  <a:gd name="connsiteY4" fmla="*/ 908064 h 2965680"/>
                  <a:gd name="connsiteX5" fmla="*/ 3070583 w 3070583"/>
                  <a:gd name="connsiteY5" fmla="*/ 1540155 h 2965680"/>
                  <a:gd name="connsiteX6" fmla="*/ 2696829 w 3070583"/>
                  <a:gd name="connsiteY6" fmla="*/ 1686067 h 2965680"/>
                  <a:gd name="connsiteX7" fmla="*/ 2664086 w 3070583"/>
                  <a:gd name="connsiteY7" fmla="*/ 2251392 h 2965680"/>
                  <a:gd name="connsiteX8" fmla="*/ 3013970 w 3070583"/>
                  <a:gd name="connsiteY8" fmla="*/ 2753366 h 2965680"/>
                  <a:gd name="connsiteX9" fmla="*/ 2892085 w 3070583"/>
                  <a:gd name="connsiteY9" fmla="*/ 2885776 h 2965680"/>
                  <a:gd name="connsiteX10" fmla="*/ 2078418 w 3070583"/>
                  <a:gd name="connsiteY10" fmla="*/ 2964698 h 2965680"/>
                  <a:gd name="connsiteX11" fmla="*/ 1973046 w 3070583"/>
                  <a:gd name="connsiteY11" fmla="*/ 2775298 h 2965680"/>
                  <a:gd name="connsiteX12" fmla="*/ 1491401 w 3070583"/>
                  <a:gd name="connsiteY12" fmla="*/ 2674523 h 2965680"/>
                  <a:gd name="connsiteX13" fmla="*/ 1483882 w 3070583"/>
                  <a:gd name="connsiteY13" fmla="*/ 2910125 h 2965680"/>
                  <a:gd name="connsiteX14" fmla="*/ 874143 w 3070583"/>
                  <a:gd name="connsiteY14" fmla="*/ 2965670 h 2965680"/>
                  <a:gd name="connsiteX15" fmla="*/ 758381 w 3070583"/>
                  <a:gd name="connsiteY15" fmla="*/ 2853044 h 2965680"/>
                  <a:gd name="connsiteX16" fmla="*/ 750127 w 3070583"/>
                  <a:gd name="connsiteY16" fmla="*/ 2251912 h 2965680"/>
                  <a:gd name="connsiteX17" fmla="*/ 181200 w 3070583"/>
                  <a:gd name="connsiteY17" fmla="*/ 2307632 h 2965680"/>
                  <a:gd name="connsiteX18" fmla="*/ 394351 w 3070583"/>
                  <a:gd name="connsiteY18" fmla="*/ 1571689 h 2965680"/>
                  <a:gd name="connsiteX19" fmla="*/ 742815 w 3070583"/>
                  <a:gd name="connsiteY19" fmla="*/ 1719381 h 2965680"/>
                  <a:gd name="connsiteX20" fmla="*/ 732115 w 3070583"/>
                  <a:gd name="connsiteY20" fmla="*/ 940165 h 2965680"/>
                  <a:gd name="connsiteX21" fmla="*/ 844742 w 3070583"/>
                  <a:gd name="connsiteY21" fmla="*/ 824403 h 2965680"/>
                  <a:gd name="connsiteX22" fmla="*/ 1599561 w 3070583"/>
                  <a:gd name="connsiteY22" fmla="*/ 814039 h 2965680"/>
                  <a:gd name="connsiteX23" fmla="*/ 1583037 w 3070583"/>
                  <a:gd name="connsiteY23" fmla="*/ 636914 h 2965680"/>
                  <a:gd name="connsiteX0" fmla="*/ 1583037 w 3070583"/>
                  <a:gd name="connsiteY0" fmla="*/ 636914 h 2965680"/>
                  <a:gd name="connsiteX1" fmla="*/ 2121293 w 3070583"/>
                  <a:gd name="connsiteY1" fmla="*/ 645341 h 2965680"/>
                  <a:gd name="connsiteX2" fmla="*/ 2132430 w 3070583"/>
                  <a:gd name="connsiteY2" fmla="*/ 806722 h 2965680"/>
                  <a:gd name="connsiteX3" fmla="*/ 2998821 w 3070583"/>
                  <a:gd name="connsiteY3" fmla="*/ 803802 h 2965680"/>
                  <a:gd name="connsiteX4" fmla="*/ 3070010 w 3070583"/>
                  <a:gd name="connsiteY4" fmla="*/ 908064 h 2965680"/>
                  <a:gd name="connsiteX5" fmla="*/ 3070583 w 3070583"/>
                  <a:gd name="connsiteY5" fmla="*/ 1540155 h 2965680"/>
                  <a:gd name="connsiteX6" fmla="*/ 2696829 w 3070583"/>
                  <a:gd name="connsiteY6" fmla="*/ 1686067 h 2965680"/>
                  <a:gd name="connsiteX7" fmla="*/ 2664086 w 3070583"/>
                  <a:gd name="connsiteY7" fmla="*/ 2251392 h 2965680"/>
                  <a:gd name="connsiteX8" fmla="*/ 3013970 w 3070583"/>
                  <a:gd name="connsiteY8" fmla="*/ 2753366 h 2965680"/>
                  <a:gd name="connsiteX9" fmla="*/ 2892085 w 3070583"/>
                  <a:gd name="connsiteY9" fmla="*/ 2885776 h 2965680"/>
                  <a:gd name="connsiteX10" fmla="*/ 2078418 w 3070583"/>
                  <a:gd name="connsiteY10" fmla="*/ 2964698 h 2965680"/>
                  <a:gd name="connsiteX11" fmla="*/ 1973046 w 3070583"/>
                  <a:gd name="connsiteY11" fmla="*/ 2775298 h 2965680"/>
                  <a:gd name="connsiteX12" fmla="*/ 1491401 w 3070583"/>
                  <a:gd name="connsiteY12" fmla="*/ 2674523 h 2965680"/>
                  <a:gd name="connsiteX13" fmla="*/ 1483882 w 3070583"/>
                  <a:gd name="connsiteY13" fmla="*/ 2910125 h 2965680"/>
                  <a:gd name="connsiteX14" fmla="*/ 874143 w 3070583"/>
                  <a:gd name="connsiteY14" fmla="*/ 2965670 h 2965680"/>
                  <a:gd name="connsiteX15" fmla="*/ 758381 w 3070583"/>
                  <a:gd name="connsiteY15" fmla="*/ 2853044 h 2965680"/>
                  <a:gd name="connsiteX16" fmla="*/ 750127 w 3070583"/>
                  <a:gd name="connsiteY16" fmla="*/ 2251912 h 2965680"/>
                  <a:gd name="connsiteX17" fmla="*/ 181200 w 3070583"/>
                  <a:gd name="connsiteY17" fmla="*/ 2307632 h 2965680"/>
                  <a:gd name="connsiteX18" fmla="*/ 394351 w 3070583"/>
                  <a:gd name="connsiteY18" fmla="*/ 1571689 h 2965680"/>
                  <a:gd name="connsiteX19" fmla="*/ 742815 w 3070583"/>
                  <a:gd name="connsiteY19" fmla="*/ 1719381 h 2965680"/>
                  <a:gd name="connsiteX20" fmla="*/ 732115 w 3070583"/>
                  <a:gd name="connsiteY20" fmla="*/ 940165 h 2965680"/>
                  <a:gd name="connsiteX21" fmla="*/ 844742 w 3070583"/>
                  <a:gd name="connsiteY21" fmla="*/ 824403 h 2965680"/>
                  <a:gd name="connsiteX22" fmla="*/ 1599561 w 3070583"/>
                  <a:gd name="connsiteY22" fmla="*/ 814039 h 2965680"/>
                  <a:gd name="connsiteX23" fmla="*/ 1583037 w 3070583"/>
                  <a:gd name="connsiteY23" fmla="*/ 636914 h 2965680"/>
                  <a:gd name="connsiteX0" fmla="*/ 1583037 w 3070583"/>
                  <a:gd name="connsiteY0" fmla="*/ 636914 h 2965680"/>
                  <a:gd name="connsiteX1" fmla="*/ 2121293 w 3070583"/>
                  <a:gd name="connsiteY1" fmla="*/ 645341 h 2965680"/>
                  <a:gd name="connsiteX2" fmla="*/ 2132430 w 3070583"/>
                  <a:gd name="connsiteY2" fmla="*/ 806722 h 2965680"/>
                  <a:gd name="connsiteX3" fmla="*/ 2998821 w 3070583"/>
                  <a:gd name="connsiteY3" fmla="*/ 803802 h 2965680"/>
                  <a:gd name="connsiteX4" fmla="*/ 3070010 w 3070583"/>
                  <a:gd name="connsiteY4" fmla="*/ 908064 h 2965680"/>
                  <a:gd name="connsiteX5" fmla="*/ 3070583 w 3070583"/>
                  <a:gd name="connsiteY5" fmla="*/ 1540155 h 2965680"/>
                  <a:gd name="connsiteX6" fmla="*/ 2696829 w 3070583"/>
                  <a:gd name="connsiteY6" fmla="*/ 1686067 h 2965680"/>
                  <a:gd name="connsiteX7" fmla="*/ 2664086 w 3070583"/>
                  <a:gd name="connsiteY7" fmla="*/ 2251392 h 2965680"/>
                  <a:gd name="connsiteX8" fmla="*/ 3013970 w 3070583"/>
                  <a:gd name="connsiteY8" fmla="*/ 2753366 h 2965680"/>
                  <a:gd name="connsiteX9" fmla="*/ 2892085 w 3070583"/>
                  <a:gd name="connsiteY9" fmla="*/ 2885776 h 2965680"/>
                  <a:gd name="connsiteX10" fmla="*/ 2078418 w 3070583"/>
                  <a:gd name="connsiteY10" fmla="*/ 2964698 h 2965680"/>
                  <a:gd name="connsiteX11" fmla="*/ 1973046 w 3070583"/>
                  <a:gd name="connsiteY11" fmla="*/ 2775298 h 2965680"/>
                  <a:gd name="connsiteX12" fmla="*/ 1491401 w 3070583"/>
                  <a:gd name="connsiteY12" fmla="*/ 2674523 h 2965680"/>
                  <a:gd name="connsiteX13" fmla="*/ 1483882 w 3070583"/>
                  <a:gd name="connsiteY13" fmla="*/ 2910125 h 2965680"/>
                  <a:gd name="connsiteX14" fmla="*/ 874143 w 3070583"/>
                  <a:gd name="connsiteY14" fmla="*/ 2965670 h 2965680"/>
                  <a:gd name="connsiteX15" fmla="*/ 758381 w 3070583"/>
                  <a:gd name="connsiteY15" fmla="*/ 2853044 h 2965680"/>
                  <a:gd name="connsiteX16" fmla="*/ 750127 w 3070583"/>
                  <a:gd name="connsiteY16" fmla="*/ 2251912 h 2965680"/>
                  <a:gd name="connsiteX17" fmla="*/ 181200 w 3070583"/>
                  <a:gd name="connsiteY17" fmla="*/ 2307632 h 2965680"/>
                  <a:gd name="connsiteX18" fmla="*/ 394351 w 3070583"/>
                  <a:gd name="connsiteY18" fmla="*/ 1571689 h 2965680"/>
                  <a:gd name="connsiteX19" fmla="*/ 742815 w 3070583"/>
                  <a:gd name="connsiteY19" fmla="*/ 1719381 h 2965680"/>
                  <a:gd name="connsiteX20" fmla="*/ 732115 w 3070583"/>
                  <a:gd name="connsiteY20" fmla="*/ 940165 h 2965680"/>
                  <a:gd name="connsiteX21" fmla="*/ 844742 w 3070583"/>
                  <a:gd name="connsiteY21" fmla="*/ 824403 h 2965680"/>
                  <a:gd name="connsiteX22" fmla="*/ 1599561 w 3070583"/>
                  <a:gd name="connsiteY22" fmla="*/ 814039 h 2965680"/>
                  <a:gd name="connsiteX23" fmla="*/ 1583037 w 3070583"/>
                  <a:gd name="connsiteY23" fmla="*/ 636914 h 2965680"/>
                  <a:gd name="connsiteX0" fmla="*/ 1583037 w 3070583"/>
                  <a:gd name="connsiteY0" fmla="*/ 636914 h 2965680"/>
                  <a:gd name="connsiteX1" fmla="*/ 2121293 w 3070583"/>
                  <a:gd name="connsiteY1" fmla="*/ 645341 h 2965680"/>
                  <a:gd name="connsiteX2" fmla="*/ 2132430 w 3070583"/>
                  <a:gd name="connsiteY2" fmla="*/ 806722 h 2965680"/>
                  <a:gd name="connsiteX3" fmla="*/ 2998821 w 3070583"/>
                  <a:gd name="connsiteY3" fmla="*/ 803802 h 2965680"/>
                  <a:gd name="connsiteX4" fmla="*/ 3070010 w 3070583"/>
                  <a:gd name="connsiteY4" fmla="*/ 908064 h 2965680"/>
                  <a:gd name="connsiteX5" fmla="*/ 3070583 w 3070583"/>
                  <a:gd name="connsiteY5" fmla="*/ 1540155 h 2965680"/>
                  <a:gd name="connsiteX6" fmla="*/ 2696829 w 3070583"/>
                  <a:gd name="connsiteY6" fmla="*/ 1686067 h 2965680"/>
                  <a:gd name="connsiteX7" fmla="*/ 2664086 w 3070583"/>
                  <a:gd name="connsiteY7" fmla="*/ 2251392 h 2965680"/>
                  <a:gd name="connsiteX8" fmla="*/ 3013970 w 3070583"/>
                  <a:gd name="connsiteY8" fmla="*/ 2753366 h 2965680"/>
                  <a:gd name="connsiteX9" fmla="*/ 2892085 w 3070583"/>
                  <a:gd name="connsiteY9" fmla="*/ 2885776 h 2965680"/>
                  <a:gd name="connsiteX10" fmla="*/ 2078418 w 3070583"/>
                  <a:gd name="connsiteY10" fmla="*/ 2964698 h 2965680"/>
                  <a:gd name="connsiteX11" fmla="*/ 1973046 w 3070583"/>
                  <a:gd name="connsiteY11" fmla="*/ 2775298 h 2965680"/>
                  <a:gd name="connsiteX12" fmla="*/ 1491401 w 3070583"/>
                  <a:gd name="connsiteY12" fmla="*/ 2674523 h 2965680"/>
                  <a:gd name="connsiteX13" fmla="*/ 1483882 w 3070583"/>
                  <a:gd name="connsiteY13" fmla="*/ 2910125 h 2965680"/>
                  <a:gd name="connsiteX14" fmla="*/ 874143 w 3070583"/>
                  <a:gd name="connsiteY14" fmla="*/ 2965670 h 2965680"/>
                  <a:gd name="connsiteX15" fmla="*/ 758381 w 3070583"/>
                  <a:gd name="connsiteY15" fmla="*/ 2853044 h 2965680"/>
                  <a:gd name="connsiteX16" fmla="*/ 750127 w 3070583"/>
                  <a:gd name="connsiteY16" fmla="*/ 2251912 h 2965680"/>
                  <a:gd name="connsiteX17" fmla="*/ 181200 w 3070583"/>
                  <a:gd name="connsiteY17" fmla="*/ 2307632 h 2965680"/>
                  <a:gd name="connsiteX18" fmla="*/ 394351 w 3070583"/>
                  <a:gd name="connsiteY18" fmla="*/ 1571689 h 2965680"/>
                  <a:gd name="connsiteX19" fmla="*/ 742815 w 3070583"/>
                  <a:gd name="connsiteY19" fmla="*/ 1719381 h 2965680"/>
                  <a:gd name="connsiteX20" fmla="*/ 732115 w 3070583"/>
                  <a:gd name="connsiteY20" fmla="*/ 940165 h 2965680"/>
                  <a:gd name="connsiteX21" fmla="*/ 844742 w 3070583"/>
                  <a:gd name="connsiteY21" fmla="*/ 824403 h 2965680"/>
                  <a:gd name="connsiteX22" fmla="*/ 1599561 w 3070583"/>
                  <a:gd name="connsiteY22" fmla="*/ 814039 h 2965680"/>
                  <a:gd name="connsiteX23" fmla="*/ 1583037 w 3070583"/>
                  <a:gd name="connsiteY23" fmla="*/ 636914 h 2965680"/>
                  <a:gd name="connsiteX0" fmla="*/ 1595172 w 3082718"/>
                  <a:gd name="connsiteY0" fmla="*/ 636914 h 2965680"/>
                  <a:gd name="connsiteX1" fmla="*/ 2133428 w 3082718"/>
                  <a:gd name="connsiteY1" fmla="*/ 645341 h 2965680"/>
                  <a:gd name="connsiteX2" fmla="*/ 2144565 w 3082718"/>
                  <a:gd name="connsiteY2" fmla="*/ 806722 h 2965680"/>
                  <a:gd name="connsiteX3" fmla="*/ 3010956 w 3082718"/>
                  <a:gd name="connsiteY3" fmla="*/ 803802 h 2965680"/>
                  <a:gd name="connsiteX4" fmla="*/ 3082145 w 3082718"/>
                  <a:gd name="connsiteY4" fmla="*/ 908064 h 2965680"/>
                  <a:gd name="connsiteX5" fmla="*/ 3082718 w 3082718"/>
                  <a:gd name="connsiteY5" fmla="*/ 1540155 h 2965680"/>
                  <a:gd name="connsiteX6" fmla="*/ 2708964 w 3082718"/>
                  <a:gd name="connsiteY6" fmla="*/ 1686067 h 2965680"/>
                  <a:gd name="connsiteX7" fmla="*/ 2676221 w 3082718"/>
                  <a:gd name="connsiteY7" fmla="*/ 2251392 h 2965680"/>
                  <a:gd name="connsiteX8" fmla="*/ 3026105 w 3082718"/>
                  <a:gd name="connsiteY8" fmla="*/ 2753366 h 2965680"/>
                  <a:gd name="connsiteX9" fmla="*/ 2904220 w 3082718"/>
                  <a:gd name="connsiteY9" fmla="*/ 2885776 h 2965680"/>
                  <a:gd name="connsiteX10" fmla="*/ 2090553 w 3082718"/>
                  <a:gd name="connsiteY10" fmla="*/ 2964698 h 2965680"/>
                  <a:gd name="connsiteX11" fmla="*/ 1985181 w 3082718"/>
                  <a:gd name="connsiteY11" fmla="*/ 2775298 h 2965680"/>
                  <a:gd name="connsiteX12" fmla="*/ 1503536 w 3082718"/>
                  <a:gd name="connsiteY12" fmla="*/ 2674523 h 2965680"/>
                  <a:gd name="connsiteX13" fmla="*/ 1496017 w 3082718"/>
                  <a:gd name="connsiteY13" fmla="*/ 2910125 h 2965680"/>
                  <a:gd name="connsiteX14" fmla="*/ 886278 w 3082718"/>
                  <a:gd name="connsiteY14" fmla="*/ 2965670 h 2965680"/>
                  <a:gd name="connsiteX15" fmla="*/ 770516 w 3082718"/>
                  <a:gd name="connsiteY15" fmla="*/ 2853044 h 2965680"/>
                  <a:gd name="connsiteX16" fmla="*/ 762262 w 3082718"/>
                  <a:gd name="connsiteY16" fmla="*/ 2251912 h 2965680"/>
                  <a:gd name="connsiteX17" fmla="*/ 193335 w 3082718"/>
                  <a:gd name="connsiteY17" fmla="*/ 2307632 h 2965680"/>
                  <a:gd name="connsiteX18" fmla="*/ 406486 w 3082718"/>
                  <a:gd name="connsiteY18" fmla="*/ 1571689 h 2965680"/>
                  <a:gd name="connsiteX19" fmla="*/ 754950 w 3082718"/>
                  <a:gd name="connsiteY19" fmla="*/ 1719381 h 2965680"/>
                  <a:gd name="connsiteX20" fmla="*/ 744250 w 3082718"/>
                  <a:gd name="connsiteY20" fmla="*/ 940165 h 2965680"/>
                  <a:gd name="connsiteX21" fmla="*/ 856877 w 3082718"/>
                  <a:gd name="connsiteY21" fmla="*/ 824403 h 2965680"/>
                  <a:gd name="connsiteX22" fmla="*/ 1611696 w 3082718"/>
                  <a:gd name="connsiteY22" fmla="*/ 814039 h 2965680"/>
                  <a:gd name="connsiteX23" fmla="*/ 1595172 w 3082718"/>
                  <a:gd name="connsiteY23" fmla="*/ 636914 h 2965680"/>
                  <a:gd name="connsiteX0" fmla="*/ 1595172 w 3082718"/>
                  <a:gd name="connsiteY0" fmla="*/ 631803 h 2960569"/>
                  <a:gd name="connsiteX1" fmla="*/ 2133428 w 3082718"/>
                  <a:gd name="connsiteY1" fmla="*/ 640230 h 2960569"/>
                  <a:gd name="connsiteX2" fmla="*/ 2144565 w 3082718"/>
                  <a:gd name="connsiteY2" fmla="*/ 801611 h 2960569"/>
                  <a:gd name="connsiteX3" fmla="*/ 3010956 w 3082718"/>
                  <a:gd name="connsiteY3" fmla="*/ 798691 h 2960569"/>
                  <a:gd name="connsiteX4" fmla="*/ 3082145 w 3082718"/>
                  <a:gd name="connsiteY4" fmla="*/ 902953 h 2960569"/>
                  <a:gd name="connsiteX5" fmla="*/ 3082718 w 3082718"/>
                  <a:gd name="connsiteY5" fmla="*/ 1535044 h 2960569"/>
                  <a:gd name="connsiteX6" fmla="*/ 2708964 w 3082718"/>
                  <a:gd name="connsiteY6" fmla="*/ 1680956 h 2960569"/>
                  <a:gd name="connsiteX7" fmla="*/ 2676221 w 3082718"/>
                  <a:gd name="connsiteY7" fmla="*/ 2246281 h 2960569"/>
                  <a:gd name="connsiteX8" fmla="*/ 3026105 w 3082718"/>
                  <a:gd name="connsiteY8" fmla="*/ 2748255 h 2960569"/>
                  <a:gd name="connsiteX9" fmla="*/ 2904220 w 3082718"/>
                  <a:gd name="connsiteY9" fmla="*/ 2880665 h 2960569"/>
                  <a:gd name="connsiteX10" fmla="*/ 2090553 w 3082718"/>
                  <a:gd name="connsiteY10" fmla="*/ 2959587 h 2960569"/>
                  <a:gd name="connsiteX11" fmla="*/ 1985181 w 3082718"/>
                  <a:gd name="connsiteY11" fmla="*/ 2770187 h 2960569"/>
                  <a:gd name="connsiteX12" fmla="*/ 1503536 w 3082718"/>
                  <a:gd name="connsiteY12" fmla="*/ 2669412 h 2960569"/>
                  <a:gd name="connsiteX13" fmla="*/ 1496017 w 3082718"/>
                  <a:gd name="connsiteY13" fmla="*/ 2905014 h 2960569"/>
                  <a:gd name="connsiteX14" fmla="*/ 886278 w 3082718"/>
                  <a:gd name="connsiteY14" fmla="*/ 2960559 h 2960569"/>
                  <a:gd name="connsiteX15" fmla="*/ 770516 w 3082718"/>
                  <a:gd name="connsiteY15" fmla="*/ 2847933 h 2960569"/>
                  <a:gd name="connsiteX16" fmla="*/ 762262 w 3082718"/>
                  <a:gd name="connsiteY16" fmla="*/ 2246801 h 2960569"/>
                  <a:gd name="connsiteX17" fmla="*/ 193335 w 3082718"/>
                  <a:gd name="connsiteY17" fmla="*/ 2302521 h 2960569"/>
                  <a:gd name="connsiteX18" fmla="*/ 406486 w 3082718"/>
                  <a:gd name="connsiteY18" fmla="*/ 1566578 h 2960569"/>
                  <a:gd name="connsiteX19" fmla="*/ 754950 w 3082718"/>
                  <a:gd name="connsiteY19" fmla="*/ 1714270 h 2960569"/>
                  <a:gd name="connsiteX20" fmla="*/ 744250 w 3082718"/>
                  <a:gd name="connsiteY20" fmla="*/ 935054 h 2960569"/>
                  <a:gd name="connsiteX21" fmla="*/ 856877 w 3082718"/>
                  <a:gd name="connsiteY21" fmla="*/ 819292 h 2960569"/>
                  <a:gd name="connsiteX22" fmla="*/ 1611696 w 3082718"/>
                  <a:gd name="connsiteY22" fmla="*/ 808928 h 2960569"/>
                  <a:gd name="connsiteX23" fmla="*/ 1595172 w 3082718"/>
                  <a:gd name="connsiteY23" fmla="*/ 631803 h 2960569"/>
                  <a:gd name="connsiteX0" fmla="*/ 1595172 w 3082718"/>
                  <a:gd name="connsiteY0" fmla="*/ 609883 h 2938649"/>
                  <a:gd name="connsiteX1" fmla="*/ 2133428 w 3082718"/>
                  <a:gd name="connsiteY1" fmla="*/ 618310 h 2938649"/>
                  <a:gd name="connsiteX2" fmla="*/ 2144565 w 3082718"/>
                  <a:gd name="connsiteY2" fmla="*/ 779691 h 2938649"/>
                  <a:gd name="connsiteX3" fmla="*/ 3010956 w 3082718"/>
                  <a:gd name="connsiteY3" fmla="*/ 776771 h 2938649"/>
                  <a:gd name="connsiteX4" fmla="*/ 3082145 w 3082718"/>
                  <a:gd name="connsiteY4" fmla="*/ 881033 h 2938649"/>
                  <a:gd name="connsiteX5" fmla="*/ 3082718 w 3082718"/>
                  <a:gd name="connsiteY5" fmla="*/ 1513124 h 2938649"/>
                  <a:gd name="connsiteX6" fmla="*/ 2708964 w 3082718"/>
                  <a:gd name="connsiteY6" fmla="*/ 1659036 h 2938649"/>
                  <a:gd name="connsiteX7" fmla="*/ 2676221 w 3082718"/>
                  <a:gd name="connsiteY7" fmla="*/ 2224361 h 2938649"/>
                  <a:gd name="connsiteX8" fmla="*/ 3026105 w 3082718"/>
                  <a:gd name="connsiteY8" fmla="*/ 2726335 h 2938649"/>
                  <a:gd name="connsiteX9" fmla="*/ 2904220 w 3082718"/>
                  <a:gd name="connsiteY9" fmla="*/ 2858745 h 2938649"/>
                  <a:gd name="connsiteX10" fmla="*/ 2090553 w 3082718"/>
                  <a:gd name="connsiteY10" fmla="*/ 2937667 h 2938649"/>
                  <a:gd name="connsiteX11" fmla="*/ 1985181 w 3082718"/>
                  <a:gd name="connsiteY11" fmla="*/ 2748267 h 2938649"/>
                  <a:gd name="connsiteX12" fmla="*/ 1503536 w 3082718"/>
                  <a:gd name="connsiteY12" fmla="*/ 2647492 h 2938649"/>
                  <a:gd name="connsiteX13" fmla="*/ 1496017 w 3082718"/>
                  <a:gd name="connsiteY13" fmla="*/ 2883094 h 2938649"/>
                  <a:gd name="connsiteX14" fmla="*/ 886278 w 3082718"/>
                  <a:gd name="connsiteY14" fmla="*/ 2938639 h 2938649"/>
                  <a:gd name="connsiteX15" fmla="*/ 770516 w 3082718"/>
                  <a:gd name="connsiteY15" fmla="*/ 2826013 h 2938649"/>
                  <a:gd name="connsiteX16" fmla="*/ 762262 w 3082718"/>
                  <a:gd name="connsiteY16" fmla="*/ 2224881 h 2938649"/>
                  <a:gd name="connsiteX17" fmla="*/ 193335 w 3082718"/>
                  <a:gd name="connsiteY17" fmla="*/ 2280601 h 2938649"/>
                  <a:gd name="connsiteX18" fmla="*/ 406486 w 3082718"/>
                  <a:gd name="connsiteY18" fmla="*/ 1544658 h 2938649"/>
                  <a:gd name="connsiteX19" fmla="*/ 754950 w 3082718"/>
                  <a:gd name="connsiteY19" fmla="*/ 1692350 h 2938649"/>
                  <a:gd name="connsiteX20" fmla="*/ 744250 w 3082718"/>
                  <a:gd name="connsiteY20" fmla="*/ 913134 h 2938649"/>
                  <a:gd name="connsiteX21" fmla="*/ 856877 w 3082718"/>
                  <a:gd name="connsiteY21" fmla="*/ 797372 h 2938649"/>
                  <a:gd name="connsiteX22" fmla="*/ 1611696 w 3082718"/>
                  <a:gd name="connsiteY22" fmla="*/ 787008 h 2938649"/>
                  <a:gd name="connsiteX23" fmla="*/ 1595172 w 3082718"/>
                  <a:gd name="connsiteY23" fmla="*/ 609883 h 2938649"/>
                  <a:gd name="connsiteX0" fmla="*/ 1595172 w 3082718"/>
                  <a:gd name="connsiteY0" fmla="*/ 623489 h 2952255"/>
                  <a:gd name="connsiteX1" fmla="*/ 2133428 w 3082718"/>
                  <a:gd name="connsiteY1" fmla="*/ 631916 h 2952255"/>
                  <a:gd name="connsiteX2" fmla="*/ 2144565 w 3082718"/>
                  <a:gd name="connsiteY2" fmla="*/ 793297 h 2952255"/>
                  <a:gd name="connsiteX3" fmla="*/ 3010956 w 3082718"/>
                  <a:gd name="connsiteY3" fmla="*/ 790377 h 2952255"/>
                  <a:gd name="connsiteX4" fmla="*/ 3082145 w 3082718"/>
                  <a:gd name="connsiteY4" fmla="*/ 894639 h 2952255"/>
                  <a:gd name="connsiteX5" fmla="*/ 3082718 w 3082718"/>
                  <a:gd name="connsiteY5" fmla="*/ 1526730 h 2952255"/>
                  <a:gd name="connsiteX6" fmla="*/ 2708964 w 3082718"/>
                  <a:gd name="connsiteY6" fmla="*/ 1672642 h 2952255"/>
                  <a:gd name="connsiteX7" fmla="*/ 2676221 w 3082718"/>
                  <a:gd name="connsiteY7" fmla="*/ 2237967 h 2952255"/>
                  <a:gd name="connsiteX8" fmla="*/ 3026105 w 3082718"/>
                  <a:gd name="connsiteY8" fmla="*/ 2739941 h 2952255"/>
                  <a:gd name="connsiteX9" fmla="*/ 2904220 w 3082718"/>
                  <a:gd name="connsiteY9" fmla="*/ 2872351 h 2952255"/>
                  <a:gd name="connsiteX10" fmla="*/ 2090553 w 3082718"/>
                  <a:gd name="connsiteY10" fmla="*/ 2951273 h 2952255"/>
                  <a:gd name="connsiteX11" fmla="*/ 1985181 w 3082718"/>
                  <a:gd name="connsiteY11" fmla="*/ 2761873 h 2952255"/>
                  <a:gd name="connsiteX12" fmla="*/ 1503536 w 3082718"/>
                  <a:gd name="connsiteY12" fmla="*/ 2661098 h 2952255"/>
                  <a:gd name="connsiteX13" fmla="*/ 1496017 w 3082718"/>
                  <a:gd name="connsiteY13" fmla="*/ 2896700 h 2952255"/>
                  <a:gd name="connsiteX14" fmla="*/ 886278 w 3082718"/>
                  <a:gd name="connsiteY14" fmla="*/ 2952245 h 2952255"/>
                  <a:gd name="connsiteX15" fmla="*/ 770516 w 3082718"/>
                  <a:gd name="connsiteY15" fmla="*/ 2839619 h 2952255"/>
                  <a:gd name="connsiteX16" fmla="*/ 762262 w 3082718"/>
                  <a:gd name="connsiteY16" fmla="*/ 2238487 h 2952255"/>
                  <a:gd name="connsiteX17" fmla="*/ 193335 w 3082718"/>
                  <a:gd name="connsiteY17" fmla="*/ 2294207 h 2952255"/>
                  <a:gd name="connsiteX18" fmla="*/ 406486 w 3082718"/>
                  <a:gd name="connsiteY18" fmla="*/ 1558264 h 2952255"/>
                  <a:gd name="connsiteX19" fmla="*/ 754950 w 3082718"/>
                  <a:gd name="connsiteY19" fmla="*/ 1705956 h 2952255"/>
                  <a:gd name="connsiteX20" fmla="*/ 744250 w 3082718"/>
                  <a:gd name="connsiteY20" fmla="*/ 926740 h 2952255"/>
                  <a:gd name="connsiteX21" fmla="*/ 856877 w 3082718"/>
                  <a:gd name="connsiteY21" fmla="*/ 810978 h 2952255"/>
                  <a:gd name="connsiteX22" fmla="*/ 1611696 w 3082718"/>
                  <a:gd name="connsiteY22" fmla="*/ 800614 h 2952255"/>
                  <a:gd name="connsiteX23" fmla="*/ 1595172 w 3082718"/>
                  <a:gd name="connsiteY23" fmla="*/ 623489 h 2952255"/>
                  <a:gd name="connsiteX0" fmla="*/ 1595172 w 3082718"/>
                  <a:gd name="connsiteY0" fmla="*/ 619222 h 2947988"/>
                  <a:gd name="connsiteX1" fmla="*/ 2133428 w 3082718"/>
                  <a:gd name="connsiteY1" fmla="*/ 627649 h 2947988"/>
                  <a:gd name="connsiteX2" fmla="*/ 2144565 w 3082718"/>
                  <a:gd name="connsiteY2" fmla="*/ 789030 h 2947988"/>
                  <a:gd name="connsiteX3" fmla="*/ 3010956 w 3082718"/>
                  <a:gd name="connsiteY3" fmla="*/ 786110 h 2947988"/>
                  <a:gd name="connsiteX4" fmla="*/ 3082145 w 3082718"/>
                  <a:gd name="connsiteY4" fmla="*/ 890372 h 2947988"/>
                  <a:gd name="connsiteX5" fmla="*/ 3082718 w 3082718"/>
                  <a:gd name="connsiteY5" fmla="*/ 1522463 h 2947988"/>
                  <a:gd name="connsiteX6" fmla="*/ 2708964 w 3082718"/>
                  <a:gd name="connsiteY6" fmla="*/ 1668375 h 2947988"/>
                  <a:gd name="connsiteX7" fmla="*/ 2676221 w 3082718"/>
                  <a:gd name="connsiteY7" fmla="*/ 2233700 h 2947988"/>
                  <a:gd name="connsiteX8" fmla="*/ 3026105 w 3082718"/>
                  <a:gd name="connsiteY8" fmla="*/ 2735674 h 2947988"/>
                  <a:gd name="connsiteX9" fmla="*/ 2904220 w 3082718"/>
                  <a:gd name="connsiteY9" fmla="*/ 2868084 h 2947988"/>
                  <a:gd name="connsiteX10" fmla="*/ 2090553 w 3082718"/>
                  <a:gd name="connsiteY10" fmla="*/ 2947006 h 2947988"/>
                  <a:gd name="connsiteX11" fmla="*/ 1985181 w 3082718"/>
                  <a:gd name="connsiteY11" fmla="*/ 2757606 h 2947988"/>
                  <a:gd name="connsiteX12" fmla="*/ 1503536 w 3082718"/>
                  <a:gd name="connsiteY12" fmla="*/ 2656831 h 2947988"/>
                  <a:gd name="connsiteX13" fmla="*/ 1496017 w 3082718"/>
                  <a:gd name="connsiteY13" fmla="*/ 2892433 h 2947988"/>
                  <a:gd name="connsiteX14" fmla="*/ 886278 w 3082718"/>
                  <a:gd name="connsiteY14" fmla="*/ 2947978 h 2947988"/>
                  <a:gd name="connsiteX15" fmla="*/ 770516 w 3082718"/>
                  <a:gd name="connsiteY15" fmla="*/ 2835352 h 2947988"/>
                  <a:gd name="connsiteX16" fmla="*/ 762262 w 3082718"/>
                  <a:gd name="connsiteY16" fmla="*/ 2234220 h 2947988"/>
                  <a:gd name="connsiteX17" fmla="*/ 193335 w 3082718"/>
                  <a:gd name="connsiteY17" fmla="*/ 2289940 h 2947988"/>
                  <a:gd name="connsiteX18" fmla="*/ 406486 w 3082718"/>
                  <a:gd name="connsiteY18" fmla="*/ 1553997 h 2947988"/>
                  <a:gd name="connsiteX19" fmla="*/ 754950 w 3082718"/>
                  <a:gd name="connsiteY19" fmla="*/ 1701689 h 2947988"/>
                  <a:gd name="connsiteX20" fmla="*/ 744250 w 3082718"/>
                  <a:gd name="connsiteY20" fmla="*/ 922473 h 2947988"/>
                  <a:gd name="connsiteX21" fmla="*/ 856877 w 3082718"/>
                  <a:gd name="connsiteY21" fmla="*/ 806711 h 2947988"/>
                  <a:gd name="connsiteX22" fmla="*/ 1611696 w 3082718"/>
                  <a:gd name="connsiteY22" fmla="*/ 796347 h 2947988"/>
                  <a:gd name="connsiteX23" fmla="*/ 1595172 w 3082718"/>
                  <a:gd name="connsiteY23" fmla="*/ 619222 h 294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82718" h="2947988">
                    <a:moveTo>
                      <a:pt x="1595172" y="619222"/>
                    </a:moveTo>
                    <a:cubicBezTo>
                      <a:pt x="1140934" y="-222262"/>
                      <a:pt x="2618369" y="-193144"/>
                      <a:pt x="2133428" y="627649"/>
                    </a:cubicBezTo>
                    <a:cubicBezTo>
                      <a:pt x="2089786" y="723529"/>
                      <a:pt x="2125299" y="763324"/>
                      <a:pt x="2144565" y="789030"/>
                    </a:cubicBezTo>
                    <a:lnTo>
                      <a:pt x="3010956" y="786110"/>
                    </a:lnTo>
                    <a:cubicBezTo>
                      <a:pt x="3049138" y="786820"/>
                      <a:pt x="3086983" y="846125"/>
                      <a:pt x="3082145" y="890372"/>
                    </a:cubicBezTo>
                    <a:lnTo>
                      <a:pt x="3082718" y="1522463"/>
                    </a:lnTo>
                    <a:cubicBezTo>
                      <a:pt x="3076885" y="1719120"/>
                      <a:pt x="2920875" y="1780379"/>
                      <a:pt x="2708964" y="1668375"/>
                    </a:cubicBezTo>
                    <a:cubicBezTo>
                      <a:pt x="2119227" y="1484573"/>
                      <a:pt x="2280734" y="2438781"/>
                      <a:pt x="2676221" y="2233700"/>
                    </a:cubicBezTo>
                    <a:cubicBezTo>
                      <a:pt x="2801201" y="2207302"/>
                      <a:pt x="3193406" y="1872195"/>
                      <a:pt x="3026105" y="2735674"/>
                    </a:cubicBezTo>
                    <a:cubicBezTo>
                      <a:pt x="3016603" y="2800159"/>
                      <a:pt x="2980271" y="2857675"/>
                      <a:pt x="2904220" y="2868084"/>
                    </a:cubicBezTo>
                    <a:lnTo>
                      <a:pt x="2090553" y="2947006"/>
                    </a:lnTo>
                    <a:cubicBezTo>
                      <a:pt x="1935022" y="2950102"/>
                      <a:pt x="1914774" y="2857327"/>
                      <a:pt x="1985181" y="2757606"/>
                    </a:cubicBezTo>
                    <a:cubicBezTo>
                      <a:pt x="2385626" y="2227080"/>
                      <a:pt x="1330371" y="2061024"/>
                      <a:pt x="1503536" y="2656831"/>
                    </a:cubicBezTo>
                    <a:cubicBezTo>
                      <a:pt x="1568915" y="2789517"/>
                      <a:pt x="1598893" y="2843908"/>
                      <a:pt x="1496017" y="2892433"/>
                    </a:cubicBezTo>
                    <a:cubicBezTo>
                      <a:pt x="1393141" y="2940958"/>
                      <a:pt x="982847" y="2929416"/>
                      <a:pt x="886278" y="2947978"/>
                    </a:cubicBezTo>
                    <a:cubicBezTo>
                      <a:pt x="823210" y="2948844"/>
                      <a:pt x="771382" y="2898420"/>
                      <a:pt x="770516" y="2835352"/>
                    </a:cubicBezTo>
                    <a:lnTo>
                      <a:pt x="762262" y="2234220"/>
                    </a:lnTo>
                    <a:cubicBezTo>
                      <a:pt x="646848" y="2023001"/>
                      <a:pt x="498825" y="2481126"/>
                      <a:pt x="193335" y="2289940"/>
                    </a:cubicBezTo>
                    <a:cubicBezTo>
                      <a:pt x="-162064" y="2079692"/>
                      <a:pt x="9829" y="1537688"/>
                      <a:pt x="406486" y="1553997"/>
                    </a:cubicBezTo>
                    <a:cubicBezTo>
                      <a:pt x="592096" y="1579816"/>
                      <a:pt x="654705" y="1769519"/>
                      <a:pt x="754950" y="1701689"/>
                    </a:cubicBezTo>
                    <a:lnTo>
                      <a:pt x="744250" y="922473"/>
                    </a:lnTo>
                    <a:cubicBezTo>
                      <a:pt x="743384" y="859405"/>
                      <a:pt x="793809" y="807577"/>
                      <a:pt x="856877" y="806711"/>
                    </a:cubicBezTo>
                    <a:lnTo>
                      <a:pt x="1611696" y="796347"/>
                    </a:lnTo>
                    <a:cubicBezTo>
                      <a:pt x="1672148" y="752488"/>
                      <a:pt x="1618727" y="630116"/>
                      <a:pt x="1595172" y="619222"/>
                    </a:cubicBezTo>
                    <a:close/>
                  </a:path>
                </a:pathLst>
              </a:custGeom>
              <a:solidFill>
                <a:schemeClr val="bg1"/>
              </a:solidFill>
              <a:ln w="12700" cap="flat" cmpd="sng" algn="ctr">
                <a:noFill/>
                <a:prstDash val="solid"/>
                <a:miter lim="800000"/>
              </a:ln>
              <a:effectLst/>
            </p:spPr>
            <p:txBody>
              <a:bodyPr rtlCol="0" anchor="ctr"/>
              <a:lstStyle/>
              <a:p>
                <a:pPr algn="ctr"/>
                <a:endParaRPr lang="en-US" kern="0" dirty="0">
                  <a:solidFill>
                    <a:prstClr val="white"/>
                  </a:solidFill>
                  <a:latin typeface="Arial" panose="020B0604020202020204" pitchFamily="34" charset="0"/>
                </a:endParaRPr>
              </a:p>
            </p:txBody>
          </p:sp>
        </p:grpSp>
      </p:grpSp>
      <p:grpSp>
        <p:nvGrpSpPr>
          <p:cNvPr id="159" name="Group 158"/>
          <p:cNvGrpSpPr/>
          <p:nvPr/>
        </p:nvGrpSpPr>
        <p:grpSpPr>
          <a:xfrm>
            <a:off x="3421407" y="5338289"/>
            <a:ext cx="3825188" cy="707886"/>
            <a:chOff x="4464903" y="5961082"/>
            <a:chExt cx="2674768" cy="707886"/>
          </a:xfrm>
        </p:grpSpPr>
        <p:sp>
          <p:nvSpPr>
            <p:cNvPr id="160" name="TextBox 159"/>
            <p:cNvSpPr txBox="1"/>
            <p:nvPr/>
          </p:nvSpPr>
          <p:spPr>
            <a:xfrm>
              <a:off x="4486835" y="5961082"/>
              <a:ext cx="2652836" cy="707886"/>
            </a:xfrm>
            <a:prstGeom prst="rect">
              <a:avLst/>
            </a:prstGeom>
            <a:noFill/>
          </p:spPr>
          <p:txBody>
            <a:bodyPr wrap="square" rtlCol="0">
              <a:spAutoFit/>
            </a:bodyPr>
            <a:lstStyle/>
            <a:p>
              <a:r>
                <a:rPr lang="en-US" sz="2000" dirty="0">
                  <a:solidFill>
                    <a:srgbClr val="82AB40"/>
                  </a:solidFill>
                  <a:latin typeface="Arial" panose="020B0604020202020204" pitchFamily="34" charset="0"/>
                </a:rPr>
                <a:t>Demand Response Programs</a:t>
              </a:r>
            </a:p>
          </p:txBody>
        </p:sp>
        <p:sp>
          <p:nvSpPr>
            <p:cNvPr id="161" name="Rectangle 160"/>
            <p:cNvSpPr/>
            <p:nvPr/>
          </p:nvSpPr>
          <p:spPr>
            <a:xfrm>
              <a:off x="4464903" y="6261593"/>
              <a:ext cx="2562892" cy="261610"/>
            </a:xfrm>
            <a:prstGeom prst="rect">
              <a:avLst/>
            </a:prstGeom>
          </p:spPr>
          <p:txBody>
            <a:bodyPr wrap="square">
              <a:spAutoFit/>
            </a:bodyPr>
            <a:lstStyle/>
            <a:p>
              <a:r>
                <a:rPr lang="en-US" sz="1100" dirty="0">
                  <a:latin typeface="Arial" panose="020B0604020202020204" pitchFamily="34" charset="0"/>
                  <a:cs typeface="Arial" panose="020B0604020202020204" pitchFamily="34" charset="0"/>
                </a:rPr>
                <a:t>Utilities and operators work together for a common goal </a:t>
              </a:r>
            </a:p>
          </p:txBody>
        </p:sp>
      </p:grpSp>
      <p:grpSp>
        <p:nvGrpSpPr>
          <p:cNvPr id="162" name="Group 161"/>
          <p:cNvGrpSpPr/>
          <p:nvPr/>
        </p:nvGrpSpPr>
        <p:grpSpPr>
          <a:xfrm flipH="1">
            <a:off x="0" y="3957718"/>
            <a:ext cx="2118168" cy="570315"/>
            <a:chOff x="-15773" y="1854835"/>
            <a:chExt cx="2118168" cy="570315"/>
          </a:xfrm>
        </p:grpSpPr>
        <p:sp>
          <p:nvSpPr>
            <p:cNvPr id="163" name="TextBox 162"/>
            <p:cNvSpPr txBox="1"/>
            <p:nvPr/>
          </p:nvSpPr>
          <p:spPr>
            <a:xfrm>
              <a:off x="-15773" y="1854835"/>
              <a:ext cx="1965769" cy="400110"/>
            </a:xfrm>
            <a:prstGeom prst="rect">
              <a:avLst/>
            </a:prstGeom>
            <a:noFill/>
          </p:spPr>
          <p:txBody>
            <a:bodyPr wrap="square" rtlCol="0">
              <a:spAutoFit/>
            </a:bodyPr>
            <a:lstStyle/>
            <a:p>
              <a:pPr algn="r"/>
              <a:r>
                <a:rPr lang="en-US" sz="2000" dirty="0">
                  <a:solidFill>
                    <a:srgbClr val="82AB40"/>
                  </a:solidFill>
                  <a:latin typeface="Arial" panose="020B0604020202020204" pitchFamily="34" charset="0"/>
                </a:rPr>
                <a:t>Load Shedding</a:t>
              </a:r>
            </a:p>
          </p:txBody>
        </p:sp>
        <p:sp>
          <p:nvSpPr>
            <p:cNvPr id="164" name="Rectangle 163"/>
            <p:cNvSpPr/>
            <p:nvPr/>
          </p:nvSpPr>
          <p:spPr>
            <a:xfrm>
              <a:off x="79459" y="2148151"/>
              <a:ext cx="2022936" cy="276999"/>
            </a:xfrm>
            <a:prstGeom prst="rect">
              <a:avLst/>
            </a:prstGeom>
          </p:spPr>
          <p:txBody>
            <a:bodyPr wrap="square">
              <a:spAutoFit/>
            </a:bodyPr>
            <a:lstStyle/>
            <a:p>
              <a:pPr algn="r"/>
              <a:r>
                <a:rPr lang="en-US" sz="1200" dirty="0">
                  <a:latin typeface="Arial" panose="020B0604020202020204" pitchFamily="34" charset="0"/>
                  <a:cs typeface="Arial" panose="020B0604020202020204" pitchFamily="34" charset="0"/>
                </a:rPr>
                <a:t>Reducing load</a:t>
              </a:r>
            </a:p>
          </p:txBody>
        </p:sp>
      </p:grpSp>
      <p:grpSp>
        <p:nvGrpSpPr>
          <p:cNvPr id="165" name="Group 164"/>
          <p:cNvGrpSpPr/>
          <p:nvPr/>
        </p:nvGrpSpPr>
        <p:grpSpPr>
          <a:xfrm>
            <a:off x="6678803" y="1606658"/>
            <a:ext cx="2153755" cy="558740"/>
            <a:chOff x="121024" y="1854835"/>
            <a:chExt cx="2153755" cy="558740"/>
          </a:xfrm>
        </p:grpSpPr>
        <p:sp>
          <p:nvSpPr>
            <p:cNvPr id="166" name="TextBox 165"/>
            <p:cNvSpPr txBox="1"/>
            <p:nvPr/>
          </p:nvSpPr>
          <p:spPr>
            <a:xfrm>
              <a:off x="121024" y="1854835"/>
              <a:ext cx="1696555" cy="400110"/>
            </a:xfrm>
            <a:prstGeom prst="rect">
              <a:avLst/>
            </a:prstGeom>
            <a:noFill/>
          </p:spPr>
          <p:txBody>
            <a:bodyPr wrap="square" rtlCol="0">
              <a:spAutoFit/>
            </a:bodyPr>
            <a:lstStyle/>
            <a:p>
              <a:r>
                <a:rPr lang="en-US" sz="2000" dirty="0">
                  <a:solidFill>
                    <a:srgbClr val="82AB40"/>
                  </a:solidFill>
                  <a:latin typeface="Arial" panose="020B0604020202020204" pitchFamily="34" charset="0"/>
                </a:rPr>
                <a:t>Load Shifting</a:t>
              </a:r>
            </a:p>
          </p:txBody>
        </p:sp>
        <p:sp>
          <p:nvSpPr>
            <p:cNvPr id="167" name="Rectangle 166"/>
            <p:cNvSpPr/>
            <p:nvPr/>
          </p:nvSpPr>
          <p:spPr>
            <a:xfrm>
              <a:off x="155659" y="2136576"/>
              <a:ext cx="2119120" cy="276999"/>
            </a:xfrm>
            <a:prstGeom prst="rect">
              <a:avLst/>
            </a:prstGeom>
          </p:spPr>
          <p:txBody>
            <a:bodyPr wrap="square">
              <a:spAutoFit/>
            </a:bodyPr>
            <a:lstStyle/>
            <a:p>
              <a:r>
                <a:rPr lang="en-US" sz="1200" dirty="0">
                  <a:latin typeface="Arial" panose="020B0604020202020204" pitchFamily="34" charset="0"/>
                  <a:cs typeface="Arial" panose="020B0604020202020204" pitchFamily="34" charset="0"/>
                </a:rPr>
                <a:t>Rescheduling load</a:t>
              </a:r>
            </a:p>
          </p:txBody>
        </p:sp>
      </p:grpSp>
      <p:grpSp>
        <p:nvGrpSpPr>
          <p:cNvPr id="168" name="Group 167"/>
          <p:cNvGrpSpPr/>
          <p:nvPr/>
        </p:nvGrpSpPr>
        <p:grpSpPr>
          <a:xfrm>
            <a:off x="2819400" y="1707003"/>
            <a:ext cx="2561127" cy="570315"/>
            <a:chOff x="15674" y="1854835"/>
            <a:chExt cx="2561127" cy="570315"/>
          </a:xfrm>
        </p:grpSpPr>
        <p:sp>
          <p:nvSpPr>
            <p:cNvPr id="169" name="TextBox 168"/>
            <p:cNvSpPr txBox="1"/>
            <p:nvPr/>
          </p:nvSpPr>
          <p:spPr>
            <a:xfrm>
              <a:off x="15674" y="1854835"/>
              <a:ext cx="2561127" cy="400110"/>
            </a:xfrm>
            <a:prstGeom prst="rect">
              <a:avLst/>
            </a:prstGeom>
            <a:noFill/>
          </p:spPr>
          <p:txBody>
            <a:bodyPr wrap="square" rtlCol="0">
              <a:spAutoFit/>
            </a:bodyPr>
            <a:lstStyle/>
            <a:p>
              <a:r>
                <a:rPr lang="en-US" sz="2000" dirty="0">
                  <a:solidFill>
                    <a:srgbClr val="82AB40"/>
                  </a:solidFill>
                  <a:latin typeface="+mn-lt"/>
                </a:rPr>
                <a:t>Utility Bill Monitoring</a:t>
              </a:r>
            </a:p>
          </p:txBody>
        </p:sp>
        <p:sp>
          <p:nvSpPr>
            <p:cNvPr id="170" name="Rectangle 169"/>
            <p:cNvSpPr/>
            <p:nvPr/>
          </p:nvSpPr>
          <p:spPr>
            <a:xfrm>
              <a:off x="79459" y="2148151"/>
              <a:ext cx="1827767" cy="276999"/>
            </a:xfrm>
            <a:prstGeom prst="rect">
              <a:avLst/>
            </a:prstGeom>
          </p:spPr>
          <p:txBody>
            <a:bodyPr wrap="square">
              <a:spAutoFit/>
            </a:bodyPr>
            <a:lstStyle/>
            <a:p>
              <a:r>
                <a:rPr lang="en-US" sz="1200" dirty="0">
                  <a:latin typeface="+mn-lt"/>
                  <a:cs typeface="Arial" panose="020B0604020202020204" pitchFamily="34" charset="0"/>
                </a:rPr>
                <a:t>Reviewing utility bills</a:t>
              </a:r>
            </a:p>
          </p:txBody>
        </p:sp>
      </p:grpSp>
      <p:sp>
        <p:nvSpPr>
          <p:cNvPr id="173" name="Freeform 172"/>
          <p:cNvSpPr>
            <a:spLocks/>
          </p:cNvSpPr>
          <p:nvPr/>
        </p:nvSpPr>
        <p:spPr bwMode="auto">
          <a:xfrm>
            <a:off x="2377238" y="1894180"/>
            <a:ext cx="61162" cy="220998"/>
          </a:xfrm>
          <a:custGeom>
            <a:avLst/>
            <a:gdLst>
              <a:gd name="connsiteX0" fmla="*/ 0 w 212562"/>
              <a:gd name="connsiteY0" fmla="*/ 0 h 768056"/>
              <a:gd name="connsiteX1" fmla="*/ 212562 w 212562"/>
              <a:gd name="connsiteY1" fmla="*/ 0 h 768056"/>
              <a:gd name="connsiteX2" fmla="*/ 212562 w 212562"/>
              <a:gd name="connsiteY2" fmla="*/ 768056 h 768056"/>
              <a:gd name="connsiteX3" fmla="*/ 0 w 212562"/>
              <a:gd name="connsiteY3" fmla="*/ 768056 h 768056"/>
              <a:gd name="connsiteX4" fmla="*/ 0 w 212562"/>
              <a:gd name="connsiteY4" fmla="*/ 441563 h 768056"/>
              <a:gd name="connsiteX5" fmla="*/ 20653 w 212562"/>
              <a:gd name="connsiteY5" fmla="*/ 416532 h 768056"/>
              <a:gd name="connsiteX6" fmla="*/ 60383 w 212562"/>
              <a:gd name="connsiteY6" fmla="*/ 286462 h 768056"/>
              <a:gd name="connsiteX7" fmla="*/ 20653 w 212562"/>
              <a:gd name="connsiteY7" fmla="*/ 156393 h 768056"/>
              <a:gd name="connsiteX8" fmla="*/ 0 w 212562"/>
              <a:gd name="connsiteY8" fmla="*/ 131362 h 76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562" h="768056">
                <a:moveTo>
                  <a:pt x="0" y="0"/>
                </a:moveTo>
                <a:lnTo>
                  <a:pt x="212562" y="0"/>
                </a:lnTo>
                <a:lnTo>
                  <a:pt x="212562" y="768056"/>
                </a:lnTo>
                <a:lnTo>
                  <a:pt x="0" y="768056"/>
                </a:lnTo>
                <a:lnTo>
                  <a:pt x="0" y="441563"/>
                </a:lnTo>
                <a:lnTo>
                  <a:pt x="20653" y="416532"/>
                </a:lnTo>
                <a:cubicBezTo>
                  <a:pt x="45736" y="379403"/>
                  <a:pt x="60383" y="334643"/>
                  <a:pt x="60383" y="286462"/>
                </a:cubicBezTo>
                <a:cubicBezTo>
                  <a:pt x="60383" y="238282"/>
                  <a:pt x="45736" y="193522"/>
                  <a:pt x="20653" y="156393"/>
                </a:cubicBezTo>
                <a:lnTo>
                  <a:pt x="0" y="131362"/>
                </a:lnTo>
                <a:close/>
              </a:path>
            </a:pathLst>
          </a:custGeom>
          <a:solidFill>
            <a:schemeClr val="bg1"/>
          </a:solidFill>
          <a:ln w="0">
            <a:noFill/>
            <a:prstDash val="solid"/>
            <a:round/>
            <a:headEnd/>
            <a:tailEnd/>
          </a:ln>
          <a:effectLst/>
        </p:spPr>
        <p:txBody>
          <a:bodyPr vert="horz" wrap="square" lIns="91440" tIns="45720" rIns="91440" bIns="45720" numCol="1" anchor="t" anchorCtr="0" compatLnSpc="1">
            <a:prstTxWarp prst="textNoShape">
              <a:avLst/>
            </a:prstTxWarp>
            <a:noAutofit/>
          </a:bodyPr>
          <a:lstStyle/>
          <a:p>
            <a:pPr>
              <a:defRPr/>
            </a:pPr>
            <a:endParaRPr lang="en-US" kern="0" dirty="0">
              <a:solidFill>
                <a:prstClr val="black"/>
              </a:solidFill>
              <a:latin typeface="Arial" panose="020B0604020202020204" pitchFamily="34" charset="0"/>
              <a:cs typeface="Arial" panose="020B0604020202020204" pitchFamily="34" charset="0"/>
            </a:endParaRPr>
          </a:p>
        </p:txBody>
      </p:sp>
      <p:sp>
        <p:nvSpPr>
          <p:cNvPr id="174" name="Freeform 173"/>
          <p:cNvSpPr/>
          <p:nvPr/>
        </p:nvSpPr>
        <p:spPr>
          <a:xfrm rot="19069938">
            <a:off x="2208751" y="1941650"/>
            <a:ext cx="182879" cy="115215"/>
          </a:xfrm>
          <a:custGeom>
            <a:avLst/>
            <a:gdLst>
              <a:gd name="connsiteX0" fmla="*/ 1057314 w 1232283"/>
              <a:gd name="connsiteY0" fmla="*/ 209266 h 776350"/>
              <a:gd name="connsiteX1" fmla="*/ 665295 w 1232283"/>
              <a:gd name="connsiteY1" fmla="*/ 174969 h 776350"/>
              <a:gd name="connsiteX2" fmla="*/ 630998 w 1232283"/>
              <a:gd name="connsiteY2" fmla="*/ 566988 h 776350"/>
              <a:gd name="connsiteX3" fmla="*/ 1023017 w 1232283"/>
              <a:gd name="connsiteY3" fmla="*/ 601285 h 776350"/>
              <a:gd name="connsiteX4" fmla="*/ 1057314 w 1232283"/>
              <a:gd name="connsiteY4" fmla="*/ 209266 h 776350"/>
              <a:gd name="connsiteX5" fmla="*/ 1141472 w 1232283"/>
              <a:gd name="connsiteY5" fmla="*/ 138649 h 776350"/>
              <a:gd name="connsiteX6" fmla="*/ 1093634 w 1232283"/>
              <a:gd name="connsiteY6" fmla="*/ 685443 h 776350"/>
              <a:gd name="connsiteX7" fmla="*/ 546840 w 1232283"/>
              <a:gd name="connsiteY7" fmla="*/ 637605 h 776350"/>
              <a:gd name="connsiteX8" fmla="*/ 471681 w 1232283"/>
              <a:gd name="connsiteY8" fmla="*/ 502147 h 776350"/>
              <a:gd name="connsiteX9" fmla="*/ 466616 w 1232283"/>
              <a:gd name="connsiteY9" fmla="*/ 477365 h 776350"/>
              <a:gd name="connsiteX10" fmla="*/ 444645 w 1232283"/>
              <a:gd name="connsiteY10" fmla="*/ 481801 h 776350"/>
              <a:gd name="connsiteX11" fmla="*/ 67083 w 1232283"/>
              <a:gd name="connsiteY11" fmla="*/ 481801 h 776350"/>
              <a:gd name="connsiteX12" fmla="*/ 0 w 1232283"/>
              <a:gd name="connsiteY12" fmla="*/ 414718 h 776350"/>
              <a:gd name="connsiteX13" fmla="*/ 0 w 1232283"/>
              <a:gd name="connsiteY13" fmla="*/ 403415 h 776350"/>
              <a:gd name="connsiteX14" fmla="*/ 67083 w 1232283"/>
              <a:gd name="connsiteY14" fmla="*/ 336332 h 776350"/>
              <a:gd name="connsiteX15" fmla="*/ 444645 w 1232283"/>
              <a:gd name="connsiteY15" fmla="*/ 336332 h 776350"/>
              <a:gd name="connsiteX16" fmla="*/ 459095 w 1232283"/>
              <a:gd name="connsiteY16" fmla="*/ 339249 h 776350"/>
              <a:gd name="connsiteX17" fmla="*/ 470168 w 1232283"/>
              <a:gd name="connsiteY17" fmla="*/ 280996 h 776350"/>
              <a:gd name="connsiteX18" fmla="*/ 594678 w 1232283"/>
              <a:gd name="connsiteY18" fmla="*/ 90810 h 776350"/>
              <a:gd name="connsiteX19" fmla="*/ 1141472 w 1232283"/>
              <a:gd name="connsiteY19" fmla="*/ 138649 h 77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32283" h="776350">
                <a:moveTo>
                  <a:pt x="1057314" y="209266"/>
                </a:moveTo>
                <a:cubicBezTo>
                  <a:pt x="958532" y="91542"/>
                  <a:pt x="783019" y="76186"/>
                  <a:pt x="665295" y="174969"/>
                </a:cubicBezTo>
                <a:cubicBezTo>
                  <a:pt x="547571" y="273751"/>
                  <a:pt x="532216" y="449263"/>
                  <a:pt x="630998" y="566988"/>
                </a:cubicBezTo>
                <a:cubicBezTo>
                  <a:pt x="729780" y="684712"/>
                  <a:pt x="905293" y="700067"/>
                  <a:pt x="1023017" y="601285"/>
                </a:cubicBezTo>
                <a:cubicBezTo>
                  <a:pt x="1140741" y="502502"/>
                  <a:pt x="1156096" y="326990"/>
                  <a:pt x="1057314" y="209266"/>
                </a:cubicBezTo>
                <a:close/>
                <a:moveTo>
                  <a:pt x="1141472" y="138649"/>
                </a:moveTo>
                <a:cubicBezTo>
                  <a:pt x="1279255" y="302852"/>
                  <a:pt x="1257837" y="547660"/>
                  <a:pt x="1093634" y="685443"/>
                </a:cubicBezTo>
                <a:cubicBezTo>
                  <a:pt x="929431" y="823226"/>
                  <a:pt x="687978" y="802101"/>
                  <a:pt x="546840" y="637605"/>
                </a:cubicBezTo>
                <a:cubicBezTo>
                  <a:pt x="511555" y="596481"/>
                  <a:pt x="486640" y="550355"/>
                  <a:pt x="471681" y="502147"/>
                </a:cubicBezTo>
                <a:lnTo>
                  <a:pt x="466616" y="477365"/>
                </a:lnTo>
                <a:lnTo>
                  <a:pt x="444645" y="481801"/>
                </a:lnTo>
                <a:lnTo>
                  <a:pt x="67083" y="481801"/>
                </a:lnTo>
                <a:cubicBezTo>
                  <a:pt x="30034" y="481801"/>
                  <a:pt x="0" y="451767"/>
                  <a:pt x="0" y="414718"/>
                </a:cubicBezTo>
                <a:lnTo>
                  <a:pt x="0" y="403415"/>
                </a:lnTo>
                <a:cubicBezTo>
                  <a:pt x="0" y="366366"/>
                  <a:pt x="30034" y="336332"/>
                  <a:pt x="67083" y="336332"/>
                </a:cubicBezTo>
                <a:lnTo>
                  <a:pt x="444645" y="336332"/>
                </a:lnTo>
                <a:lnTo>
                  <a:pt x="459095" y="339249"/>
                </a:lnTo>
                <a:lnTo>
                  <a:pt x="470168" y="280996"/>
                </a:lnTo>
                <a:cubicBezTo>
                  <a:pt x="491133" y="209157"/>
                  <a:pt x="533102" y="142479"/>
                  <a:pt x="594678" y="90810"/>
                </a:cubicBezTo>
                <a:cubicBezTo>
                  <a:pt x="758881" y="-46972"/>
                  <a:pt x="1003690" y="-25554"/>
                  <a:pt x="1141472" y="138649"/>
                </a:cubicBezTo>
                <a:close/>
              </a:path>
            </a:pathLst>
          </a:custGeom>
          <a:solidFill>
            <a:schemeClr val="bg1"/>
          </a:solidFill>
          <a:ln w="12700" cap="flat" cmpd="sng" algn="ctr">
            <a:noFill/>
            <a:prstDash val="solid"/>
            <a:miter lim="800000"/>
          </a:ln>
          <a:effectLst/>
        </p:spPr>
        <p:txBody>
          <a:bodyPr wrap="square" rtlCol="0" anchor="ctr">
            <a:noAutofit/>
          </a:bodyPr>
          <a:lstStyle/>
          <a:p>
            <a:pPr algn="ctr">
              <a:defRPr/>
            </a:pPr>
            <a:endParaRPr lang="en-US" kern="0" dirty="0">
              <a:solidFill>
                <a:prstClr val="white"/>
              </a:solidFill>
              <a:latin typeface="Arial" panose="020B0604020202020204" pitchFamily="34" charset="0"/>
              <a:cs typeface="Arial" panose="020B0604020202020204" pitchFamily="34" charset="0"/>
            </a:endParaRPr>
          </a:p>
        </p:txBody>
      </p:sp>
      <p:sp>
        <p:nvSpPr>
          <p:cNvPr id="175" name="Freeform 31"/>
          <p:cNvSpPr>
            <a:spLocks/>
          </p:cNvSpPr>
          <p:nvPr/>
        </p:nvSpPr>
        <p:spPr bwMode="auto">
          <a:xfrm>
            <a:off x="2299407" y="2031417"/>
            <a:ext cx="62793" cy="80733"/>
          </a:xfrm>
          <a:custGeom>
            <a:avLst/>
            <a:gdLst>
              <a:gd name="T0" fmla="*/ 39 w 77"/>
              <a:gd name="T1" fmla="*/ 10 h 99"/>
              <a:gd name="T2" fmla="*/ 58 w 77"/>
              <a:gd name="T3" fmla="*/ 7 h 99"/>
              <a:gd name="T4" fmla="*/ 77 w 77"/>
              <a:gd name="T5" fmla="*/ 1 h 99"/>
              <a:gd name="T6" fmla="*/ 77 w 77"/>
              <a:gd name="T7" fmla="*/ 99 h 99"/>
              <a:gd name="T8" fmla="*/ 0 w 77"/>
              <a:gd name="T9" fmla="*/ 99 h 99"/>
              <a:gd name="T10" fmla="*/ 0 w 77"/>
              <a:gd name="T11" fmla="*/ 0 h 99"/>
              <a:gd name="T12" fmla="*/ 19 w 77"/>
              <a:gd name="T13" fmla="*/ 7 h 99"/>
              <a:gd name="T14" fmla="*/ 39 w 77"/>
              <a:gd name="T15" fmla="*/ 10 h 99"/>
              <a:gd name="connsiteX0" fmla="*/ 5065 w 10000"/>
              <a:gd name="connsiteY0" fmla="*/ 1010 h 10000"/>
              <a:gd name="connsiteX1" fmla="*/ 7532 w 10000"/>
              <a:gd name="connsiteY1" fmla="*/ 707 h 10000"/>
              <a:gd name="connsiteX2" fmla="*/ 10000 w 10000"/>
              <a:gd name="connsiteY2" fmla="*/ 101 h 10000"/>
              <a:gd name="connsiteX3" fmla="*/ 10000 w 10000"/>
              <a:gd name="connsiteY3" fmla="*/ 10000 h 10000"/>
              <a:gd name="connsiteX4" fmla="*/ 0 w 10000"/>
              <a:gd name="connsiteY4" fmla="*/ 10000 h 10000"/>
              <a:gd name="connsiteX5" fmla="*/ 0 w 10000"/>
              <a:gd name="connsiteY5" fmla="*/ 0 h 10000"/>
              <a:gd name="connsiteX6" fmla="*/ 5065 w 10000"/>
              <a:gd name="connsiteY6" fmla="*/ 1010 h 10000"/>
              <a:gd name="connsiteX0" fmla="*/ 0 w 10000"/>
              <a:gd name="connsiteY0" fmla="*/ 0 h 10000"/>
              <a:gd name="connsiteX1" fmla="*/ 7532 w 10000"/>
              <a:gd name="connsiteY1" fmla="*/ 707 h 10000"/>
              <a:gd name="connsiteX2" fmla="*/ 10000 w 10000"/>
              <a:gd name="connsiteY2" fmla="*/ 101 h 10000"/>
              <a:gd name="connsiteX3" fmla="*/ 10000 w 10000"/>
              <a:gd name="connsiteY3" fmla="*/ 10000 h 10000"/>
              <a:gd name="connsiteX4" fmla="*/ 0 w 10000"/>
              <a:gd name="connsiteY4" fmla="*/ 10000 h 10000"/>
              <a:gd name="connsiteX5" fmla="*/ 0 w 10000"/>
              <a:gd name="connsiteY5" fmla="*/ 0 h 10000"/>
              <a:gd name="connsiteX0" fmla="*/ 0 w 10000"/>
              <a:gd name="connsiteY0" fmla="*/ 0 h 10000"/>
              <a:gd name="connsiteX1" fmla="*/ 10000 w 10000"/>
              <a:gd name="connsiteY1" fmla="*/ 101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101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101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101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101 h 10000"/>
              <a:gd name="connsiteX2" fmla="*/ 10000 w 10000"/>
              <a:gd name="connsiteY2" fmla="*/ 10000 h 10000"/>
              <a:gd name="connsiteX3" fmla="*/ 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cubicBezTo>
                  <a:pt x="1446" y="811"/>
                  <a:pt x="5778" y="2053"/>
                  <a:pt x="10000" y="101"/>
                </a:cubicBezTo>
                <a:lnTo>
                  <a:pt x="10000" y="10000"/>
                </a:lnTo>
                <a:lnTo>
                  <a:pt x="0" y="10000"/>
                </a:lnTo>
                <a:lnTo>
                  <a:pt x="0" y="0"/>
                </a:lnTo>
                <a:close/>
              </a:path>
            </a:pathLst>
          </a:custGeom>
          <a:solidFill>
            <a:schemeClr val="bg1"/>
          </a:solidFill>
          <a:ln w="0">
            <a:noFill/>
            <a:prstDash val="solid"/>
            <a:round/>
            <a:headEnd/>
            <a:tailEnd/>
          </a:ln>
          <a:effectLst/>
        </p:spPr>
        <p:txBody>
          <a:bodyPr vert="horz" wrap="square" lIns="91440" tIns="45720" rIns="91440" bIns="45720" numCol="1" anchor="t" anchorCtr="0" compatLnSpc="1">
            <a:prstTxWarp prst="textNoShape">
              <a:avLst/>
            </a:prstTxWarp>
          </a:bodyPr>
          <a:lstStyle/>
          <a:p>
            <a:pPr>
              <a:defRPr/>
            </a:pPr>
            <a:endParaRPr lang="en-US" kern="0" dirty="0">
              <a:solidFill>
                <a:prstClr val="black"/>
              </a:solidFill>
              <a:latin typeface="Arial" panose="020B0604020202020204" pitchFamily="34" charset="0"/>
              <a:cs typeface="Arial" panose="020B0604020202020204" pitchFamily="34" charset="0"/>
            </a:endParaRPr>
          </a:p>
        </p:txBody>
      </p:sp>
      <p:sp>
        <p:nvSpPr>
          <p:cNvPr id="176" name="Freeform 35"/>
          <p:cNvSpPr>
            <a:spLocks/>
          </p:cNvSpPr>
          <p:nvPr/>
        </p:nvSpPr>
        <p:spPr bwMode="auto">
          <a:xfrm>
            <a:off x="2219244" y="2003466"/>
            <a:ext cx="63038" cy="108683"/>
          </a:xfrm>
          <a:custGeom>
            <a:avLst/>
            <a:gdLst>
              <a:gd name="T0" fmla="*/ 77 w 77"/>
              <a:gd name="T1" fmla="*/ 55 h 140"/>
              <a:gd name="T2" fmla="*/ 77 w 77"/>
              <a:gd name="T3" fmla="*/ 140 h 140"/>
              <a:gd name="T4" fmla="*/ 0 w 77"/>
              <a:gd name="T5" fmla="*/ 140 h 140"/>
              <a:gd name="T6" fmla="*/ 0 w 77"/>
              <a:gd name="T7" fmla="*/ 0 h 140"/>
              <a:gd name="T8" fmla="*/ 61 w 77"/>
              <a:gd name="T9" fmla="*/ 0 h 140"/>
              <a:gd name="T10" fmla="*/ 67 w 77"/>
              <a:gd name="T11" fmla="*/ 10 h 140"/>
              <a:gd name="T12" fmla="*/ 22 w 77"/>
              <a:gd name="T13" fmla="*/ 54 h 140"/>
              <a:gd name="T14" fmla="*/ 16 w 77"/>
              <a:gd name="T15" fmla="*/ 62 h 140"/>
              <a:gd name="T16" fmla="*/ 16 w 77"/>
              <a:gd name="T17" fmla="*/ 72 h 140"/>
              <a:gd name="T18" fmla="*/ 20 w 77"/>
              <a:gd name="T19" fmla="*/ 83 h 140"/>
              <a:gd name="T20" fmla="*/ 29 w 77"/>
              <a:gd name="T21" fmla="*/ 87 h 140"/>
              <a:gd name="T22" fmla="*/ 39 w 77"/>
              <a:gd name="T23" fmla="*/ 87 h 140"/>
              <a:gd name="T24" fmla="*/ 48 w 77"/>
              <a:gd name="T25" fmla="*/ 83 h 140"/>
              <a:gd name="T26" fmla="*/ 77 w 77"/>
              <a:gd name="T27" fmla="*/ 55 h 140"/>
              <a:gd name="connsiteX0" fmla="*/ 10000 w 10000"/>
              <a:gd name="connsiteY0" fmla="*/ 3929 h 10000"/>
              <a:gd name="connsiteX1" fmla="*/ 10000 w 10000"/>
              <a:gd name="connsiteY1" fmla="*/ 10000 h 10000"/>
              <a:gd name="connsiteX2" fmla="*/ 0 w 10000"/>
              <a:gd name="connsiteY2" fmla="*/ 10000 h 10000"/>
              <a:gd name="connsiteX3" fmla="*/ 0 w 10000"/>
              <a:gd name="connsiteY3" fmla="*/ 0 h 10000"/>
              <a:gd name="connsiteX4" fmla="*/ 7922 w 10000"/>
              <a:gd name="connsiteY4" fmla="*/ 0 h 10000"/>
              <a:gd name="connsiteX5" fmla="*/ 8701 w 10000"/>
              <a:gd name="connsiteY5" fmla="*/ 714 h 10000"/>
              <a:gd name="connsiteX6" fmla="*/ 2857 w 10000"/>
              <a:gd name="connsiteY6" fmla="*/ 3857 h 10000"/>
              <a:gd name="connsiteX7" fmla="*/ 2078 w 10000"/>
              <a:gd name="connsiteY7" fmla="*/ 5143 h 10000"/>
              <a:gd name="connsiteX8" fmla="*/ 2597 w 10000"/>
              <a:gd name="connsiteY8" fmla="*/ 5929 h 10000"/>
              <a:gd name="connsiteX9" fmla="*/ 3766 w 10000"/>
              <a:gd name="connsiteY9" fmla="*/ 6214 h 10000"/>
              <a:gd name="connsiteX10" fmla="*/ 5065 w 10000"/>
              <a:gd name="connsiteY10" fmla="*/ 6214 h 10000"/>
              <a:gd name="connsiteX11" fmla="*/ 6234 w 10000"/>
              <a:gd name="connsiteY11" fmla="*/ 5929 h 10000"/>
              <a:gd name="connsiteX12" fmla="*/ 10000 w 10000"/>
              <a:gd name="connsiteY12" fmla="*/ 3929 h 10000"/>
              <a:gd name="connsiteX0" fmla="*/ 10000 w 10000"/>
              <a:gd name="connsiteY0" fmla="*/ 3929 h 10000"/>
              <a:gd name="connsiteX1" fmla="*/ 10000 w 10000"/>
              <a:gd name="connsiteY1" fmla="*/ 10000 h 10000"/>
              <a:gd name="connsiteX2" fmla="*/ 0 w 10000"/>
              <a:gd name="connsiteY2" fmla="*/ 10000 h 10000"/>
              <a:gd name="connsiteX3" fmla="*/ 0 w 10000"/>
              <a:gd name="connsiteY3" fmla="*/ 0 h 10000"/>
              <a:gd name="connsiteX4" fmla="*/ 7922 w 10000"/>
              <a:gd name="connsiteY4" fmla="*/ 0 h 10000"/>
              <a:gd name="connsiteX5" fmla="*/ 8701 w 10000"/>
              <a:gd name="connsiteY5" fmla="*/ 714 h 10000"/>
              <a:gd name="connsiteX6" fmla="*/ 2857 w 10000"/>
              <a:gd name="connsiteY6" fmla="*/ 3857 h 10000"/>
              <a:gd name="connsiteX7" fmla="*/ 2597 w 10000"/>
              <a:gd name="connsiteY7" fmla="*/ 5929 h 10000"/>
              <a:gd name="connsiteX8" fmla="*/ 3766 w 10000"/>
              <a:gd name="connsiteY8" fmla="*/ 6214 h 10000"/>
              <a:gd name="connsiteX9" fmla="*/ 5065 w 10000"/>
              <a:gd name="connsiteY9" fmla="*/ 6214 h 10000"/>
              <a:gd name="connsiteX10" fmla="*/ 6234 w 10000"/>
              <a:gd name="connsiteY10" fmla="*/ 5929 h 10000"/>
              <a:gd name="connsiteX11" fmla="*/ 10000 w 10000"/>
              <a:gd name="connsiteY11" fmla="*/ 3929 h 10000"/>
              <a:gd name="connsiteX0" fmla="*/ 10000 w 10000"/>
              <a:gd name="connsiteY0" fmla="*/ 3929 h 10000"/>
              <a:gd name="connsiteX1" fmla="*/ 10000 w 10000"/>
              <a:gd name="connsiteY1" fmla="*/ 10000 h 10000"/>
              <a:gd name="connsiteX2" fmla="*/ 0 w 10000"/>
              <a:gd name="connsiteY2" fmla="*/ 10000 h 10000"/>
              <a:gd name="connsiteX3" fmla="*/ 0 w 10000"/>
              <a:gd name="connsiteY3" fmla="*/ 0 h 10000"/>
              <a:gd name="connsiteX4" fmla="*/ 7922 w 10000"/>
              <a:gd name="connsiteY4" fmla="*/ 0 h 10000"/>
              <a:gd name="connsiteX5" fmla="*/ 8701 w 10000"/>
              <a:gd name="connsiteY5" fmla="*/ 714 h 10000"/>
              <a:gd name="connsiteX6" fmla="*/ 2857 w 10000"/>
              <a:gd name="connsiteY6" fmla="*/ 3857 h 10000"/>
              <a:gd name="connsiteX7" fmla="*/ 3766 w 10000"/>
              <a:gd name="connsiteY7" fmla="*/ 6214 h 10000"/>
              <a:gd name="connsiteX8" fmla="*/ 5065 w 10000"/>
              <a:gd name="connsiteY8" fmla="*/ 6214 h 10000"/>
              <a:gd name="connsiteX9" fmla="*/ 6234 w 10000"/>
              <a:gd name="connsiteY9" fmla="*/ 5929 h 10000"/>
              <a:gd name="connsiteX10" fmla="*/ 10000 w 10000"/>
              <a:gd name="connsiteY10" fmla="*/ 3929 h 10000"/>
              <a:gd name="connsiteX0" fmla="*/ 10000 w 10000"/>
              <a:gd name="connsiteY0" fmla="*/ 3929 h 10000"/>
              <a:gd name="connsiteX1" fmla="*/ 10000 w 10000"/>
              <a:gd name="connsiteY1" fmla="*/ 10000 h 10000"/>
              <a:gd name="connsiteX2" fmla="*/ 0 w 10000"/>
              <a:gd name="connsiteY2" fmla="*/ 10000 h 10000"/>
              <a:gd name="connsiteX3" fmla="*/ 0 w 10000"/>
              <a:gd name="connsiteY3" fmla="*/ 0 h 10000"/>
              <a:gd name="connsiteX4" fmla="*/ 7922 w 10000"/>
              <a:gd name="connsiteY4" fmla="*/ 0 h 10000"/>
              <a:gd name="connsiteX5" fmla="*/ 8701 w 10000"/>
              <a:gd name="connsiteY5" fmla="*/ 714 h 10000"/>
              <a:gd name="connsiteX6" fmla="*/ 2857 w 10000"/>
              <a:gd name="connsiteY6" fmla="*/ 3857 h 10000"/>
              <a:gd name="connsiteX7" fmla="*/ 5065 w 10000"/>
              <a:gd name="connsiteY7" fmla="*/ 6214 h 10000"/>
              <a:gd name="connsiteX8" fmla="*/ 6234 w 10000"/>
              <a:gd name="connsiteY8" fmla="*/ 5929 h 10000"/>
              <a:gd name="connsiteX9" fmla="*/ 10000 w 10000"/>
              <a:gd name="connsiteY9" fmla="*/ 3929 h 10000"/>
              <a:gd name="connsiteX0" fmla="*/ 10000 w 10000"/>
              <a:gd name="connsiteY0" fmla="*/ 3929 h 10000"/>
              <a:gd name="connsiteX1" fmla="*/ 10000 w 10000"/>
              <a:gd name="connsiteY1" fmla="*/ 10000 h 10000"/>
              <a:gd name="connsiteX2" fmla="*/ 0 w 10000"/>
              <a:gd name="connsiteY2" fmla="*/ 10000 h 10000"/>
              <a:gd name="connsiteX3" fmla="*/ 0 w 10000"/>
              <a:gd name="connsiteY3" fmla="*/ 0 h 10000"/>
              <a:gd name="connsiteX4" fmla="*/ 7922 w 10000"/>
              <a:gd name="connsiteY4" fmla="*/ 0 h 10000"/>
              <a:gd name="connsiteX5" fmla="*/ 8701 w 10000"/>
              <a:gd name="connsiteY5" fmla="*/ 714 h 10000"/>
              <a:gd name="connsiteX6" fmla="*/ 2857 w 10000"/>
              <a:gd name="connsiteY6" fmla="*/ 3857 h 10000"/>
              <a:gd name="connsiteX7" fmla="*/ 6234 w 10000"/>
              <a:gd name="connsiteY7" fmla="*/ 5929 h 10000"/>
              <a:gd name="connsiteX8" fmla="*/ 10000 w 10000"/>
              <a:gd name="connsiteY8" fmla="*/ 3929 h 10000"/>
              <a:gd name="connsiteX0" fmla="*/ 10000 w 10000"/>
              <a:gd name="connsiteY0" fmla="*/ 3929 h 10000"/>
              <a:gd name="connsiteX1" fmla="*/ 10000 w 10000"/>
              <a:gd name="connsiteY1" fmla="*/ 10000 h 10000"/>
              <a:gd name="connsiteX2" fmla="*/ 0 w 10000"/>
              <a:gd name="connsiteY2" fmla="*/ 10000 h 10000"/>
              <a:gd name="connsiteX3" fmla="*/ 0 w 10000"/>
              <a:gd name="connsiteY3" fmla="*/ 0 h 10000"/>
              <a:gd name="connsiteX4" fmla="*/ 7922 w 10000"/>
              <a:gd name="connsiteY4" fmla="*/ 0 h 10000"/>
              <a:gd name="connsiteX5" fmla="*/ 8701 w 10000"/>
              <a:gd name="connsiteY5" fmla="*/ 714 h 10000"/>
              <a:gd name="connsiteX6" fmla="*/ 2857 w 10000"/>
              <a:gd name="connsiteY6" fmla="*/ 3857 h 10000"/>
              <a:gd name="connsiteX7" fmla="*/ 6234 w 10000"/>
              <a:gd name="connsiteY7" fmla="*/ 5929 h 10000"/>
              <a:gd name="connsiteX8" fmla="*/ 10000 w 10000"/>
              <a:gd name="connsiteY8" fmla="*/ 3929 h 10000"/>
              <a:gd name="connsiteX0" fmla="*/ 10000 w 10000"/>
              <a:gd name="connsiteY0" fmla="*/ 3929 h 10000"/>
              <a:gd name="connsiteX1" fmla="*/ 10000 w 10000"/>
              <a:gd name="connsiteY1" fmla="*/ 10000 h 10000"/>
              <a:gd name="connsiteX2" fmla="*/ 0 w 10000"/>
              <a:gd name="connsiteY2" fmla="*/ 10000 h 10000"/>
              <a:gd name="connsiteX3" fmla="*/ 0 w 10000"/>
              <a:gd name="connsiteY3" fmla="*/ 0 h 10000"/>
              <a:gd name="connsiteX4" fmla="*/ 7922 w 10000"/>
              <a:gd name="connsiteY4" fmla="*/ 0 h 10000"/>
              <a:gd name="connsiteX5" fmla="*/ 8701 w 10000"/>
              <a:gd name="connsiteY5" fmla="*/ 714 h 10000"/>
              <a:gd name="connsiteX6" fmla="*/ 2857 w 10000"/>
              <a:gd name="connsiteY6" fmla="*/ 3857 h 10000"/>
              <a:gd name="connsiteX7" fmla="*/ 6234 w 10000"/>
              <a:gd name="connsiteY7" fmla="*/ 5929 h 10000"/>
              <a:gd name="connsiteX8" fmla="*/ 10000 w 10000"/>
              <a:gd name="connsiteY8" fmla="*/ 3929 h 10000"/>
              <a:gd name="connsiteX0" fmla="*/ 10000 w 10000"/>
              <a:gd name="connsiteY0" fmla="*/ 3929 h 10000"/>
              <a:gd name="connsiteX1" fmla="*/ 10000 w 10000"/>
              <a:gd name="connsiteY1" fmla="*/ 10000 h 10000"/>
              <a:gd name="connsiteX2" fmla="*/ 0 w 10000"/>
              <a:gd name="connsiteY2" fmla="*/ 10000 h 10000"/>
              <a:gd name="connsiteX3" fmla="*/ 0 w 10000"/>
              <a:gd name="connsiteY3" fmla="*/ 0 h 10000"/>
              <a:gd name="connsiteX4" fmla="*/ 7922 w 10000"/>
              <a:gd name="connsiteY4" fmla="*/ 0 h 10000"/>
              <a:gd name="connsiteX5" fmla="*/ 9034 w 10000"/>
              <a:gd name="connsiteY5" fmla="*/ 531 h 10000"/>
              <a:gd name="connsiteX6" fmla="*/ 2857 w 10000"/>
              <a:gd name="connsiteY6" fmla="*/ 3857 h 10000"/>
              <a:gd name="connsiteX7" fmla="*/ 6234 w 10000"/>
              <a:gd name="connsiteY7" fmla="*/ 5929 h 10000"/>
              <a:gd name="connsiteX8" fmla="*/ 10000 w 10000"/>
              <a:gd name="connsiteY8" fmla="*/ 3929 h 10000"/>
              <a:gd name="connsiteX0" fmla="*/ 10000 w 10000"/>
              <a:gd name="connsiteY0" fmla="*/ 3948 h 10019"/>
              <a:gd name="connsiteX1" fmla="*/ 10000 w 10000"/>
              <a:gd name="connsiteY1" fmla="*/ 10019 h 10019"/>
              <a:gd name="connsiteX2" fmla="*/ 0 w 10000"/>
              <a:gd name="connsiteY2" fmla="*/ 10019 h 10019"/>
              <a:gd name="connsiteX3" fmla="*/ 0 w 10000"/>
              <a:gd name="connsiteY3" fmla="*/ 19 h 10019"/>
              <a:gd name="connsiteX4" fmla="*/ 7922 w 10000"/>
              <a:gd name="connsiteY4" fmla="*/ 19 h 10019"/>
              <a:gd name="connsiteX5" fmla="*/ 9589 w 10000"/>
              <a:gd name="connsiteY5" fmla="*/ 0 h 10019"/>
              <a:gd name="connsiteX6" fmla="*/ 2857 w 10000"/>
              <a:gd name="connsiteY6" fmla="*/ 3876 h 10019"/>
              <a:gd name="connsiteX7" fmla="*/ 6234 w 10000"/>
              <a:gd name="connsiteY7" fmla="*/ 5948 h 10019"/>
              <a:gd name="connsiteX8" fmla="*/ 10000 w 10000"/>
              <a:gd name="connsiteY8" fmla="*/ 3948 h 10019"/>
              <a:gd name="connsiteX0" fmla="*/ 10000 w 10000"/>
              <a:gd name="connsiteY0" fmla="*/ 3929 h 10000"/>
              <a:gd name="connsiteX1" fmla="*/ 10000 w 10000"/>
              <a:gd name="connsiteY1" fmla="*/ 10000 h 10000"/>
              <a:gd name="connsiteX2" fmla="*/ 0 w 10000"/>
              <a:gd name="connsiteY2" fmla="*/ 10000 h 10000"/>
              <a:gd name="connsiteX3" fmla="*/ 0 w 10000"/>
              <a:gd name="connsiteY3" fmla="*/ 0 h 10000"/>
              <a:gd name="connsiteX4" fmla="*/ 7922 w 10000"/>
              <a:gd name="connsiteY4" fmla="*/ 0 h 10000"/>
              <a:gd name="connsiteX5" fmla="*/ 9034 w 10000"/>
              <a:gd name="connsiteY5" fmla="*/ 347 h 10000"/>
              <a:gd name="connsiteX6" fmla="*/ 2857 w 10000"/>
              <a:gd name="connsiteY6" fmla="*/ 3857 h 10000"/>
              <a:gd name="connsiteX7" fmla="*/ 6234 w 10000"/>
              <a:gd name="connsiteY7" fmla="*/ 5929 h 10000"/>
              <a:gd name="connsiteX8" fmla="*/ 10000 w 10000"/>
              <a:gd name="connsiteY8" fmla="*/ 3929 h 10000"/>
              <a:gd name="connsiteX0" fmla="*/ 10000 w 10000"/>
              <a:gd name="connsiteY0" fmla="*/ 3929 h 10000"/>
              <a:gd name="connsiteX1" fmla="*/ 10000 w 10000"/>
              <a:gd name="connsiteY1" fmla="*/ 10000 h 10000"/>
              <a:gd name="connsiteX2" fmla="*/ 0 w 10000"/>
              <a:gd name="connsiteY2" fmla="*/ 10000 h 10000"/>
              <a:gd name="connsiteX3" fmla="*/ 0 w 10000"/>
              <a:gd name="connsiteY3" fmla="*/ 0 h 10000"/>
              <a:gd name="connsiteX4" fmla="*/ 9034 w 10000"/>
              <a:gd name="connsiteY4" fmla="*/ 347 h 10000"/>
              <a:gd name="connsiteX5" fmla="*/ 2857 w 10000"/>
              <a:gd name="connsiteY5" fmla="*/ 3857 h 10000"/>
              <a:gd name="connsiteX6" fmla="*/ 6234 w 10000"/>
              <a:gd name="connsiteY6" fmla="*/ 5929 h 10000"/>
              <a:gd name="connsiteX7" fmla="*/ 10000 w 10000"/>
              <a:gd name="connsiteY7" fmla="*/ 3929 h 10000"/>
              <a:gd name="connsiteX0" fmla="*/ 10000 w 10000"/>
              <a:gd name="connsiteY0" fmla="*/ 3929 h 10000"/>
              <a:gd name="connsiteX1" fmla="*/ 10000 w 10000"/>
              <a:gd name="connsiteY1" fmla="*/ 10000 h 10000"/>
              <a:gd name="connsiteX2" fmla="*/ 0 w 10000"/>
              <a:gd name="connsiteY2" fmla="*/ 10000 h 10000"/>
              <a:gd name="connsiteX3" fmla="*/ 0 w 10000"/>
              <a:gd name="connsiteY3" fmla="*/ 0 h 10000"/>
              <a:gd name="connsiteX4" fmla="*/ 8701 w 10000"/>
              <a:gd name="connsiteY4" fmla="*/ 42 h 10000"/>
              <a:gd name="connsiteX5" fmla="*/ 2857 w 10000"/>
              <a:gd name="connsiteY5" fmla="*/ 3857 h 10000"/>
              <a:gd name="connsiteX6" fmla="*/ 6234 w 10000"/>
              <a:gd name="connsiteY6" fmla="*/ 5929 h 10000"/>
              <a:gd name="connsiteX7" fmla="*/ 10000 w 10000"/>
              <a:gd name="connsiteY7" fmla="*/ 3929 h 10000"/>
              <a:gd name="connsiteX0" fmla="*/ 10000 w 10000"/>
              <a:gd name="connsiteY0" fmla="*/ 3929 h 10000"/>
              <a:gd name="connsiteX1" fmla="*/ 10000 w 10000"/>
              <a:gd name="connsiteY1" fmla="*/ 10000 h 10000"/>
              <a:gd name="connsiteX2" fmla="*/ 0 w 10000"/>
              <a:gd name="connsiteY2" fmla="*/ 10000 h 10000"/>
              <a:gd name="connsiteX3" fmla="*/ 0 w 10000"/>
              <a:gd name="connsiteY3" fmla="*/ 0 h 10000"/>
              <a:gd name="connsiteX4" fmla="*/ 9145 w 10000"/>
              <a:gd name="connsiteY4" fmla="*/ 469 h 10000"/>
              <a:gd name="connsiteX5" fmla="*/ 2857 w 10000"/>
              <a:gd name="connsiteY5" fmla="*/ 3857 h 10000"/>
              <a:gd name="connsiteX6" fmla="*/ 6234 w 10000"/>
              <a:gd name="connsiteY6" fmla="*/ 5929 h 10000"/>
              <a:gd name="connsiteX7" fmla="*/ 10000 w 10000"/>
              <a:gd name="connsiteY7" fmla="*/ 3929 h 10000"/>
              <a:gd name="connsiteX0" fmla="*/ 10000 w 10000"/>
              <a:gd name="connsiteY0" fmla="*/ 3460 h 9531"/>
              <a:gd name="connsiteX1" fmla="*/ 10000 w 10000"/>
              <a:gd name="connsiteY1" fmla="*/ 9531 h 9531"/>
              <a:gd name="connsiteX2" fmla="*/ 0 w 10000"/>
              <a:gd name="connsiteY2" fmla="*/ 9531 h 9531"/>
              <a:gd name="connsiteX3" fmla="*/ 111 w 10000"/>
              <a:gd name="connsiteY3" fmla="*/ 20 h 9531"/>
              <a:gd name="connsiteX4" fmla="*/ 9145 w 10000"/>
              <a:gd name="connsiteY4" fmla="*/ 0 h 9531"/>
              <a:gd name="connsiteX5" fmla="*/ 2857 w 10000"/>
              <a:gd name="connsiteY5" fmla="*/ 3388 h 9531"/>
              <a:gd name="connsiteX6" fmla="*/ 6234 w 10000"/>
              <a:gd name="connsiteY6" fmla="*/ 5460 h 9531"/>
              <a:gd name="connsiteX7" fmla="*/ 10000 w 10000"/>
              <a:gd name="connsiteY7" fmla="*/ 3460 h 9531"/>
              <a:gd name="connsiteX0" fmla="*/ 10000 w 10000"/>
              <a:gd name="connsiteY0" fmla="*/ 3630 h 10000"/>
              <a:gd name="connsiteX1" fmla="*/ 10000 w 10000"/>
              <a:gd name="connsiteY1" fmla="*/ 10000 h 10000"/>
              <a:gd name="connsiteX2" fmla="*/ 0 w 10000"/>
              <a:gd name="connsiteY2" fmla="*/ 10000 h 10000"/>
              <a:gd name="connsiteX3" fmla="*/ 111 w 10000"/>
              <a:gd name="connsiteY3" fmla="*/ 21 h 10000"/>
              <a:gd name="connsiteX4" fmla="*/ 8479 w 10000"/>
              <a:gd name="connsiteY4" fmla="*/ 0 h 10000"/>
              <a:gd name="connsiteX5" fmla="*/ 2857 w 10000"/>
              <a:gd name="connsiteY5" fmla="*/ 3555 h 10000"/>
              <a:gd name="connsiteX6" fmla="*/ 6234 w 10000"/>
              <a:gd name="connsiteY6" fmla="*/ 5729 h 10000"/>
              <a:gd name="connsiteX7" fmla="*/ 10000 w 10000"/>
              <a:gd name="connsiteY7" fmla="*/ 3630 h 10000"/>
              <a:gd name="connsiteX0" fmla="*/ 10000 w 10000"/>
              <a:gd name="connsiteY0" fmla="*/ 3609 h 9979"/>
              <a:gd name="connsiteX1" fmla="*/ 10000 w 10000"/>
              <a:gd name="connsiteY1" fmla="*/ 9979 h 9979"/>
              <a:gd name="connsiteX2" fmla="*/ 0 w 10000"/>
              <a:gd name="connsiteY2" fmla="*/ 9979 h 9979"/>
              <a:gd name="connsiteX3" fmla="*/ 111 w 10000"/>
              <a:gd name="connsiteY3" fmla="*/ 0 h 9979"/>
              <a:gd name="connsiteX4" fmla="*/ 8923 w 10000"/>
              <a:gd name="connsiteY4" fmla="*/ 107 h 9979"/>
              <a:gd name="connsiteX5" fmla="*/ 2857 w 10000"/>
              <a:gd name="connsiteY5" fmla="*/ 3534 h 9979"/>
              <a:gd name="connsiteX6" fmla="*/ 6234 w 10000"/>
              <a:gd name="connsiteY6" fmla="*/ 5708 h 9979"/>
              <a:gd name="connsiteX7" fmla="*/ 10000 w 10000"/>
              <a:gd name="connsiteY7" fmla="*/ 3609 h 9979"/>
              <a:gd name="connsiteX0" fmla="*/ 10000 w 10000"/>
              <a:gd name="connsiteY0" fmla="*/ 3617 h 10000"/>
              <a:gd name="connsiteX1" fmla="*/ 10000 w 10000"/>
              <a:gd name="connsiteY1" fmla="*/ 10000 h 10000"/>
              <a:gd name="connsiteX2" fmla="*/ 0 w 10000"/>
              <a:gd name="connsiteY2" fmla="*/ 10000 h 10000"/>
              <a:gd name="connsiteX3" fmla="*/ 11 w 10000"/>
              <a:gd name="connsiteY3" fmla="*/ 0 h 10000"/>
              <a:gd name="connsiteX4" fmla="*/ 8923 w 10000"/>
              <a:gd name="connsiteY4" fmla="*/ 107 h 10000"/>
              <a:gd name="connsiteX5" fmla="*/ 2857 w 10000"/>
              <a:gd name="connsiteY5" fmla="*/ 3541 h 10000"/>
              <a:gd name="connsiteX6" fmla="*/ 6234 w 10000"/>
              <a:gd name="connsiteY6" fmla="*/ 5720 h 10000"/>
              <a:gd name="connsiteX7" fmla="*/ 10000 w 10000"/>
              <a:gd name="connsiteY7" fmla="*/ 3617 h 10000"/>
              <a:gd name="connsiteX0" fmla="*/ 10039 w 10039"/>
              <a:gd name="connsiteY0" fmla="*/ 3617 h 10000"/>
              <a:gd name="connsiteX1" fmla="*/ 10039 w 10039"/>
              <a:gd name="connsiteY1" fmla="*/ 10000 h 10000"/>
              <a:gd name="connsiteX2" fmla="*/ 39 w 10039"/>
              <a:gd name="connsiteY2" fmla="*/ 10000 h 10000"/>
              <a:gd name="connsiteX3" fmla="*/ 0 w 10039"/>
              <a:gd name="connsiteY3" fmla="*/ 0 h 10000"/>
              <a:gd name="connsiteX4" fmla="*/ 8962 w 10039"/>
              <a:gd name="connsiteY4" fmla="*/ 107 h 10000"/>
              <a:gd name="connsiteX5" fmla="*/ 2896 w 10039"/>
              <a:gd name="connsiteY5" fmla="*/ 3541 h 10000"/>
              <a:gd name="connsiteX6" fmla="*/ 6273 w 10039"/>
              <a:gd name="connsiteY6" fmla="*/ 5720 h 10000"/>
              <a:gd name="connsiteX7" fmla="*/ 10039 w 10039"/>
              <a:gd name="connsiteY7" fmla="*/ 3617 h 10000"/>
              <a:gd name="connsiteX0" fmla="*/ 10039 w 10039"/>
              <a:gd name="connsiteY0" fmla="*/ 3617 h 10000"/>
              <a:gd name="connsiteX1" fmla="*/ 10039 w 10039"/>
              <a:gd name="connsiteY1" fmla="*/ 10000 h 10000"/>
              <a:gd name="connsiteX2" fmla="*/ 39 w 10039"/>
              <a:gd name="connsiteY2" fmla="*/ 10000 h 10000"/>
              <a:gd name="connsiteX3" fmla="*/ 0 w 10039"/>
              <a:gd name="connsiteY3" fmla="*/ 0 h 10000"/>
              <a:gd name="connsiteX4" fmla="*/ 9012 w 10039"/>
              <a:gd name="connsiteY4" fmla="*/ 20 h 10000"/>
              <a:gd name="connsiteX5" fmla="*/ 2896 w 10039"/>
              <a:gd name="connsiteY5" fmla="*/ 3541 h 10000"/>
              <a:gd name="connsiteX6" fmla="*/ 6273 w 10039"/>
              <a:gd name="connsiteY6" fmla="*/ 5720 h 10000"/>
              <a:gd name="connsiteX7" fmla="*/ 10039 w 10039"/>
              <a:gd name="connsiteY7" fmla="*/ 3617 h 10000"/>
              <a:gd name="connsiteX0" fmla="*/ 10039 w 10039"/>
              <a:gd name="connsiteY0" fmla="*/ 3626 h 10009"/>
              <a:gd name="connsiteX1" fmla="*/ 10039 w 10039"/>
              <a:gd name="connsiteY1" fmla="*/ 10009 h 10009"/>
              <a:gd name="connsiteX2" fmla="*/ 39 w 10039"/>
              <a:gd name="connsiteY2" fmla="*/ 10009 h 10009"/>
              <a:gd name="connsiteX3" fmla="*/ 0 w 10039"/>
              <a:gd name="connsiteY3" fmla="*/ 9 h 10009"/>
              <a:gd name="connsiteX4" fmla="*/ 9062 w 10039"/>
              <a:gd name="connsiteY4" fmla="*/ 0 h 10009"/>
              <a:gd name="connsiteX5" fmla="*/ 2896 w 10039"/>
              <a:gd name="connsiteY5" fmla="*/ 3550 h 10009"/>
              <a:gd name="connsiteX6" fmla="*/ 6273 w 10039"/>
              <a:gd name="connsiteY6" fmla="*/ 5729 h 10009"/>
              <a:gd name="connsiteX7" fmla="*/ 10039 w 10039"/>
              <a:gd name="connsiteY7" fmla="*/ 3626 h 1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39" h="10009">
                <a:moveTo>
                  <a:pt x="10039" y="3626"/>
                </a:moveTo>
                <a:lnTo>
                  <a:pt x="10039" y="10009"/>
                </a:lnTo>
                <a:lnTo>
                  <a:pt x="39" y="10009"/>
                </a:lnTo>
                <a:cubicBezTo>
                  <a:pt x="43" y="6676"/>
                  <a:pt x="-4" y="3342"/>
                  <a:pt x="0" y="9"/>
                </a:cubicBezTo>
                <a:lnTo>
                  <a:pt x="9062" y="0"/>
                </a:lnTo>
                <a:lnTo>
                  <a:pt x="2896" y="3550"/>
                </a:lnTo>
                <a:cubicBezTo>
                  <a:pt x="819" y="4463"/>
                  <a:pt x="3528" y="6871"/>
                  <a:pt x="6273" y="5729"/>
                </a:cubicBezTo>
                <a:lnTo>
                  <a:pt x="10039" y="3626"/>
                </a:lnTo>
                <a:close/>
              </a:path>
            </a:pathLst>
          </a:custGeom>
          <a:solidFill>
            <a:schemeClr val="bg1"/>
          </a:solidFill>
          <a:ln w="0">
            <a:noFill/>
            <a:prstDash val="solid"/>
            <a:round/>
            <a:headEnd/>
            <a:tailEnd/>
          </a:ln>
          <a:effectLst/>
        </p:spPr>
        <p:txBody>
          <a:bodyPr vert="horz" wrap="square" lIns="91440" tIns="45720" rIns="91440" bIns="45720" numCol="1" anchor="t" anchorCtr="0" compatLnSpc="1">
            <a:prstTxWarp prst="textNoShape">
              <a:avLst/>
            </a:prstTxWarp>
          </a:bodyPr>
          <a:lstStyle/>
          <a:p>
            <a:pPr>
              <a:defRPr/>
            </a:pPr>
            <a:endParaRPr lang="en-US" kern="0" dirty="0">
              <a:solidFill>
                <a:prstClr val="black"/>
              </a:solidFill>
              <a:latin typeface="Arial" panose="020B0604020202020204" pitchFamily="34" charset="0"/>
              <a:cs typeface="Arial" panose="020B0604020202020204" pitchFamily="34" charset="0"/>
            </a:endParaRPr>
          </a:p>
        </p:txBody>
      </p:sp>
      <p:grpSp>
        <p:nvGrpSpPr>
          <p:cNvPr id="180" name="Group 179"/>
          <p:cNvGrpSpPr/>
          <p:nvPr/>
        </p:nvGrpSpPr>
        <p:grpSpPr>
          <a:xfrm>
            <a:off x="6284958" y="4716064"/>
            <a:ext cx="323933" cy="313147"/>
            <a:chOff x="4601123" y="2819400"/>
            <a:chExt cx="483878" cy="497628"/>
          </a:xfrm>
        </p:grpSpPr>
        <p:sp>
          <p:nvSpPr>
            <p:cNvPr id="178" name="Freeform 177"/>
            <p:cNvSpPr/>
            <p:nvPr/>
          </p:nvSpPr>
          <p:spPr>
            <a:xfrm>
              <a:off x="4601123" y="2819400"/>
              <a:ext cx="428077" cy="497628"/>
            </a:xfrm>
            <a:custGeom>
              <a:avLst/>
              <a:gdLst>
                <a:gd name="connsiteX0" fmla="*/ 2876550 w 4931908"/>
                <a:gd name="connsiteY0" fmla="*/ 0 h 5733184"/>
                <a:gd name="connsiteX1" fmla="*/ 4910578 w 4931908"/>
                <a:gd name="connsiteY1" fmla="*/ 839605 h 5733184"/>
                <a:gd name="connsiteX2" fmla="*/ 4931908 w 4931908"/>
                <a:gd name="connsiteY2" fmla="*/ 862992 h 5733184"/>
                <a:gd name="connsiteX3" fmla="*/ 4778108 w 4931908"/>
                <a:gd name="connsiteY3" fmla="*/ 902893 h 5733184"/>
                <a:gd name="connsiteX4" fmla="*/ 4369959 w 4931908"/>
                <a:gd name="connsiteY4" fmla="*/ 1076853 h 5733184"/>
                <a:gd name="connsiteX5" fmla="*/ 4354070 w 4931908"/>
                <a:gd name="connsiteY5" fmla="*/ 1086593 h 5733184"/>
                <a:gd name="connsiteX6" fmla="*/ 4348834 w 4931908"/>
                <a:gd name="connsiteY6" fmla="*/ 1081847 h 5733184"/>
                <a:gd name="connsiteX7" fmla="*/ 2876550 w 4931908"/>
                <a:gd name="connsiteY7" fmla="*/ 554760 h 5733184"/>
                <a:gd name="connsiteX8" fmla="*/ 561975 w 4931908"/>
                <a:gd name="connsiteY8" fmla="*/ 2862985 h 5733184"/>
                <a:gd name="connsiteX9" fmla="*/ 2876550 w 4931908"/>
                <a:gd name="connsiteY9" fmla="*/ 5171210 h 5733184"/>
                <a:gd name="connsiteX10" fmla="*/ 3979814 w 4931908"/>
                <a:gd name="connsiteY10" fmla="*/ 4892620 h 5733184"/>
                <a:gd name="connsiteX11" fmla="*/ 4012295 w 4931908"/>
                <a:gd name="connsiteY11" fmla="*/ 4872942 h 5733184"/>
                <a:gd name="connsiteX12" fmla="*/ 4182263 w 4931908"/>
                <a:gd name="connsiteY12" fmla="*/ 5001183 h 5733184"/>
                <a:gd name="connsiteX13" fmla="*/ 4369959 w 4931908"/>
                <a:gd name="connsiteY13" fmla="*/ 5116235 h 5733184"/>
                <a:gd name="connsiteX14" fmla="*/ 4542956 w 4931908"/>
                <a:gd name="connsiteY14" fmla="*/ 5200320 h 5733184"/>
                <a:gd name="connsiteX15" fmla="*/ 4484857 w 4931908"/>
                <a:gd name="connsiteY15" fmla="*/ 5243615 h 5733184"/>
                <a:gd name="connsiteX16" fmla="*/ 2876550 w 4931908"/>
                <a:gd name="connsiteY16" fmla="*/ 5733184 h 5733184"/>
                <a:gd name="connsiteX17" fmla="*/ 0 w 4931908"/>
                <a:gd name="connsiteY17" fmla="*/ 2866592 h 5733184"/>
                <a:gd name="connsiteX18" fmla="*/ 2876550 w 4931908"/>
                <a:gd name="connsiteY18" fmla="*/ 0 h 5733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931908" h="5733184">
                  <a:moveTo>
                    <a:pt x="2876550" y="0"/>
                  </a:moveTo>
                  <a:cubicBezTo>
                    <a:pt x="3670888" y="0"/>
                    <a:pt x="4390025" y="320854"/>
                    <a:pt x="4910578" y="839605"/>
                  </a:cubicBezTo>
                  <a:lnTo>
                    <a:pt x="4931908" y="862992"/>
                  </a:lnTo>
                  <a:lnTo>
                    <a:pt x="4778108" y="902893"/>
                  </a:lnTo>
                  <a:cubicBezTo>
                    <a:pt x="4635542" y="947634"/>
                    <a:pt x="4498984" y="1006134"/>
                    <a:pt x="4369959" y="1076853"/>
                  </a:cubicBezTo>
                  <a:lnTo>
                    <a:pt x="4354070" y="1086593"/>
                  </a:lnTo>
                  <a:lnTo>
                    <a:pt x="4348834" y="1081847"/>
                  </a:lnTo>
                  <a:cubicBezTo>
                    <a:pt x="3948740" y="752565"/>
                    <a:pt x="3435808" y="554760"/>
                    <a:pt x="2876550" y="554760"/>
                  </a:cubicBezTo>
                  <a:cubicBezTo>
                    <a:pt x="1598246" y="554760"/>
                    <a:pt x="561975" y="1588188"/>
                    <a:pt x="561975" y="2862985"/>
                  </a:cubicBezTo>
                  <a:cubicBezTo>
                    <a:pt x="561975" y="4137782"/>
                    <a:pt x="1598246" y="5171210"/>
                    <a:pt x="2876550" y="5171210"/>
                  </a:cubicBezTo>
                  <a:cubicBezTo>
                    <a:pt x="3276020" y="5171210"/>
                    <a:pt x="3651854" y="5070290"/>
                    <a:pt x="3979814" y="4892620"/>
                  </a:cubicBezTo>
                  <a:lnTo>
                    <a:pt x="4012295" y="4872942"/>
                  </a:lnTo>
                  <a:lnTo>
                    <a:pt x="4182263" y="5001183"/>
                  </a:lnTo>
                  <a:cubicBezTo>
                    <a:pt x="4242818" y="5042460"/>
                    <a:pt x="4305447" y="5080875"/>
                    <a:pt x="4369959" y="5116235"/>
                  </a:cubicBezTo>
                  <a:lnTo>
                    <a:pt x="4542956" y="5200320"/>
                  </a:lnTo>
                  <a:lnTo>
                    <a:pt x="4484857" y="5243615"/>
                  </a:lnTo>
                  <a:cubicBezTo>
                    <a:pt x="4025756" y="5552704"/>
                    <a:pt x="3472303" y="5733184"/>
                    <a:pt x="2876550" y="5733184"/>
                  </a:cubicBezTo>
                  <a:cubicBezTo>
                    <a:pt x="1287875" y="5733184"/>
                    <a:pt x="0" y="4449767"/>
                    <a:pt x="0" y="2866592"/>
                  </a:cubicBezTo>
                  <a:cubicBezTo>
                    <a:pt x="0" y="1283417"/>
                    <a:pt x="1287875" y="0"/>
                    <a:pt x="2876550" y="0"/>
                  </a:cubicBezTo>
                  <a:close/>
                </a:path>
              </a:pathLst>
            </a:cu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179" name="Freeform 178"/>
            <p:cNvSpPr/>
            <p:nvPr/>
          </p:nvSpPr>
          <p:spPr>
            <a:xfrm>
              <a:off x="4713893" y="2895600"/>
              <a:ext cx="371108" cy="377192"/>
            </a:xfrm>
            <a:custGeom>
              <a:avLst/>
              <a:gdLst/>
              <a:ahLst/>
              <a:cxnLst/>
              <a:rect l="l" t="t" r="r" b="b"/>
              <a:pathLst>
                <a:path w="3099162" h="3143008">
                  <a:moveTo>
                    <a:pt x="1999064" y="1245778"/>
                  </a:moveTo>
                  <a:lnTo>
                    <a:pt x="2001216" y="1245778"/>
                  </a:lnTo>
                  <a:cubicBezTo>
                    <a:pt x="2006731" y="1272090"/>
                    <a:pt x="2012649" y="1301297"/>
                    <a:pt x="2018972" y="1333398"/>
                  </a:cubicBezTo>
                  <a:cubicBezTo>
                    <a:pt x="2025294" y="1365498"/>
                    <a:pt x="2031212" y="1394436"/>
                    <a:pt x="2036727" y="1420211"/>
                  </a:cubicBezTo>
                  <a:lnTo>
                    <a:pt x="2073315" y="1587107"/>
                  </a:lnTo>
                  <a:lnTo>
                    <a:pt x="1926964" y="1587107"/>
                  </a:lnTo>
                  <a:lnTo>
                    <a:pt x="1964628" y="1420277"/>
                  </a:lnTo>
                  <a:cubicBezTo>
                    <a:pt x="1969627" y="1395412"/>
                    <a:pt x="1975232" y="1366725"/>
                    <a:pt x="1981442" y="1334213"/>
                  </a:cubicBezTo>
                  <a:cubicBezTo>
                    <a:pt x="1987652" y="1301702"/>
                    <a:pt x="1993526" y="1272223"/>
                    <a:pt x="1999064" y="1245778"/>
                  </a:cubicBezTo>
                  <a:close/>
                  <a:moveTo>
                    <a:pt x="1275811" y="1236091"/>
                  </a:moveTo>
                  <a:cubicBezTo>
                    <a:pt x="1308115" y="1236695"/>
                    <a:pt x="1335035" y="1249003"/>
                    <a:pt x="1356572" y="1273014"/>
                  </a:cubicBezTo>
                  <a:cubicBezTo>
                    <a:pt x="1378108" y="1297025"/>
                    <a:pt x="1394260" y="1329110"/>
                    <a:pt x="1405029" y="1369270"/>
                  </a:cubicBezTo>
                  <a:cubicBezTo>
                    <a:pt x="1415797" y="1409430"/>
                    <a:pt x="1421181" y="1454035"/>
                    <a:pt x="1421181" y="1503086"/>
                  </a:cubicBezTo>
                  <a:cubicBezTo>
                    <a:pt x="1421114" y="1585737"/>
                    <a:pt x="1408865" y="1652171"/>
                    <a:pt x="1384434" y="1702390"/>
                  </a:cubicBezTo>
                  <a:cubicBezTo>
                    <a:pt x="1360004" y="1752608"/>
                    <a:pt x="1323796" y="1778401"/>
                    <a:pt x="1275811" y="1779769"/>
                  </a:cubicBezTo>
                  <a:cubicBezTo>
                    <a:pt x="1227623" y="1778334"/>
                    <a:pt x="1190742" y="1752675"/>
                    <a:pt x="1165168" y="1702793"/>
                  </a:cubicBezTo>
                  <a:cubicBezTo>
                    <a:pt x="1139594" y="1652911"/>
                    <a:pt x="1126941" y="1587419"/>
                    <a:pt x="1127210" y="1506316"/>
                  </a:cubicBezTo>
                  <a:cubicBezTo>
                    <a:pt x="1127170" y="1457903"/>
                    <a:pt x="1132514" y="1413337"/>
                    <a:pt x="1143242" y="1372619"/>
                  </a:cubicBezTo>
                  <a:cubicBezTo>
                    <a:pt x="1153971" y="1331901"/>
                    <a:pt x="1170322" y="1299138"/>
                    <a:pt x="1192297" y="1274330"/>
                  </a:cubicBezTo>
                  <a:cubicBezTo>
                    <a:pt x="1214272" y="1249522"/>
                    <a:pt x="1242110" y="1236775"/>
                    <a:pt x="1275811" y="1236091"/>
                  </a:cubicBezTo>
                  <a:close/>
                  <a:moveTo>
                    <a:pt x="2444423" y="1091998"/>
                  </a:moveTo>
                  <a:lnTo>
                    <a:pt x="2444423" y="1923862"/>
                  </a:lnTo>
                  <a:lnTo>
                    <a:pt x="2909261" y="1923862"/>
                  </a:lnTo>
                  <a:lnTo>
                    <a:pt x="2909261" y="1763625"/>
                  </a:lnTo>
                  <a:lnTo>
                    <a:pt x="2633722" y="1763625"/>
                  </a:lnTo>
                  <a:lnTo>
                    <a:pt x="2633722" y="1091998"/>
                  </a:lnTo>
                  <a:close/>
                  <a:moveTo>
                    <a:pt x="1887148" y="1091998"/>
                  </a:moveTo>
                  <a:lnTo>
                    <a:pt x="1667621" y="1923862"/>
                  </a:lnTo>
                  <a:lnTo>
                    <a:pt x="1859169" y="1923862"/>
                  </a:lnTo>
                  <a:lnTo>
                    <a:pt x="1904366" y="1730124"/>
                  </a:lnTo>
                  <a:lnTo>
                    <a:pt x="2095914" y="1730124"/>
                  </a:lnTo>
                  <a:lnTo>
                    <a:pt x="2144338" y="1923862"/>
                  </a:lnTo>
                  <a:lnTo>
                    <a:pt x="2340190" y="1923862"/>
                  </a:lnTo>
                  <a:lnTo>
                    <a:pt x="2127121" y="1091998"/>
                  </a:lnTo>
                  <a:close/>
                  <a:moveTo>
                    <a:pt x="623157" y="1084463"/>
                  </a:moveTo>
                  <a:cubicBezTo>
                    <a:pt x="544305" y="1084455"/>
                    <a:pt x="472668" y="1100364"/>
                    <a:pt x="408246" y="1132192"/>
                  </a:cubicBezTo>
                  <a:cubicBezTo>
                    <a:pt x="343825" y="1164019"/>
                    <a:pt x="292385" y="1211815"/>
                    <a:pt x="253927" y="1275579"/>
                  </a:cubicBezTo>
                  <a:cubicBezTo>
                    <a:pt x="215469" y="1339344"/>
                    <a:pt x="195760" y="1419128"/>
                    <a:pt x="194799" y="1514931"/>
                  </a:cubicBezTo>
                  <a:cubicBezTo>
                    <a:pt x="194844" y="1580620"/>
                    <a:pt x="204435" y="1640807"/>
                    <a:pt x="223571" y="1695493"/>
                  </a:cubicBezTo>
                  <a:cubicBezTo>
                    <a:pt x="242708" y="1750178"/>
                    <a:pt x="271122" y="1795834"/>
                    <a:pt x="308813" y="1832461"/>
                  </a:cubicBezTo>
                  <a:cubicBezTo>
                    <a:pt x="341978" y="1864812"/>
                    <a:pt x="382693" y="1889367"/>
                    <a:pt x="430957" y="1906125"/>
                  </a:cubicBezTo>
                  <a:cubicBezTo>
                    <a:pt x="479222" y="1922883"/>
                    <a:pt x="536110" y="1931307"/>
                    <a:pt x="601620" y="1931397"/>
                  </a:cubicBezTo>
                  <a:cubicBezTo>
                    <a:pt x="647432" y="1930881"/>
                    <a:pt x="691684" y="1926535"/>
                    <a:pt x="734376" y="1918358"/>
                  </a:cubicBezTo>
                  <a:cubicBezTo>
                    <a:pt x="777068" y="1910180"/>
                    <a:pt x="811353" y="1901263"/>
                    <a:pt x="837231" y="1891607"/>
                  </a:cubicBezTo>
                  <a:lnTo>
                    <a:pt x="837231" y="1445032"/>
                  </a:lnTo>
                  <a:lnTo>
                    <a:pt x="559622" y="1445032"/>
                  </a:lnTo>
                  <a:lnTo>
                    <a:pt x="559622" y="1594507"/>
                  </a:lnTo>
                  <a:lnTo>
                    <a:pt x="658695" y="1594507"/>
                  </a:lnTo>
                  <a:lnTo>
                    <a:pt x="658695" y="1769001"/>
                  </a:lnTo>
                  <a:cubicBezTo>
                    <a:pt x="653198" y="1771671"/>
                    <a:pt x="645345" y="1773601"/>
                    <a:pt x="635138" y="1774790"/>
                  </a:cubicBezTo>
                  <a:cubicBezTo>
                    <a:pt x="624930" y="1775979"/>
                    <a:pt x="613039" y="1776563"/>
                    <a:pt x="599466" y="1776540"/>
                  </a:cubicBezTo>
                  <a:cubicBezTo>
                    <a:pt x="540956" y="1776672"/>
                    <a:pt x="492408" y="1755135"/>
                    <a:pt x="453820" y="1711930"/>
                  </a:cubicBezTo>
                  <a:cubicBezTo>
                    <a:pt x="415232" y="1668724"/>
                    <a:pt x="395220" y="1603058"/>
                    <a:pt x="393785" y="1514931"/>
                  </a:cubicBezTo>
                  <a:cubicBezTo>
                    <a:pt x="395220" y="1420875"/>
                    <a:pt x="417655" y="1352514"/>
                    <a:pt x="461089" y="1309848"/>
                  </a:cubicBezTo>
                  <a:cubicBezTo>
                    <a:pt x="504522" y="1267181"/>
                    <a:pt x="560340" y="1246183"/>
                    <a:pt x="628542" y="1246854"/>
                  </a:cubicBezTo>
                  <a:cubicBezTo>
                    <a:pt x="663179" y="1247011"/>
                    <a:pt x="692632" y="1249659"/>
                    <a:pt x="716903" y="1254797"/>
                  </a:cubicBezTo>
                  <a:cubicBezTo>
                    <a:pt x="741173" y="1259935"/>
                    <a:pt x="762282" y="1266621"/>
                    <a:pt x="780229" y="1274856"/>
                  </a:cubicBezTo>
                  <a:lnTo>
                    <a:pt x="815721" y="1117801"/>
                  </a:lnTo>
                  <a:cubicBezTo>
                    <a:pt x="797147" y="1108884"/>
                    <a:pt x="771377" y="1101177"/>
                    <a:pt x="738412" y="1094680"/>
                  </a:cubicBezTo>
                  <a:cubicBezTo>
                    <a:pt x="705447" y="1088183"/>
                    <a:pt x="667029" y="1084777"/>
                    <a:pt x="623157" y="1084463"/>
                  </a:cubicBezTo>
                  <a:close/>
                  <a:moveTo>
                    <a:pt x="1281195" y="1080158"/>
                  </a:moveTo>
                  <a:cubicBezTo>
                    <a:pt x="1206350" y="1081113"/>
                    <a:pt x="1142677" y="1100836"/>
                    <a:pt x="1090173" y="1139326"/>
                  </a:cubicBezTo>
                  <a:cubicBezTo>
                    <a:pt x="1037670" y="1177817"/>
                    <a:pt x="997606" y="1229346"/>
                    <a:pt x="969980" y="1293914"/>
                  </a:cubicBezTo>
                  <a:cubicBezTo>
                    <a:pt x="942354" y="1358482"/>
                    <a:pt x="928435" y="1430359"/>
                    <a:pt x="928224" y="1509546"/>
                  </a:cubicBezTo>
                  <a:cubicBezTo>
                    <a:pt x="928190" y="1586659"/>
                    <a:pt x="940687" y="1657300"/>
                    <a:pt x="965717" y="1721469"/>
                  </a:cubicBezTo>
                  <a:cubicBezTo>
                    <a:pt x="990746" y="1785638"/>
                    <a:pt x="1028512" y="1837127"/>
                    <a:pt x="1079015" y="1875936"/>
                  </a:cubicBezTo>
                  <a:cubicBezTo>
                    <a:pt x="1129518" y="1914745"/>
                    <a:pt x="1192963" y="1934667"/>
                    <a:pt x="1269350" y="1935702"/>
                  </a:cubicBezTo>
                  <a:cubicBezTo>
                    <a:pt x="1375804" y="1935507"/>
                    <a:pt x="1460513" y="1898527"/>
                    <a:pt x="1523476" y="1824762"/>
                  </a:cubicBezTo>
                  <a:cubicBezTo>
                    <a:pt x="1586438" y="1750997"/>
                    <a:pt x="1618669" y="1641619"/>
                    <a:pt x="1620166" y="1496627"/>
                  </a:cubicBezTo>
                  <a:cubicBezTo>
                    <a:pt x="1620466" y="1427767"/>
                    <a:pt x="1609111" y="1361791"/>
                    <a:pt x="1586100" y="1298699"/>
                  </a:cubicBezTo>
                  <a:cubicBezTo>
                    <a:pt x="1563089" y="1235606"/>
                    <a:pt x="1526625" y="1183758"/>
                    <a:pt x="1476706" y="1143154"/>
                  </a:cubicBezTo>
                  <a:cubicBezTo>
                    <a:pt x="1426788" y="1102550"/>
                    <a:pt x="1361618" y="1081552"/>
                    <a:pt x="1281195" y="1080158"/>
                  </a:cubicBezTo>
                  <a:close/>
                  <a:moveTo>
                    <a:pt x="1549581" y="0"/>
                  </a:moveTo>
                  <a:cubicBezTo>
                    <a:pt x="2405391" y="0"/>
                    <a:pt x="3099162" y="703586"/>
                    <a:pt x="3099162" y="1571504"/>
                  </a:cubicBezTo>
                  <a:cubicBezTo>
                    <a:pt x="3099162" y="2439422"/>
                    <a:pt x="2405391" y="3143008"/>
                    <a:pt x="1549581" y="3143008"/>
                  </a:cubicBezTo>
                  <a:cubicBezTo>
                    <a:pt x="693771" y="3143008"/>
                    <a:pt x="0" y="2439422"/>
                    <a:pt x="0" y="1571504"/>
                  </a:cubicBezTo>
                  <a:cubicBezTo>
                    <a:pt x="0" y="703586"/>
                    <a:pt x="693771" y="0"/>
                    <a:pt x="1549581" y="0"/>
                  </a:cubicBezTo>
                  <a:close/>
                </a:path>
              </a:pathLst>
            </a:custGeom>
            <a:solidFill>
              <a:schemeClr val="bg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ndParaRPr>
            </a:p>
          </p:txBody>
        </p:sp>
      </p:grpSp>
      <p:sp>
        <p:nvSpPr>
          <p:cNvPr id="90" name="Freeform 147">
            <a:extLst>
              <a:ext uri="{FF2B5EF4-FFF2-40B4-BE49-F238E27FC236}">
                <a16:creationId xmlns:a16="http://schemas.microsoft.com/office/drawing/2014/main" id="{7F14F3BF-15ED-4FC8-9F97-33F8313BDD68}"/>
              </a:ext>
            </a:extLst>
          </p:cNvPr>
          <p:cNvSpPr/>
          <p:nvPr/>
        </p:nvSpPr>
        <p:spPr>
          <a:xfrm>
            <a:off x="4754478" y="2859151"/>
            <a:ext cx="280819" cy="119207"/>
          </a:xfrm>
          <a:custGeom>
            <a:avLst/>
            <a:gdLst>
              <a:gd name="connsiteX0" fmla="*/ 1510691 w 5171268"/>
              <a:gd name="connsiteY0" fmla="*/ 752815 h 2173487"/>
              <a:gd name="connsiteX1" fmla="*/ 3660578 w 5171268"/>
              <a:gd name="connsiteY1" fmla="*/ 752815 h 2173487"/>
              <a:gd name="connsiteX2" fmla="*/ 3660578 w 5171268"/>
              <a:gd name="connsiteY2" fmla="*/ 1308992 h 2173487"/>
              <a:gd name="connsiteX3" fmla="*/ 1510691 w 5171268"/>
              <a:gd name="connsiteY3" fmla="*/ 1308992 h 2173487"/>
              <a:gd name="connsiteX4" fmla="*/ 3513466 w 5171268"/>
              <a:gd name="connsiteY4" fmla="*/ 0 h 2173487"/>
              <a:gd name="connsiteX5" fmla="*/ 4489174 w 5171268"/>
              <a:gd name="connsiteY5" fmla="*/ 1599 h 2173487"/>
              <a:gd name="connsiteX6" fmla="*/ 5171268 w 5171268"/>
              <a:gd name="connsiteY6" fmla="*/ 720864 h 2173487"/>
              <a:gd name="connsiteX7" fmla="*/ 5148965 w 5171268"/>
              <a:gd name="connsiteY7" fmla="*/ 1417433 h 2173487"/>
              <a:gd name="connsiteX8" fmla="*/ 4456796 w 5171268"/>
              <a:gd name="connsiteY8" fmla="*/ 2156947 h 2173487"/>
              <a:gd name="connsiteX9" fmla="*/ 3412178 w 5171268"/>
              <a:gd name="connsiteY9" fmla="*/ 2164079 h 2173487"/>
              <a:gd name="connsiteX10" fmla="*/ 2759507 w 5171268"/>
              <a:gd name="connsiteY10" fmla="*/ 1470336 h 2173487"/>
              <a:gd name="connsiteX11" fmla="*/ 2751777 w 5171268"/>
              <a:gd name="connsiteY11" fmla="*/ 1410882 h 2173487"/>
              <a:gd name="connsiteX12" fmla="*/ 2916325 w 5171268"/>
              <a:gd name="connsiteY12" fmla="*/ 1410882 h 2173487"/>
              <a:gd name="connsiteX13" fmla="*/ 3199960 w 5171268"/>
              <a:gd name="connsiteY13" fmla="*/ 1410882 h 2173487"/>
              <a:gd name="connsiteX14" fmla="*/ 3271194 w 5171268"/>
              <a:gd name="connsiteY14" fmla="*/ 1472322 h 2173487"/>
              <a:gd name="connsiteX15" fmla="*/ 3520525 w 5171268"/>
              <a:gd name="connsiteY15" fmla="*/ 1668136 h 2173487"/>
              <a:gd name="connsiteX16" fmla="*/ 4465246 w 5171268"/>
              <a:gd name="connsiteY16" fmla="*/ 1668752 h 2173487"/>
              <a:gd name="connsiteX17" fmla="*/ 4445871 w 5171268"/>
              <a:gd name="connsiteY17" fmla="*/ 507063 h 2173487"/>
              <a:gd name="connsiteX18" fmla="*/ 3462468 w 5171268"/>
              <a:gd name="connsiteY18" fmla="*/ 506447 h 2173487"/>
              <a:gd name="connsiteX19" fmla="*/ 3251407 w 5171268"/>
              <a:gd name="connsiteY19" fmla="*/ 613984 h 2173487"/>
              <a:gd name="connsiteX20" fmla="*/ 3190942 w 5171268"/>
              <a:gd name="connsiteY20" fmla="*/ 646299 h 2173487"/>
              <a:gd name="connsiteX21" fmla="*/ 2916325 w 5171268"/>
              <a:gd name="connsiteY21" fmla="*/ 646299 h 2173487"/>
              <a:gd name="connsiteX22" fmla="*/ 2779457 w 5171268"/>
              <a:gd name="connsiteY22" fmla="*/ 646299 h 2173487"/>
              <a:gd name="connsiteX23" fmla="*/ 2788042 w 5171268"/>
              <a:gd name="connsiteY23" fmla="*/ 610106 h 2173487"/>
              <a:gd name="connsiteX24" fmla="*/ 3513466 w 5171268"/>
              <a:gd name="connsiteY24" fmla="*/ 0 h 2173487"/>
              <a:gd name="connsiteX25" fmla="*/ 779543 w 5171268"/>
              <a:gd name="connsiteY25" fmla="*/ 0 h 2173487"/>
              <a:gd name="connsiteX26" fmla="*/ 1755251 w 5171268"/>
              <a:gd name="connsiteY26" fmla="*/ 1599 h 2173487"/>
              <a:gd name="connsiteX27" fmla="*/ 2424812 w 5171268"/>
              <a:gd name="connsiteY27" fmla="*/ 568235 h 2173487"/>
              <a:gd name="connsiteX28" fmla="*/ 2431222 w 5171268"/>
              <a:gd name="connsiteY28" fmla="*/ 646299 h 2173487"/>
              <a:gd name="connsiteX29" fmla="*/ 2299265 w 5171268"/>
              <a:gd name="connsiteY29" fmla="*/ 646299 h 2173487"/>
              <a:gd name="connsiteX30" fmla="*/ 2024648 w 5171268"/>
              <a:gd name="connsiteY30" fmla="*/ 646299 h 2173487"/>
              <a:gd name="connsiteX31" fmla="*/ 1964183 w 5171268"/>
              <a:gd name="connsiteY31" fmla="*/ 613984 h 2173487"/>
              <a:gd name="connsiteX32" fmla="*/ 1753122 w 5171268"/>
              <a:gd name="connsiteY32" fmla="*/ 506447 h 2173487"/>
              <a:gd name="connsiteX33" fmla="*/ 769719 w 5171268"/>
              <a:gd name="connsiteY33" fmla="*/ 507063 h 2173487"/>
              <a:gd name="connsiteX34" fmla="*/ 750344 w 5171268"/>
              <a:gd name="connsiteY34" fmla="*/ 1668752 h 2173487"/>
              <a:gd name="connsiteX35" fmla="*/ 1695065 w 5171268"/>
              <a:gd name="connsiteY35" fmla="*/ 1668136 h 2173487"/>
              <a:gd name="connsiteX36" fmla="*/ 1944396 w 5171268"/>
              <a:gd name="connsiteY36" fmla="*/ 1472322 h 2173487"/>
              <a:gd name="connsiteX37" fmla="*/ 2015630 w 5171268"/>
              <a:gd name="connsiteY37" fmla="*/ 1410882 h 2173487"/>
              <a:gd name="connsiteX38" fmla="*/ 2299265 w 5171268"/>
              <a:gd name="connsiteY38" fmla="*/ 1410882 h 2173487"/>
              <a:gd name="connsiteX39" fmla="*/ 2415252 w 5171268"/>
              <a:gd name="connsiteY39" fmla="*/ 1410882 h 2173487"/>
              <a:gd name="connsiteX40" fmla="*/ 2415042 w 5171268"/>
              <a:gd name="connsiteY40" fmla="*/ 1417433 h 2173487"/>
              <a:gd name="connsiteX41" fmla="*/ 1722873 w 5171268"/>
              <a:gd name="connsiteY41" fmla="*/ 2156947 h 2173487"/>
              <a:gd name="connsiteX42" fmla="*/ 678255 w 5171268"/>
              <a:gd name="connsiteY42" fmla="*/ 2164079 h 2173487"/>
              <a:gd name="connsiteX43" fmla="*/ 4621 w 5171268"/>
              <a:gd name="connsiteY43" fmla="*/ 1112947 h 2173487"/>
              <a:gd name="connsiteX44" fmla="*/ 779543 w 5171268"/>
              <a:gd name="connsiteY44" fmla="*/ 0 h 217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171268" h="2173487">
                <a:moveTo>
                  <a:pt x="1510691" y="752815"/>
                </a:moveTo>
                <a:lnTo>
                  <a:pt x="3660578" y="752815"/>
                </a:lnTo>
                <a:lnTo>
                  <a:pt x="3660578" y="1308992"/>
                </a:lnTo>
                <a:lnTo>
                  <a:pt x="1510691" y="1308992"/>
                </a:lnTo>
                <a:close/>
                <a:moveTo>
                  <a:pt x="3513466" y="0"/>
                </a:moveTo>
                <a:lnTo>
                  <a:pt x="4489174" y="1599"/>
                </a:lnTo>
                <a:cubicBezTo>
                  <a:pt x="4950222" y="-6816"/>
                  <a:pt x="5163834" y="298104"/>
                  <a:pt x="5171268" y="720864"/>
                </a:cubicBezTo>
                <a:lnTo>
                  <a:pt x="5148965" y="1417433"/>
                </a:lnTo>
                <a:cubicBezTo>
                  <a:pt x="5093209" y="1843911"/>
                  <a:pt x="4834951" y="2127210"/>
                  <a:pt x="4456796" y="2156947"/>
                </a:cubicBezTo>
                <a:cubicBezTo>
                  <a:pt x="4129946" y="2178921"/>
                  <a:pt x="3792533" y="2176538"/>
                  <a:pt x="3412178" y="2164079"/>
                </a:cubicBezTo>
                <a:cubicBezTo>
                  <a:pt x="3056246" y="2156292"/>
                  <a:pt x="2831886" y="1828403"/>
                  <a:pt x="2759507" y="1470336"/>
                </a:cubicBezTo>
                <a:lnTo>
                  <a:pt x="2751777" y="1410882"/>
                </a:lnTo>
                <a:lnTo>
                  <a:pt x="2916325" y="1410882"/>
                </a:lnTo>
                <a:lnTo>
                  <a:pt x="3199960" y="1410882"/>
                </a:lnTo>
                <a:lnTo>
                  <a:pt x="3271194" y="1472322"/>
                </a:lnTo>
                <a:cubicBezTo>
                  <a:pt x="3364030" y="1551340"/>
                  <a:pt x="3470261" y="1638200"/>
                  <a:pt x="3520525" y="1668136"/>
                </a:cubicBezTo>
                <a:lnTo>
                  <a:pt x="4465246" y="1668752"/>
                </a:lnTo>
                <a:cubicBezTo>
                  <a:pt x="4883169" y="1412151"/>
                  <a:pt x="4731179" y="522399"/>
                  <a:pt x="4445871" y="507063"/>
                </a:cubicBezTo>
                <a:lnTo>
                  <a:pt x="3462468" y="506447"/>
                </a:lnTo>
                <a:cubicBezTo>
                  <a:pt x="3412204" y="539103"/>
                  <a:pt x="3324343" y="577659"/>
                  <a:pt x="3251407" y="613984"/>
                </a:cubicBezTo>
                <a:lnTo>
                  <a:pt x="3190942" y="646299"/>
                </a:lnTo>
                <a:lnTo>
                  <a:pt x="2916325" y="646299"/>
                </a:lnTo>
                <a:lnTo>
                  <a:pt x="2779457" y="646299"/>
                </a:lnTo>
                <a:lnTo>
                  <a:pt x="2788042" y="610106"/>
                </a:lnTo>
                <a:cubicBezTo>
                  <a:pt x="2908120" y="193095"/>
                  <a:pt x="3217435" y="22614"/>
                  <a:pt x="3513466" y="0"/>
                </a:cubicBezTo>
                <a:close/>
                <a:moveTo>
                  <a:pt x="779543" y="0"/>
                </a:moveTo>
                <a:lnTo>
                  <a:pt x="1755251" y="1599"/>
                </a:lnTo>
                <a:cubicBezTo>
                  <a:pt x="2158668" y="-5764"/>
                  <a:pt x="2372642" y="226770"/>
                  <a:pt x="2424812" y="568235"/>
                </a:cubicBezTo>
                <a:lnTo>
                  <a:pt x="2431222" y="646299"/>
                </a:lnTo>
                <a:lnTo>
                  <a:pt x="2299265" y="646299"/>
                </a:lnTo>
                <a:lnTo>
                  <a:pt x="2024648" y="646299"/>
                </a:lnTo>
                <a:lnTo>
                  <a:pt x="1964183" y="613984"/>
                </a:lnTo>
                <a:cubicBezTo>
                  <a:pt x="1891247" y="577659"/>
                  <a:pt x="1803386" y="539103"/>
                  <a:pt x="1753122" y="506447"/>
                </a:cubicBezTo>
                <a:lnTo>
                  <a:pt x="769719" y="507063"/>
                </a:lnTo>
                <a:cubicBezTo>
                  <a:pt x="484411" y="522399"/>
                  <a:pt x="332421" y="1412151"/>
                  <a:pt x="750344" y="1668752"/>
                </a:cubicBezTo>
                <a:lnTo>
                  <a:pt x="1695065" y="1668136"/>
                </a:lnTo>
                <a:cubicBezTo>
                  <a:pt x="1745329" y="1638200"/>
                  <a:pt x="1851560" y="1551340"/>
                  <a:pt x="1944396" y="1472322"/>
                </a:cubicBezTo>
                <a:lnTo>
                  <a:pt x="2015630" y="1410882"/>
                </a:lnTo>
                <a:lnTo>
                  <a:pt x="2299265" y="1410882"/>
                </a:lnTo>
                <a:lnTo>
                  <a:pt x="2415252" y="1410882"/>
                </a:lnTo>
                <a:lnTo>
                  <a:pt x="2415042" y="1417433"/>
                </a:lnTo>
                <a:cubicBezTo>
                  <a:pt x="2359286" y="1843911"/>
                  <a:pt x="2101028" y="2127210"/>
                  <a:pt x="1722873" y="2156947"/>
                </a:cubicBezTo>
                <a:cubicBezTo>
                  <a:pt x="1396023" y="2178921"/>
                  <a:pt x="1058610" y="2176538"/>
                  <a:pt x="678255" y="2164079"/>
                </a:cubicBezTo>
                <a:cubicBezTo>
                  <a:pt x="203679" y="2153696"/>
                  <a:pt x="-36992" y="1574243"/>
                  <a:pt x="4621" y="1112947"/>
                </a:cubicBezTo>
                <a:cubicBezTo>
                  <a:pt x="-33489" y="323179"/>
                  <a:pt x="384835" y="30152"/>
                  <a:pt x="779543" y="0"/>
                </a:cubicBezTo>
                <a:close/>
              </a:path>
            </a:pathLst>
          </a:custGeom>
          <a:solidFill>
            <a:schemeClr val="bg1"/>
          </a:solidFill>
          <a:ln w="12700" cap="flat" cmpd="sng" algn="ctr">
            <a:noFill/>
            <a:prstDash val="solid"/>
            <a:miter lim="800000"/>
          </a:ln>
          <a:effectLst/>
        </p:spPr>
        <p:txBody>
          <a:bodyPr rtlCol="0" anchor="ctr"/>
          <a:lstStyle/>
          <a:p>
            <a:pPr algn="ctr"/>
            <a:endParaRPr lang="en-US" kern="0" dirty="0">
              <a:solidFill>
                <a:prstClr val="white"/>
              </a:solidFill>
              <a:latin typeface="Arial" panose="020B0604020202020204" pitchFamily="34" charset="0"/>
            </a:endParaRPr>
          </a:p>
        </p:txBody>
      </p:sp>
      <p:sp>
        <p:nvSpPr>
          <p:cNvPr id="108" name="Freeform 114">
            <a:extLst>
              <a:ext uri="{FF2B5EF4-FFF2-40B4-BE49-F238E27FC236}">
                <a16:creationId xmlns:a16="http://schemas.microsoft.com/office/drawing/2014/main" id="{92BDD60D-708B-4E0C-8FB3-6BF0E1E105CF}"/>
              </a:ext>
            </a:extLst>
          </p:cNvPr>
          <p:cNvSpPr>
            <a:spLocks/>
          </p:cNvSpPr>
          <p:nvPr/>
        </p:nvSpPr>
        <p:spPr bwMode="auto">
          <a:xfrm>
            <a:off x="4875650" y="4547711"/>
            <a:ext cx="50684" cy="52857"/>
          </a:xfrm>
          <a:prstGeom prst="ellipse">
            <a:avLst/>
          </a:pr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prstClr val="black"/>
              </a:solidFill>
              <a:latin typeface="Arial" panose="020B0604020202020204" pitchFamily="34" charset="0"/>
              <a:cs typeface="Arial" panose="020B0604020202020204" pitchFamily="34" charset="0"/>
            </a:endParaRPr>
          </a:p>
        </p:txBody>
      </p:sp>
      <p:sp>
        <p:nvSpPr>
          <p:cNvPr id="109" name="Freeform 157">
            <a:extLst>
              <a:ext uri="{FF2B5EF4-FFF2-40B4-BE49-F238E27FC236}">
                <a16:creationId xmlns:a16="http://schemas.microsoft.com/office/drawing/2014/main" id="{3CEBB347-CDC3-46F8-88C2-403197C810D7}"/>
              </a:ext>
            </a:extLst>
          </p:cNvPr>
          <p:cNvSpPr/>
          <p:nvPr/>
        </p:nvSpPr>
        <p:spPr>
          <a:xfrm rot="18847983">
            <a:off x="4762232" y="4434393"/>
            <a:ext cx="279612" cy="279872"/>
          </a:xfrm>
          <a:custGeom>
            <a:avLst/>
            <a:gdLst>
              <a:gd name="connsiteX0" fmla="*/ 1266294 w 1764435"/>
              <a:gd name="connsiteY0" fmla="*/ 505238 h 1748555"/>
              <a:gd name="connsiteX1" fmla="*/ 512038 w 1764435"/>
              <a:gd name="connsiteY1" fmla="*/ 493824 h 1748555"/>
              <a:gd name="connsiteX2" fmla="*/ 500625 w 1764435"/>
              <a:gd name="connsiteY2" fmla="*/ 1248079 h 1748555"/>
              <a:gd name="connsiteX3" fmla="*/ 1254880 w 1764435"/>
              <a:gd name="connsiteY3" fmla="*/ 1259493 h 1748555"/>
              <a:gd name="connsiteX4" fmla="*/ 1266294 w 1764435"/>
              <a:gd name="connsiteY4" fmla="*/ 505238 h 1748555"/>
              <a:gd name="connsiteX5" fmla="*/ 1390262 w 1764435"/>
              <a:gd name="connsiteY5" fmla="*/ 177051 h 1748555"/>
              <a:gd name="connsiteX6" fmla="*/ 1600291 w 1764435"/>
              <a:gd name="connsiteY6" fmla="*/ 393535 h 1748555"/>
              <a:gd name="connsiteX7" fmla="*/ 1525503 w 1764435"/>
              <a:gd name="connsiteY7" fmla="*/ 466094 h 1748555"/>
              <a:gd name="connsiteX8" fmla="*/ 1526189 w 1764435"/>
              <a:gd name="connsiteY8" fmla="*/ 467058 h 1748555"/>
              <a:gd name="connsiteX9" fmla="*/ 1633627 w 1764435"/>
              <a:gd name="connsiteY9" fmla="*/ 742456 h 1748555"/>
              <a:gd name="connsiteX10" fmla="*/ 1633839 w 1764435"/>
              <a:gd name="connsiteY10" fmla="*/ 745095 h 1748555"/>
              <a:gd name="connsiteX11" fmla="*/ 1764435 w 1764435"/>
              <a:gd name="connsiteY11" fmla="*/ 751079 h 1748555"/>
              <a:gd name="connsiteX12" fmla="*/ 1750629 w 1764435"/>
              <a:gd name="connsiteY12" fmla="*/ 1052388 h 1748555"/>
              <a:gd name="connsiteX13" fmla="*/ 1625111 w 1764435"/>
              <a:gd name="connsiteY13" fmla="*/ 1046637 h 1748555"/>
              <a:gd name="connsiteX14" fmla="*/ 1585244 w 1764435"/>
              <a:gd name="connsiteY14" fmla="*/ 1174052 h 1748555"/>
              <a:gd name="connsiteX15" fmla="*/ 1515303 w 1764435"/>
              <a:gd name="connsiteY15" fmla="*/ 1302217 h 1748555"/>
              <a:gd name="connsiteX16" fmla="*/ 1598713 w 1764435"/>
              <a:gd name="connsiteY16" fmla="*/ 1388190 h 1748555"/>
              <a:gd name="connsiteX17" fmla="*/ 1382229 w 1764435"/>
              <a:gd name="connsiteY17" fmla="*/ 1598220 h 1748555"/>
              <a:gd name="connsiteX18" fmla="*/ 1300563 w 1764435"/>
              <a:gd name="connsiteY18" fmla="*/ 1514045 h 1748555"/>
              <a:gd name="connsiteX19" fmla="*/ 1293060 w 1764435"/>
              <a:gd name="connsiteY19" fmla="*/ 1519388 h 1748555"/>
              <a:gd name="connsiteX20" fmla="*/ 1017662 w 1764435"/>
              <a:gd name="connsiteY20" fmla="*/ 1626826 h 1748555"/>
              <a:gd name="connsiteX21" fmla="*/ 1010698 w 1764435"/>
              <a:gd name="connsiteY21" fmla="*/ 1627387 h 1748555"/>
              <a:gd name="connsiteX22" fmla="*/ 1010698 w 1764435"/>
              <a:gd name="connsiteY22" fmla="*/ 1748555 h 1748555"/>
              <a:gd name="connsiteX23" fmla="*/ 709074 w 1764435"/>
              <a:gd name="connsiteY23" fmla="*/ 1748555 h 1748555"/>
              <a:gd name="connsiteX24" fmla="*/ 709074 w 1764435"/>
              <a:gd name="connsiteY24" fmla="*/ 1616932 h 1748555"/>
              <a:gd name="connsiteX25" fmla="*/ 586066 w 1764435"/>
              <a:gd name="connsiteY25" fmla="*/ 1578443 h 1748555"/>
              <a:gd name="connsiteX26" fmla="*/ 454599 w 1764435"/>
              <a:gd name="connsiteY26" fmla="*/ 1506700 h 1748555"/>
              <a:gd name="connsiteX27" fmla="*/ 453656 w 1764435"/>
              <a:gd name="connsiteY27" fmla="*/ 1505985 h 1748555"/>
              <a:gd name="connsiteX28" fmla="*/ 365195 w 1764435"/>
              <a:gd name="connsiteY28" fmla="*/ 1591809 h 1748555"/>
              <a:gd name="connsiteX29" fmla="*/ 155165 w 1764435"/>
              <a:gd name="connsiteY29" fmla="*/ 1375325 h 1748555"/>
              <a:gd name="connsiteX30" fmla="*/ 243279 w 1764435"/>
              <a:gd name="connsiteY30" fmla="*/ 1289839 h 1748555"/>
              <a:gd name="connsiteX31" fmla="*/ 240729 w 1764435"/>
              <a:gd name="connsiteY31" fmla="*/ 1286259 h 1748555"/>
              <a:gd name="connsiteX32" fmla="*/ 157582 w 1764435"/>
              <a:gd name="connsiteY32" fmla="*/ 1109045 h 1748555"/>
              <a:gd name="connsiteX33" fmla="*/ 136311 w 1764435"/>
              <a:gd name="connsiteY33" fmla="*/ 1024161 h 1748555"/>
              <a:gd name="connsiteX34" fmla="*/ 0 w 1764435"/>
              <a:gd name="connsiteY34" fmla="*/ 1017916 h 1748555"/>
              <a:gd name="connsiteX35" fmla="*/ 13805 w 1764435"/>
              <a:gd name="connsiteY35" fmla="*/ 716607 h 1748555"/>
              <a:gd name="connsiteX36" fmla="*/ 137591 w 1764435"/>
              <a:gd name="connsiteY36" fmla="*/ 722279 h 1748555"/>
              <a:gd name="connsiteX37" fmla="*/ 160456 w 1764435"/>
              <a:gd name="connsiteY37" fmla="*/ 635514 h 1748555"/>
              <a:gd name="connsiteX38" fmla="*/ 197010 w 1764435"/>
              <a:gd name="connsiteY38" fmla="*/ 545377 h 1748555"/>
              <a:gd name="connsiteX39" fmla="*/ 255898 w 1764435"/>
              <a:gd name="connsiteY39" fmla="*/ 446398 h 1748555"/>
              <a:gd name="connsiteX40" fmla="*/ 155077 w 1764435"/>
              <a:gd name="connsiteY40" fmla="*/ 342479 h 1748555"/>
              <a:gd name="connsiteX41" fmla="*/ 371560 w 1764435"/>
              <a:gd name="connsiteY41" fmla="*/ 132449 h 1748555"/>
              <a:gd name="connsiteX42" fmla="*/ 471585 w 1764435"/>
              <a:gd name="connsiteY42" fmla="*/ 235548 h 1748555"/>
              <a:gd name="connsiteX43" fmla="*/ 473859 w 1764435"/>
              <a:gd name="connsiteY43" fmla="*/ 233929 h 1748555"/>
              <a:gd name="connsiteX44" fmla="*/ 607436 w 1764435"/>
              <a:gd name="connsiteY44" fmla="*/ 166197 h 1748555"/>
              <a:gd name="connsiteX45" fmla="*/ 738328 w 1764435"/>
              <a:gd name="connsiteY45" fmla="*/ 129551 h 1748555"/>
              <a:gd name="connsiteX46" fmla="*/ 738328 w 1764435"/>
              <a:gd name="connsiteY46" fmla="*/ 0 h 1748555"/>
              <a:gd name="connsiteX47" fmla="*/ 1039953 w 1764435"/>
              <a:gd name="connsiteY47" fmla="*/ 0 h 1748555"/>
              <a:gd name="connsiteX48" fmla="*/ 1039953 w 1764435"/>
              <a:gd name="connsiteY48" fmla="*/ 130857 h 1748555"/>
              <a:gd name="connsiteX49" fmla="*/ 1040298 w 1764435"/>
              <a:gd name="connsiteY49" fmla="*/ 130895 h 1748555"/>
              <a:gd name="connsiteX50" fmla="*/ 1312320 w 1764435"/>
              <a:gd name="connsiteY50" fmla="*/ 246617 h 1748555"/>
              <a:gd name="connsiteX51" fmla="*/ 1315821 w 1764435"/>
              <a:gd name="connsiteY51" fmla="*/ 249273 h 1748555"/>
              <a:gd name="connsiteX0" fmla="*/ 1266294 w 1764435"/>
              <a:gd name="connsiteY0" fmla="*/ 505238 h 1748555"/>
              <a:gd name="connsiteX1" fmla="*/ 512038 w 1764435"/>
              <a:gd name="connsiteY1" fmla="*/ 493824 h 1748555"/>
              <a:gd name="connsiteX2" fmla="*/ 500625 w 1764435"/>
              <a:gd name="connsiteY2" fmla="*/ 1248079 h 1748555"/>
              <a:gd name="connsiteX3" fmla="*/ 1254880 w 1764435"/>
              <a:gd name="connsiteY3" fmla="*/ 1259493 h 1748555"/>
              <a:gd name="connsiteX4" fmla="*/ 1266294 w 1764435"/>
              <a:gd name="connsiteY4" fmla="*/ 505238 h 1748555"/>
              <a:gd name="connsiteX5" fmla="*/ 1390262 w 1764435"/>
              <a:gd name="connsiteY5" fmla="*/ 177051 h 1748555"/>
              <a:gd name="connsiteX6" fmla="*/ 1600291 w 1764435"/>
              <a:gd name="connsiteY6" fmla="*/ 393535 h 1748555"/>
              <a:gd name="connsiteX7" fmla="*/ 1525503 w 1764435"/>
              <a:gd name="connsiteY7" fmla="*/ 466094 h 1748555"/>
              <a:gd name="connsiteX8" fmla="*/ 1526189 w 1764435"/>
              <a:gd name="connsiteY8" fmla="*/ 467058 h 1748555"/>
              <a:gd name="connsiteX9" fmla="*/ 1633627 w 1764435"/>
              <a:gd name="connsiteY9" fmla="*/ 742456 h 1748555"/>
              <a:gd name="connsiteX10" fmla="*/ 1633839 w 1764435"/>
              <a:gd name="connsiteY10" fmla="*/ 745095 h 1748555"/>
              <a:gd name="connsiteX11" fmla="*/ 1764435 w 1764435"/>
              <a:gd name="connsiteY11" fmla="*/ 751079 h 1748555"/>
              <a:gd name="connsiteX12" fmla="*/ 1750629 w 1764435"/>
              <a:gd name="connsiteY12" fmla="*/ 1052388 h 1748555"/>
              <a:gd name="connsiteX13" fmla="*/ 1625111 w 1764435"/>
              <a:gd name="connsiteY13" fmla="*/ 1046637 h 1748555"/>
              <a:gd name="connsiteX14" fmla="*/ 1515303 w 1764435"/>
              <a:gd name="connsiteY14" fmla="*/ 1302217 h 1748555"/>
              <a:gd name="connsiteX15" fmla="*/ 1598713 w 1764435"/>
              <a:gd name="connsiteY15" fmla="*/ 1388190 h 1748555"/>
              <a:gd name="connsiteX16" fmla="*/ 1382229 w 1764435"/>
              <a:gd name="connsiteY16" fmla="*/ 1598220 h 1748555"/>
              <a:gd name="connsiteX17" fmla="*/ 1300563 w 1764435"/>
              <a:gd name="connsiteY17" fmla="*/ 1514045 h 1748555"/>
              <a:gd name="connsiteX18" fmla="*/ 1293060 w 1764435"/>
              <a:gd name="connsiteY18" fmla="*/ 1519388 h 1748555"/>
              <a:gd name="connsiteX19" fmla="*/ 1017662 w 1764435"/>
              <a:gd name="connsiteY19" fmla="*/ 1626826 h 1748555"/>
              <a:gd name="connsiteX20" fmla="*/ 1010698 w 1764435"/>
              <a:gd name="connsiteY20" fmla="*/ 1627387 h 1748555"/>
              <a:gd name="connsiteX21" fmla="*/ 1010698 w 1764435"/>
              <a:gd name="connsiteY21" fmla="*/ 1748555 h 1748555"/>
              <a:gd name="connsiteX22" fmla="*/ 709074 w 1764435"/>
              <a:gd name="connsiteY22" fmla="*/ 1748555 h 1748555"/>
              <a:gd name="connsiteX23" fmla="*/ 709074 w 1764435"/>
              <a:gd name="connsiteY23" fmla="*/ 1616932 h 1748555"/>
              <a:gd name="connsiteX24" fmla="*/ 586066 w 1764435"/>
              <a:gd name="connsiteY24" fmla="*/ 1578443 h 1748555"/>
              <a:gd name="connsiteX25" fmla="*/ 454599 w 1764435"/>
              <a:gd name="connsiteY25" fmla="*/ 1506700 h 1748555"/>
              <a:gd name="connsiteX26" fmla="*/ 453656 w 1764435"/>
              <a:gd name="connsiteY26" fmla="*/ 1505985 h 1748555"/>
              <a:gd name="connsiteX27" fmla="*/ 365195 w 1764435"/>
              <a:gd name="connsiteY27" fmla="*/ 1591809 h 1748555"/>
              <a:gd name="connsiteX28" fmla="*/ 155165 w 1764435"/>
              <a:gd name="connsiteY28" fmla="*/ 1375325 h 1748555"/>
              <a:gd name="connsiteX29" fmla="*/ 243279 w 1764435"/>
              <a:gd name="connsiteY29" fmla="*/ 1289839 h 1748555"/>
              <a:gd name="connsiteX30" fmla="*/ 240729 w 1764435"/>
              <a:gd name="connsiteY30" fmla="*/ 1286259 h 1748555"/>
              <a:gd name="connsiteX31" fmla="*/ 157582 w 1764435"/>
              <a:gd name="connsiteY31" fmla="*/ 1109045 h 1748555"/>
              <a:gd name="connsiteX32" fmla="*/ 136311 w 1764435"/>
              <a:gd name="connsiteY32" fmla="*/ 1024161 h 1748555"/>
              <a:gd name="connsiteX33" fmla="*/ 0 w 1764435"/>
              <a:gd name="connsiteY33" fmla="*/ 1017916 h 1748555"/>
              <a:gd name="connsiteX34" fmla="*/ 13805 w 1764435"/>
              <a:gd name="connsiteY34" fmla="*/ 716607 h 1748555"/>
              <a:gd name="connsiteX35" fmla="*/ 137591 w 1764435"/>
              <a:gd name="connsiteY35" fmla="*/ 722279 h 1748555"/>
              <a:gd name="connsiteX36" fmla="*/ 160456 w 1764435"/>
              <a:gd name="connsiteY36" fmla="*/ 635514 h 1748555"/>
              <a:gd name="connsiteX37" fmla="*/ 197010 w 1764435"/>
              <a:gd name="connsiteY37" fmla="*/ 545377 h 1748555"/>
              <a:gd name="connsiteX38" fmla="*/ 255898 w 1764435"/>
              <a:gd name="connsiteY38" fmla="*/ 446398 h 1748555"/>
              <a:gd name="connsiteX39" fmla="*/ 155077 w 1764435"/>
              <a:gd name="connsiteY39" fmla="*/ 342479 h 1748555"/>
              <a:gd name="connsiteX40" fmla="*/ 371560 w 1764435"/>
              <a:gd name="connsiteY40" fmla="*/ 132449 h 1748555"/>
              <a:gd name="connsiteX41" fmla="*/ 471585 w 1764435"/>
              <a:gd name="connsiteY41" fmla="*/ 235548 h 1748555"/>
              <a:gd name="connsiteX42" fmla="*/ 473859 w 1764435"/>
              <a:gd name="connsiteY42" fmla="*/ 233929 h 1748555"/>
              <a:gd name="connsiteX43" fmla="*/ 607436 w 1764435"/>
              <a:gd name="connsiteY43" fmla="*/ 166197 h 1748555"/>
              <a:gd name="connsiteX44" fmla="*/ 738328 w 1764435"/>
              <a:gd name="connsiteY44" fmla="*/ 129551 h 1748555"/>
              <a:gd name="connsiteX45" fmla="*/ 738328 w 1764435"/>
              <a:gd name="connsiteY45" fmla="*/ 0 h 1748555"/>
              <a:gd name="connsiteX46" fmla="*/ 1039953 w 1764435"/>
              <a:gd name="connsiteY46" fmla="*/ 0 h 1748555"/>
              <a:gd name="connsiteX47" fmla="*/ 1039953 w 1764435"/>
              <a:gd name="connsiteY47" fmla="*/ 130857 h 1748555"/>
              <a:gd name="connsiteX48" fmla="*/ 1040298 w 1764435"/>
              <a:gd name="connsiteY48" fmla="*/ 130895 h 1748555"/>
              <a:gd name="connsiteX49" fmla="*/ 1312320 w 1764435"/>
              <a:gd name="connsiteY49" fmla="*/ 246617 h 1748555"/>
              <a:gd name="connsiteX50" fmla="*/ 1315821 w 1764435"/>
              <a:gd name="connsiteY50" fmla="*/ 249273 h 1748555"/>
              <a:gd name="connsiteX51" fmla="*/ 1390262 w 1764435"/>
              <a:gd name="connsiteY51" fmla="*/ 177051 h 1748555"/>
              <a:gd name="connsiteX0" fmla="*/ 1266294 w 1764435"/>
              <a:gd name="connsiteY0" fmla="*/ 505238 h 1748555"/>
              <a:gd name="connsiteX1" fmla="*/ 512038 w 1764435"/>
              <a:gd name="connsiteY1" fmla="*/ 493824 h 1748555"/>
              <a:gd name="connsiteX2" fmla="*/ 500625 w 1764435"/>
              <a:gd name="connsiteY2" fmla="*/ 1248079 h 1748555"/>
              <a:gd name="connsiteX3" fmla="*/ 1254880 w 1764435"/>
              <a:gd name="connsiteY3" fmla="*/ 1259493 h 1748555"/>
              <a:gd name="connsiteX4" fmla="*/ 1266294 w 1764435"/>
              <a:gd name="connsiteY4" fmla="*/ 505238 h 1748555"/>
              <a:gd name="connsiteX5" fmla="*/ 1390262 w 1764435"/>
              <a:gd name="connsiteY5" fmla="*/ 177051 h 1748555"/>
              <a:gd name="connsiteX6" fmla="*/ 1600291 w 1764435"/>
              <a:gd name="connsiteY6" fmla="*/ 393535 h 1748555"/>
              <a:gd name="connsiteX7" fmla="*/ 1525503 w 1764435"/>
              <a:gd name="connsiteY7" fmla="*/ 466094 h 1748555"/>
              <a:gd name="connsiteX8" fmla="*/ 1526189 w 1764435"/>
              <a:gd name="connsiteY8" fmla="*/ 467058 h 1748555"/>
              <a:gd name="connsiteX9" fmla="*/ 1633627 w 1764435"/>
              <a:gd name="connsiteY9" fmla="*/ 742456 h 1748555"/>
              <a:gd name="connsiteX10" fmla="*/ 1633839 w 1764435"/>
              <a:gd name="connsiteY10" fmla="*/ 745095 h 1748555"/>
              <a:gd name="connsiteX11" fmla="*/ 1764435 w 1764435"/>
              <a:gd name="connsiteY11" fmla="*/ 751079 h 1748555"/>
              <a:gd name="connsiteX12" fmla="*/ 1750629 w 1764435"/>
              <a:gd name="connsiteY12" fmla="*/ 1052388 h 1748555"/>
              <a:gd name="connsiteX13" fmla="*/ 1625111 w 1764435"/>
              <a:gd name="connsiteY13" fmla="*/ 1046637 h 1748555"/>
              <a:gd name="connsiteX14" fmla="*/ 1515303 w 1764435"/>
              <a:gd name="connsiteY14" fmla="*/ 1302217 h 1748555"/>
              <a:gd name="connsiteX15" fmla="*/ 1598713 w 1764435"/>
              <a:gd name="connsiteY15" fmla="*/ 1388190 h 1748555"/>
              <a:gd name="connsiteX16" fmla="*/ 1382229 w 1764435"/>
              <a:gd name="connsiteY16" fmla="*/ 1598220 h 1748555"/>
              <a:gd name="connsiteX17" fmla="*/ 1300563 w 1764435"/>
              <a:gd name="connsiteY17" fmla="*/ 1514045 h 1748555"/>
              <a:gd name="connsiteX18" fmla="*/ 1293060 w 1764435"/>
              <a:gd name="connsiteY18" fmla="*/ 1519388 h 1748555"/>
              <a:gd name="connsiteX19" fmla="*/ 1017662 w 1764435"/>
              <a:gd name="connsiteY19" fmla="*/ 1626826 h 1748555"/>
              <a:gd name="connsiteX20" fmla="*/ 1010698 w 1764435"/>
              <a:gd name="connsiteY20" fmla="*/ 1627387 h 1748555"/>
              <a:gd name="connsiteX21" fmla="*/ 1010698 w 1764435"/>
              <a:gd name="connsiteY21" fmla="*/ 1748555 h 1748555"/>
              <a:gd name="connsiteX22" fmla="*/ 709074 w 1764435"/>
              <a:gd name="connsiteY22" fmla="*/ 1748555 h 1748555"/>
              <a:gd name="connsiteX23" fmla="*/ 709074 w 1764435"/>
              <a:gd name="connsiteY23" fmla="*/ 1616932 h 1748555"/>
              <a:gd name="connsiteX24" fmla="*/ 586066 w 1764435"/>
              <a:gd name="connsiteY24" fmla="*/ 1578443 h 1748555"/>
              <a:gd name="connsiteX25" fmla="*/ 454599 w 1764435"/>
              <a:gd name="connsiteY25" fmla="*/ 1506700 h 1748555"/>
              <a:gd name="connsiteX26" fmla="*/ 453656 w 1764435"/>
              <a:gd name="connsiteY26" fmla="*/ 1505985 h 1748555"/>
              <a:gd name="connsiteX27" fmla="*/ 365195 w 1764435"/>
              <a:gd name="connsiteY27" fmla="*/ 1591809 h 1748555"/>
              <a:gd name="connsiteX28" fmla="*/ 155165 w 1764435"/>
              <a:gd name="connsiteY28" fmla="*/ 1375325 h 1748555"/>
              <a:gd name="connsiteX29" fmla="*/ 243279 w 1764435"/>
              <a:gd name="connsiteY29" fmla="*/ 1289839 h 1748555"/>
              <a:gd name="connsiteX30" fmla="*/ 240729 w 1764435"/>
              <a:gd name="connsiteY30" fmla="*/ 1286259 h 1748555"/>
              <a:gd name="connsiteX31" fmla="*/ 157582 w 1764435"/>
              <a:gd name="connsiteY31" fmla="*/ 1109045 h 1748555"/>
              <a:gd name="connsiteX32" fmla="*/ 136311 w 1764435"/>
              <a:gd name="connsiteY32" fmla="*/ 1024161 h 1748555"/>
              <a:gd name="connsiteX33" fmla="*/ 0 w 1764435"/>
              <a:gd name="connsiteY33" fmla="*/ 1017916 h 1748555"/>
              <a:gd name="connsiteX34" fmla="*/ 13805 w 1764435"/>
              <a:gd name="connsiteY34" fmla="*/ 716607 h 1748555"/>
              <a:gd name="connsiteX35" fmla="*/ 137591 w 1764435"/>
              <a:gd name="connsiteY35" fmla="*/ 722279 h 1748555"/>
              <a:gd name="connsiteX36" fmla="*/ 160456 w 1764435"/>
              <a:gd name="connsiteY36" fmla="*/ 635514 h 1748555"/>
              <a:gd name="connsiteX37" fmla="*/ 197010 w 1764435"/>
              <a:gd name="connsiteY37" fmla="*/ 545377 h 1748555"/>
              <a:gd name="connsiteX38" fmla="*/ 255898 w 1764435"/>
              <a:gd name="connsiteY38" fmla="*/ 446398 h 1748555"/>
              <a:gd name="connsiteX39" fmla="*/ 155077 w 1764435"/>
              <a:gd name="connsiteY39" fmla="*/ 342479 h 1748555"/>
              <a:gd name="connsiteX40" fmla="*/ 371560 w 1764435"/>
              <a:gd name="connsiteY40" fmla="*/ 132449 h 1748555"/>
              <a:gd name="connsiteX41" fmla="*/ 471585 w 1764435"/>
              <a:gd name="connsiteY41" fmla="*/ 235548 h 1748555"/>
              <a:gd name="connsiteX42" fmla="*/ 473859 w 1764435"/>
              <a:gd name="connsiteY42" fmla="*/ 233929 h 1748555"/>
              <a:gd name="connsiteX43" fmla="*/ 607436 w 1764435"/>
              <a:gd name="connsiteY43" fmla="*/ 166197 h 1748555"/>
              <a:gd name="connsiteX44" fmla="*/ 738328 w 1764435"/>
              <a:gd name="connsiteY44" fmla="*/ 129551 h 1748555"/>
              <a:gd name="connsiteX45" fmla="*/ 738328 w 1764435"/>
              <a:gd name="connsiteY45" fmla="*/ 0 h 1748555"/>
              <a:gd name="connsiteX46" fmla="*/ 1039953 w 1764435"/>
              <a:gd name="connsiteY46" fmla="*/ 0 h 1748555"/>
              <a:gd name="connsiteX47" fmla="*/ 1039953 w 1764435"/>
              <a:gd name="connsiteY47" fmla="*/ 130857 h 1748555"/>
              <a:gd name="connsiteX48" fmla="*/ 1040298 w 1764435"/>
              <a:gd name="connsiteY48" fmla="*/ 130895 h 1748555"/>
              <a:gd name="connsiteX49" fmla="*/ 1312320 w 1764435"/>
              <a:gd name="connsiteY49" fmla="*/ 246617 h 1748555"/>
              <a:gd name="connsiteX50" fmla="*/ 1315821 w 1764435"/>
              <a:gd name="connsiteY50" fmla="*/ 249273 h 1748555"/>
              <a:gd name="connsiteX51" fmla="*/ 1390262 w 1764435"/>
              <a:gd name="connsiteY51" fmla="*/ 177051 h 1748555"/>
              <a:gd name="connsiteX0" fmla="*/ 1266294 w 1764435"/>
              <a:gd name="connsiteY0" fmla="*/ 505238 h 1748555"/>
              <a:gd name="connsiteX1" fmla="*/ 512038 w 1764435"/>
              <a:gd name="connsiteY1" fmla="*/ 493824 h 1748555"/>
              <a:gd name="connsiteX2" fmla="*/ 500625 w 1764435"/>
              <a:gd name="connsiteY2" fmla="*/ 1248079 h 1748555"/>
              <a:gd name="connsiteX3" fmla="*/ 1254880 w 1764435"/>
              <a:gd name="connsiteY3" fmla="*/ 1259493 h 1748555"/>
              <a:gd name="connsiteX4" fmla="*/ 1266294 w 1764435"/>
              <a:gd name="connsiteY4" fmla="*/ 505238 h 1748555"/>
              <a:gd name="connsiteX5" fmla="*/ 1390262 w 1764435"/>
              <a:gd name="connsiteY5" fmla="*/ 177051 h 1748555"/>
              <a:gd name="connsiteX6" fmla="*/ 1600291 w 1764435"/>
              <a:gd name="connsiteY6" fmla="*/ 393535 h 1748555"/>
              <a:gd name="connsiteX7" fmla="*/ 1525503 w 1764435"/>
              <a:gd name="connsiteY7" fmla="*/ 466094 h 1748555"/>
              <a:gd name="connsiteX8" fmla="*/ 1526189 w 1764435"/>
              <a:gd name="connsiteY8" fmla="*/ 467058 h 1748555"/>
              <a:gd name="connsiteX9" fmla="*/ 1633627 w 1764435"/>
              <a:gd name="connsiteY9" fmla="*/ 742456 h 1748555"/>
              <a:gd name="connsiteX10" fmla="*/ 1633839 w 1764435"/>
              <a:gd name="connsiteY10" fmla="*/ 745095 h 1748555"/>
              <a:gd name="connsiteX11" fmla="*/ 1764435 w 1764435"/>
              <a:gd name="connsiteY11" fmla="*/ 751079 h 1748555"/>
              <a:gd name="connsiteX12" fmla="*/ 1750629 w 1764435"/>
              <a:gd name="connsiteY12" fmla="*/ 1052388 h 1748555"/>
              <a:gd name="connsiteX13" fmla="*/ 1625111 w 1764435"/>
              <a:gd name="connsiteY13" fmla="*/ 1046637 h 1748555"/>
              <a:gd name="connsiteX14" fmla="*/ 1515303 w 1764435"/>
              <a:gd name="connsiteY14" fmla="*/ 1302217 h 1748555"/>
              <a:gd name="connsiteX15" fmla="*/ 1598713 w 1764435"/>
              <a:gd name="connsiteY15" fmla="*/ 1388190 h 1748555"/>
              <a:gd name="connsiteX16" fmla="*/ 1382229 w 1764435"/>
              <a:gd name="connsiteY16" fmla="*/ 1598220 h 1748555"/>
              <a:gd name="connsiteX17" fmla="*/ 1300563 w 1764435"/>
              <a:gd name="connsiteY17" fmla="*/ 1514045 h 1748555"/>
              <a:gd name="connsiteX18" fmla="*/ 1293060 w 1764435"/>
              <a:gd name="connsiteY18" fmla="*/ 1519388 h 1748555"/>
              <a:gd name="connsiteX19" fmla="*/ 1017662 w 1764435"/>
              <a:gd name="connsiteY19" fmla="*/ 1626826 h 1748555"/>
              <a:gd name="connsiteX20" fmla="*/ 1010698 w 1764435"/>
              <a:gd name="connsiteY20" fmla="*/ 1627387 h 1748555"/>
              <a:gd name="connsiteX21" fmla="*/ 1010698 w 1764435"/>
              <a:gd name="connsiteY21" fmla="*/ 1748555 h 1748555"/>
              <a:gd name="connsiteX22" fmla="*/ 709074 w 1764435"/>
              <a:gd name="connsiteY22" fmla="*/ 1748555 h 1748555"/>
              <a:gd name="connsiteX23" fmla="*/ 709074 w 1764435"/>
              <a:gd name="connsiteY23" fmla="*/ 1616932 h 1748555"/>
              <a:gd name="connsiteX24" fmla="*/ 586066 w 1764435"/>
              <a:gd name="connsiteY24" fmla="*/ 1578443 h 1748555"/>
              <a:gd name="connsiteX25" fmla="*/ 454599 w 1764435"/>
              <a:gd name="connsiteY25" fmla="*/ 1506700 h 1748555"/>
              <a:gd name="connsiteX26" fmla="*/ 453656 w 1764435"/>
              <a:gd name="connsiteY26" fmla="*/ 1505985 h 1748555"/>
              <a:gd name="connsiteX27" fmla="*/ 365195 w 1764435"/>
              <a:gd name="connsiteY27" fmla="*/ 1591809 h 1748555"/>
              <a:gd name="connsiteX28" fmla="*/ 155165 w 1764435"/>
              <a:gd name="connsiteY28" fmla="*/ 1375325 h 1748555"/>
              <a:gd name="connsiteX29" fmla="*/ 243279 w 1764435"/>
              <a:gd name="connsiteY29" fmla="*/ 1289839 h 1748555"/>
              <a:gd name="connsiteX30" fmla="*/ 240729 w 1764435"/>
              <a:gd name="connsiteY30" fmla="*/ 1286259 h 1748555"/>
              <a:gd name="connsiteX31" fmla="*/ 157582 w 1764435"/>
              <a:gd name="connsiteY31" fmla="*/ 1109045 h 1748555"/>
              <a:gd name="connsiteX32" fmla="*/ 136311 w 1764435"/>
              <a:gd name="connsiteY32" fmla="*/ 1024161 h 1748555"/>
              <a:gd name="connsiteX33" fmla="*/ 0 w 1764435"/>
              <a:gd name="connsiteY33" fmla="*/ 1017916 h 1748555"/>
              <a:gd name="connsiteX34" fmla="*/ 13805 w 1764435"/>
              <a:gd name="connsiteY34" fmla="*/ 716607 h 1748555"/>
              <a:gd name="connsiteX35" fmla="*/ 137591 w 1764435"/>
              <a:gd name="connsiteY35" fmla="*/ 722279 h 1748555"/>
              <a:gd name="connsiteX36" fmla="*/ 160456 w 1764435"/>
              <a:gd name="connsiteY36" fmla="*/ 635514 h 1748555"/>
              <a:gd name="connsiteX37" fmla="*/ 197010 w 1764435"/>
              <a:gd name="connsiteY37" fmla="*/ 545377 h 1748555"/>
              <a:gd name="connsiteX38" fmla="*/ 255898 w 1764435"/>
              <a:gd name="connsiteY38" fmla="*/ 446398 h 1748555"/>
              <a:gd name="connsiteX39" fmla="*/ 155077 w 1764435"/>
              <a:gd name="connsiteY39" fmla="*/ 342479 h 1748555"/>
              <a:gd name="connsiteX40" fmla="*/ 371560 w 1764435"/>
              <a:gd name="connsiteY40" fmla="*/ 132449 h 1748555"/>
              <a:gd name="connsiteX41" fmla="*/ 471585 w 1764435"/>
              <a:gd name="connsiteY41" fmla="*/ 235548 h 1748555"/>
              <a:gd name="connsiteX42" fmla="*/ 473859 w 1764435"/>
              <a:gd name="connsiteY42" fmla="*/ 233929 h 1748555"/>
              <a:gd name="connsiteX43" fmla="*/ 607436 w 1764435"/>
              <a:gd name="connsiteY43" fmla="*/ 166197 h 1748555"/>
              <a:gd name="connsiteX44" fmla="*/ 738328 w 1764435"/>
              <a:gd name="connsiteY44" fmla="*/ 129551 h 1748555"/>
              <a:gd name="connsiteX45" fmla="*/ 738328 w 1764435"/>
              <a:gd name="connsiteY45" fmla="*/ 0 h 1748555"/>
              <a:gd name="connsiteX46" fmla="*/ 1039953 w 1764435"/>
              <a:gd name="connsiteY46" fmla="*/ 0 h 1748555"/>
              <a:gd name="connsiteX47" fmla="*/ 1039953 w 1764435"/>
              <a:gd name="connsiteY47" fmla="*/ 130857 h 1748555"/>
              <a:gd name="connsiteX48" fmla="*/ 1040298 w 1764435"/>
              <a:gd name="connsiteY48" fmla="*/ 130895 h 1748555"/>
              <a:gd name="connsiteX49" fmla="*/ 1312320 w 1764435"/>
              <a:gd name="connsiteY49" fmla="*/ 246617 h 1748555"/>
              <a:gd name="connsiteX50" fmla="*/ 1315821 w 1764435"/>
              <a:gd name="connsiteY50" fmla="*/ 249273 h 1748555"/>
              <a:gd name="connsiteX51" fmla="*/ 1390262 w 1764435"/>
              <a:gd name="connsiteY51" fmla="*/ 177051 h 1748555"/>
              <a:gd name="connsiteX0" fmla="*/ 1266294 w 1764435"/>
              <a:gd name="connsiteY0" fmla="*/ 505238 h 1748555"/>
              <a:gd name="connsiteX1" fmla="*/ 512038 w 1764435"/>
              <a:gd name="connsiteY1" fmla="*/ 493824 h 1748555"/>
              <a:gd name="connsiteX2" fmla="*/ 500625 w 1764435"/>
              <a:gd name="connsiteY2" fmla="*/ 1248079 h 1748555"/>
              <a:gd name="connsiteX3" fmla="*/ 1254880 w 1764435"/>
              <a:gd name="connsiteY3" fmla="*/ 1259493 h 1748555"/>
              <a:gd name="connsiteX4" fmla="*/ 1266294 w 1764435"/>
              <a:gd name="connsiteY4" fmla="*/ 505238 h 1748555"/>
              <a:gd name="connsiteX5" fmla="*/ 1390262 w 1764435"/>
              <a:gd name="connsiteY5" fmla="*/ 177051 h 1748555"/>
              <a:gd name="connsiteX6" fmla="*/ 1600291 w 1764435"/>
              <a:gd name="connsiteY6" fmla="*/ 393535 h 1748555"/>
              <a:gd name="connsiteX7" fmla="*/ 1525503 w 1764435"/>
              <a:gd name="connsiteY7" fmla="*/ 466094 h 1748555"/>
              <a:gd name="connsiteX8" fmla="*/ 1526189 w 1764435"/>
              <a:gd name="connsiteY8" fmla="*/ 467058 h 1748555"/>
              <a:gd name="connsiteX9" fmla="*/ 1633627 w 1764435"/>
              <a:gd name="connsiteY9" fmla="*/ 742456 h 1748555"/>
              <a:gd name="connsiteX10" fmla="*/ 1633839 w 1764435"/>
              <a:gd name="connsiteY10" fmla="*/ 745095 h 1748555"/>
              <a:gd name="connsiteX11" fmla="*/ 1764435 w 1764435"/>
              <a:gd name="connsiteY11" fmla="*/ 751079 h 1748555"/>
              <a:gd name="connsiteX12" fmla="*/ 1750629 w 1764435"/>
              <a:gd name="connsiteY12" fmla="*/ 1052388 h 1748555"/>
              <a:gd name="connsiteX13" fmla="*/ 1625111 w 1764435"/>
              <a:gd name="connsiteY13" fmla="*/ 1046637 h 1748555"/>
              <a:gd name="connsiteX14" fmla="*/ 1515303 w 1764435"/>
              <a:gd name="connsiteY14" fmla="*/ 1302217 h 1748555"/>
              <a:gd name="connsiteX15" fmla="*/ 1598713 w 1764435"/>
              <a:gd name="connsiteY15" fmla="*/ 1388190 h 1748555"/>
              <a:gd name="connsiteX16" fmla="*/ 1382229 w 1764435"/>
              <a:gd name="connsiteY16" fmla="*/ 1598220 h 1748555"/>
              <a:gd name="connsiteX17" fmla="*/ 1300563 w 1764435"/>
              <a:gd name="connsiteY17" fmla="*/ 1514045 h 1748555"/>
              <a:gd name="connsiteX18" fmla="*/ 1293060 w 1764435"/>
              <a:gd name="connsiteY18" fmla="*/ 1519388 h 1748555"/>
              <a:gd name="connsiteX19" fmla="*/ 1017662 w 1764435"/>
              <a:gd name="connsiteY19" fmla="*/ 1626826 h 1748555"/>
              <a:gd name="connsiteX20" fmla="*/ 1010698 w 1764435"/>
              <a:gd name="connsiteY20" fmla="*/ 1627387 h 1748555"/>
              <a:gd name="connsiteX21" fmla="*/ 1010698 w 1764435"/>
              <a:gd name="connsiteY21" fmla="*/ 1748555 h 1748555"/>
              <a:gd name="connsiteX22" fmla="*/ 709074 w 1764435"/>
              <a:gd name="connsiteY22" fmla="*/ 1748555 h 1748555"/>
              <a:gd name="connsiteX23" fmla="*/ 709074 w 1764435"/>
              <a:gd name="connsiteY23" fmla="*/ 1616932 h 1748555"/>
              <a:gd name="connsiteX24" fmla="*/ 586066 w 1764435"/>
              <a:gd name="connsiteY24" fmla="*/ 1578443 h 1748555"/>
              <a:gd name="connsiteX25" fmla="*/ 454599 w 1764435"/>
              <a:gd name="connsiteY25" fmla="*/ 1506700 h 1748555"/>
              <a:gd name="connsiteX26" fmla="*/ 453656 w 1764435"/>
              <a:gd name="connsiteY26" fmla="*/ 1505985 h 1748555"/>
              <a:gd name="connsiteX27" fmla="*/ 365195 w 1764435"/>
              <a:gd name="connsiteY27" fmla="*/ 1591809 h 1748555"/>
              <a:gd name="connsiteX28" fmla="*/ 155165 w 1764435"/>
              <a:gd name="connsiteY28" fmla="*/ 1375325 h 1748555"/>
              <a:gd name="connsiteX29" fmla="*/ 243279 w 1764435"/>
              <a:gd name="connsiteY29" fmla="*/ 1289839 h 1748555"/>
              <a:gd name="connsiteX30" fmla="*/ 240729 w 1764435"/>
              <a:gd name="connsiteY30" fmla="*/ 1286259 h 1748555"/>
              <a:gd name="connsiteX31" fmla="*/ 157582 w 1764435"/>
              <a:gd name="connsiteY31" fmla="*/ 1109045 h 1748555"/>
              <a:gd name="connsiteX32" fmla="*/ 136311 w 1764435"/>
              <a:gd name="connsiteY32" fmla="*/ 1024161 h 1748555"/>
              <a:gd name="connsiteX33" fmla="*/ 0 w 1764435"/>
              <a:gd name="connsiteY33" fmla="*/ 1017916 h 1748555"/>
              <a:gd name="connsiteX34" fmla="*/ 13805 w 1764435"/>
              <a:gd name="connsiteY34" fmla="*/ 716607 h 1748555"/>
              <a:gd name="connsiteX35" fmla="*/ 137591 w 1764435"/>
              <a:gd name="connsiteY35" fmla="*/ 722279 h 1748555"/>
              <a:gd name="connsiteX36" fmla="*/ 160456 w 1764435"/>
              <a:gd name="connsiteY36" fmla="*/ 635514 h 1748555"/>
              <a:gd name="connsiteX37" fmla="*/ 197010 w 1764435"/>
              <a:gd name="connsiteY37" fmla="*/ 545377 h 1748555"/>
              <a:gd name="connsiteX38" fmla="*/ 255898 w 1764435"/>
              <a:gd name="connsiteY38" fmla="*/ 446398 h 1748555"/>
              <a:gd name="connsiteX39" fmla="*/ 155077 w 1764435"/>
              <a:gd name="connsiteY39" fmla="*/ 342479 h 1748555"/>
              <a:gd name="connsiteX40" fmla="*/ 371560 w 1764435"/>
              <a:gd name="connsiteY40" fmla="*/ 132449 h 1748555"/>
              <a:gd name="connsiteX41" fmla="*/ 471585 w 1764435"/>
              <a:gd name="connsiteY41" fmla="*/ 235548 h 1748555"/>
              <a:gd name="connsiteX42" fmla="*/ 473859 w 1764435"/>
              <a:gd name="connsiteY42" fmla="*/ 233929 h 1748555"/>
              <a:gd name="connsiteX43" fmla="*/ 607436 w 1764435"/>
              <a:gd name="connsiteY43" fmla="*/ 166197 h 1748555"/>
              <a:gd name="connsiteX44" fmla="*/ 738328 w 1764435"/>
              <a:gd name="connsiteY44" fmla="*/ 129551 h 1748555"/>
              <a:gd name="connsiteX45" fmla="*/ 738328 w 1764435"/>
              <a:gd name="connsiteY45" fmla="*/ 0 h 1748555"/>
              <a:gd name="connsiteX46" fmla="*/ 1039953 w 1764435"/>
              <a:gd name="connsiteY46" fmla="*/ 0 h 1748555"/>
              <a:gd name="connsiteX47" fmla="*/ 1039953 w 1764435"/>
              <a:gd name="connsiteY47" fmla="*/ 130857 h 1748555"/>
              <a:gd name="connsiteX48" fmla="*/ 1040298 w 1764435"/>
              <a:gd name="connsiteY48" fmla="*/ 130895 h 1748555"/>
              <a:gd name="connsiteX49" fmla="*/ 1312320 w 1764435"/>
              <a:gd name="connsiteY49" fmla="*/ 246617 h 1748555"/>
              <a:gd name="connsiteX50" fmla="*/ 1315821 w 1764435"/>
              <a:gd name="connsiteY50" fmla="*/ 249273 h 1748555"/>
              <a:gd name="connsiteX51" fmla="*/ 1390262 w 1764435"/>
              <a:gd name="connsiteY51" fmla="*/ 177051 h 1748555"/>
              <a:gd name="connsiteX0" fmla="*/ 1266294 w 1764435"/>
              <a:gd name="connsiteY0" fmla="*/ 505238 h 1748555"/>
              <a:gd name="connsiteX1" fmla="*/ 512038 w 1764435"/>
              <a:gd name="connsiteY1" fmla="*/ 493824 h 1748555"/>
              <a:gd name="connsiteX2" fmla="*/ 500625 w 1764435"/>
              <a:gd name="connsiteY2" fmla="*/ 1248079 h 1748555"/>
              <a:gd name="connsiteX3" fmla="*/ 1254880 w 1764435"/>
              <a:gd name="connsiteY3" fmla="*/ 1259493 h 1748555"/>
              <a:gd name="connsiteX4" fmla="*/ 1266294 w 1764435"/>
              <a:gd name="connsiteY4" fmla="*/ 505238 h 1748555"/>
              <a:gd name="connsiteX5" fmla="*/ 1390262 w 1764435"/>
              <a:gd name="connsiteY5" fmla="*/ 177051 h 1748555"/>
              <a:gd name="connsiteX6" fmla="*/ 1600291 w 1764435"/>
              <a:gd name="connsiteY6" fmla="*/ 393535 h 1748555"/>
              <a:gd name="connsiteX7" fmla="*/ 1525503 w 1764435"/>
              <a:gd name="connsiteY7" fmla="*/ 466094 h 1748555"/>
              <a:gd name="connsiteX8" fmla="*/ 1526189 w 1764435"/>
              <a:gd name="connsiteY8" fmla="*/ 467058 h 1748555"/>
              <a:gd name="connsiteX9" fmla="*/ 1633627 w 1764435"/>
              <a:gd name="connsiteY9" fmla="*/ 742456 h 1748555"/>
              <a:gd name="connsiteX10" fmla="*/ 1633839 w 1764435"/>
              <a:gd name="connsiteY10" fmla="*/ 745095 h 1748555"/>
              <a:gd name="connsiteX11" fmla="*/ 1764435 w 1764435"/>
              <a:gd name="connsiteY11" fmla="*/ 751079 h 1748555"/>
              <a:gd name="connsiteX12" fmla="*/ 1750629 w 1764435"/>
              <a:gd name="connsiteY12" fmla="*/ 1052388 h 1748555"/>
              <a:gd name="connsiteX13" fmla="*/ 1625111 w 1764435"/>
              <a:gd name="connsiteY13" fmla="*/ 1046637 h 1748555"/>
              <a:gd name="connsiteX14" fmla="*/ 1515303 w 1764435"/>
              <a:gd name="connsiteY14" fmla="*/ 1302217 h 1748555"/>
              <a:gd name="connsiteX15" fmla="*/ 1598713 w 1764435"/>
              <a:gd name="connsiteY15" fmla="*/ 1388190 h 1748555"/>
              <a:gd name="connsiteX16" fmla="*/ 1382229 w 1764435"/>
              <a:gd name="connsiteY16" fmla="*/ 1598220 h 1748555"/>
              <a:gd name="connsiteX17" fmla="*/ 1300563 w 1764435"/>
              <a:gd name="connsiteY17" fmla="*/ 1514045 h 1748555"/>
              <a:gd name="connsiteX18" fmla="*/ 1293060 w 1764435"/>
              <a:gd name="connsiteY18" fmla="*/ 1519388 h 1748555"/>
              <a:gd name="connsiteX19" fmla="*/ 1017662 w 1764435"/>
              <a:gd name="connsiteY19" fmla="*/ 1626826 h 1748555"/>
              <a:gd name="connsiteX20" fmla="*/ 1010698 w 1764435"/>
              <a:gd name="connsiteY20" fmla="*/ 1627387 h 1748555"/>
              <a:gd name="connsiteX21" fmla="*/ 1010698 w 1764435"/>
              <a:gd name="connsiteY21" fmla="*/ 1748555 h 1748555"/>
              <a:gd name="connsiteX22" fmla="*/ 709074 w 1764435"/>
              <a:gd name="connsiteY22" fmla="*/ 1748555 h 1748555"/>
              <a:gd name="connsiteX23" fmla="*/ 709074 w 1764435"/>
              <a:gd name="connsiteY23" fmla="*/ 1616932 h 1748555"/>
              <a:gd name="connsiteX24" fmla="*/ 454599 w 1764435"/>
              <a:gd name="connsiteY24" fmla="*/ 1506700 h 1748555"/>
              <a:gd name="connsiteX25" fmla="*/ 453656 w 1764435"/>
              <a:gd name="connsiteY25" fmla="*/ 1505985 h 1748555"/>
              <a:gd name="connsiteX26" fmla="*/ 365195 w 1764435"/>
              <a:gd name="connsiteY26" fmla="*/ 1591809 h 1748555"/>
              <a:gd name="connsiteX27" fmla="*/ 155165 w 1764435"/>
              <a:gd name="connsiteY27" fmla="*/ 1375325 h 1748555"/>
              <a:gd name="connsiteX28" fmla="*/ 243279 w 1764435"/>
              <a:gd name="connsiteY28" fmla="*/ 1289839 h 1748555"/>
              <a:gd name="connsiteX29" fmla="*/ 240729 w 1764435"/>
              <a:gd name="connsiteY29" fmla="*/ 1286259 h 1748555"/>
              <a:gd name="connsiteX30" fmla="*/ 157582 w 1764435"/>
              <a:gd name="connsiteY30" fmla="*/ 1109045 h 1748555"/>
              <a:gd name="connsiteX31" fmla="*/ 136311 w 1764435"/>
              <a:gd name="connsiteY31" fmla="*/ 1024161 h 1748555"/>
              <a:gd name="connsiteX32" fmla="*/ 0 w 1764435"/>
              <a:gd name="connsiteY32" fmla="*/ 1017916 h 1748555"/>
              <a:gd name="connsiteX33" fmla="*/ 13805 w 1764435"/>
              <a:gd name="connsiteY33" fmla="*/ 716607 h 1748555"/>
              <a:gd name="connsiteX34" fmla="*/ 137591 w 1764435"/>
              <a:gd name="connsiteY34" fmla="*/ 722279 h 1748555"/>
              <a:gd name="connsiteX35" fmla="*/ 160456 w 1764435"/>
              <a:gd name="connsiteY35" fmla="*/ 635514 h 1748555"/>
              <a:gd name="connsiteX36" fmla="*/ 197010 w 1764435"/>
              <a:gd name="connsiteY36" fmla="*/ 545377 h 1748555"/>
              <a:gd name="connsiteX37" fmla="*/ 255898 w 1764435"/>
              <a:gd name="connsiteY37" fmla="*/ 446398 h 1748555"/>
              <a:gd name="connsiteX38" fmla="*/ 155077 w 1764435"/>
              <a:gd name="connsiteY38" fmla="*/ 342479 h 1748555"/>
              <a:gd name="connsiteX39" fmla="*/ 371560 w 1764435"/>
              <a:gd name="connsiteY39" fmla="*/ 132449 h 1748555"/>
              <a:gd name="connsiteX40" fmla="*/ 471585 w 1764435"/>
              <a:gd name="connsiteY40" fmla="*/ 235548 h 1748555"/>
              <a:gd name="connsiteX41" fmla="*/ 473859 w 1764435"/>
              <a:gd name="connsiteY41" fmla="*/ 233929 h 1748555"/>
              <a:gd name="connsiteX42" fmla="*/ 607436 w 1764435"/>
              <a:gd name="connsiteY42" fmla="*/ 166197 h 1748555"/>
              <a:gd name="connsiteX43" fmla="*/ 738328 w 1764435"/>
              <a:gd name="connsiteY43" fmla="*/ 129551 h 1748555"/>
              <a:gd name="connsiteX44" fmla="*/ 738328 w 1764435"/>
              <a:gd name="connsiteY44" fmla="*/ 0 h 1748555"/>
              <a:gd name="connsiteX45" fmla="*/ 1039953 w 1764435"/>
              <a:gd name="connsiteY45" fmla="*/ 0 h 1748555"/>
              <a:gd name="connsiteX46" fmla="*/ 1039953 w 1764435"/>
              <a:gd name="connsiteY46" fmla="*/ 130857 h 1748555"/>
              <a:gd name="connsiteX47" fmla="*/ 1040298 w 1764435"/>
              <a:gd name="connsiteY47" fmla="*/ 130895 h 1748555"/>
              <a:gd name="connsiteX48" fmla="*/ 1312320 w 1764435"/>
              <a:gd name="connsiteY48" fmla="*/ 246617 h 1748555"/>
              <a:gd name="connsiteX49" fmla="*/ 1315821 w 1764435"/>
              <a:gd name="connsiteY49" fmla="*/ 249273 h 1748555"/>
              <a:gd name="connsiteX50" fmla="*/ 1390262 w 1764435"/>
              <a:gd name="connsiteY50" fmla="*/ 177051 h 1748555"/>
              <a:gd name="connsiteX0" fmla="*/ 1266294 w 1764435"/>
              <a:gd name="connsiteY0" fmla="*/ 505238 h 1748555"/>
              <a:gd name="connsiteX1" fmla="*/ 512038 w 1764435"/>
              <a:gd name="connsiteY1" fmla="*/ 493824 h 1748555"/>
              <a:gd name="connsiteX2" fmla="*/ 500625 w 1764435"/>
              <a:gd name="connsiteY2" fmla="*/ 1248079 h 1748555"/>
              <a:gd name="connsiteX3" fmla="*/ 1254880 w 1764435"/>
              <a:gd name="connsiteY3" fmla="*/ 1259493 h 1748555"/>
              <a:gd name="connsiteX4" fmla="*/ 1266294 w 1764435"/>
              <a:gd name="connsiteY4" fmla="*/ 505238 h 1748555"/>
              <a:gd name="connsiteX5" fmla="*/ 1390262 w 1764435"/>
              <a:gd name="connsiteY5" fmla="*/ 177051 h 1748555"/>
              <a:gd name="connsiteX6" fmla="*/ 1600291 w 1764435"/>
              <a:gd name="connsiteY6" fmla="*/ 393535 h 1748555"/>
              <a:gd name="connsiteX7" fmla="*/ 1525503 w 1764435"/>
              <a:gd name="connsiteY7" fmla="*/ 466094 h 1748555"/>
              <a:gd name="connsiteX8" fmla="*/ 1526189 w 1764435"/>
              <a:gd name="connsiteY8" fmla="*/ 467058 h 1748555"/>
              <a:gd name="connsiteX9" fmla="*/ 1633627 w 1764435"/>
              <a:gd name="connsiteY9" fmla="*/ 742456 h 1748555"/>
              <a:gd name="connsiteX10" fmla="*/ 1633839 w 1764435"/>
              <a:gd name="connsiteY10" fmla="*/ 745095 h 1748555"/>
              <a:gd name="connsiteX11" fmla="*/ 1764435 w 1764435"/>
              <a:gd name="connsiteY11" fmla="*/ 751079 h 1748555"/>
              <a:gd name="connsiteX12" fmla="*/ 1750629 w 1764435"/>
              <a:gd name="connsiteY12" fmla="*/ 1052388 h 1748555"/>
              <a:gd name="connsiteX13" fmla="*/ 1625111 w 1764435"/>
              <a:gd name="connsiteY13" fmla="*/ 1046637 h 1748555"/>
              <a:gd name="connsiteX14" fmla="*/ 1515303 w 1764435"/>
              <a:gd name="connsiteY14" fmla="*/ 1302217 h 1748555"/>
              <a:gd name="connsiteX15" fmla="*/ 1598713 w 1764435"/>
              <a:gd name="connsiteY15" fmla="*/ 1388190 h 1748555"/>
              <a:gd name="connsiteX16" fmla="*/ 1382229 w 1764435"/>
              <a:gd name="connsiteY16" fmla="*/ 1598220 h 1748555"/>
              <a:gd name="connsiteX17" fmla="*/ 1300563 w 1764435"/>
              <a:gd name="connsiteY17" fmla="*/ 1514045 h 1748555"/>
              <a:gd name="connsiteX18" fmla="*/ 1293060 w 1764435"/>
              <a:gd name="connsiteY18" fmla="*/ 1519388 h 1748555"/>
              <a:gd name="connsiteX19" fmla="*/ 1017662 w 1764435"/>
              <a:gd name="connsiteY19" fmla="*/ 1626826 h 1748555"/>
              <a:gd name="connsiteX20" fmla="*/ 1010698 w 1764435"/>
              <a:gd name="connsiteY20" fmla="*/ 1627387 h 1748555"/>
              <a:gd name="connsiteX21" fmla="*/ 1010698 w 1764435"/>
              <a:gd name="connsiteY21" fmla="*/ 1748555 h 1748555"/>
              <a:gd name="connsiteX22" fmla="*/ 709074 w 1764435"/>
              <a:gd name="connsiteY22" fmla="*/ 1748555 h 1748555"/>
              <a:gd name="connsiteX23" fmla="*/ 709074 w 1764435"/>
              <a:gd name="connsiteY23" fmla="*/ 1616932 h 1748555"/>
              <a:gd name="connsiteX24" fmla="*/ 454599 w 1764435"/>
              <a:gd name="connsiteY24" fmla="*/ 1506700 h 1748555"/>
              <a:gd name="connsiteX25" fmla="*/ 453656 w 1764435"/>
              <a:gd name="connsiteY25" fmla="*/ 1505985 h 1748555"/>
              <a:gd name="connsiteX26" fmla="*/ 365195 w 1764435"/>
              <a:gd name="connsiteY26" fmla="*/ 1591809 h 1748555"/>
              <a:gd name="connsiteX27" fmla="*/ 155165 w 1764435"/>
              <a:gd name="connsiteY27" fmla="*/ 1375325 h 1748555"/>
              <a:gd name="connsiteX28" fmla="*/ 243279 w 1764435"/>
              <a:gd name="connsiteY28" fmla="*/ 1289839 h 1748555"/>
              <a:gd name="connsiteX29" fmla="*/ 240729 w 1764435"/>
              <a:gd name="connsiteY29" fmla="*/ 1286259 h 1748555"/>
              <a:gd name="connsiteX30" fmla="*/ 157582 w 1764435"/>
              <a:gd name="connsiteY30" fmla="*/ 1109045 h 1748555"/>
              <a:gd name="connsiteX31" fmla="*/ 136311 w 1764435"/>
              <a:gd name="connsiteY31" fmla="*/ 1024161 h 1748555"/>
              <a:gd name="connsiteX32" fmla="*/ 0 w 1764435"/>
              <a:gd name="connsiteY32" fmla="*/ 1017916 h 1748555"/>
              <a:gd name="connsiteX33" fmla="*/ 13805 w 1764435"/>
              <a:gd name="connsiteY33" fmla="*/ 716607 h 1748555"/>
              <a:gd name="connsiteX34" fmla="*/ 137591 w 1764435"/>
              <a:gd name="connsiteY34" fmla="*/ 722279 h 1748555"/>
              <a:gd name="connsiteX35" fmla="*/ 160456 w 1764435"/>
              <a:gd name="connsiteY35" fmla="*/ 635514 h 1748555"/>
              <a:gd name="connsiteX36" fmla="*/ 197010 w 1764435"/>
              <a:gd name="connsiteY36" fmla="*/ 545377 h 1748555"/>
              <a:gd name="connsiteX37" fmla="*/ 255898 w 1764435"/>
              <a:gd name="connsiteY37" fmla="*/ 446398 h 1748555"/>
              <a:gd name="connsiteX38" fmla="*/ 155077 w 1764435"/>
              <a:gd name="connsiteY38" fmla="*/ 342479 h 1748555"/>
              <a:gd name="connsiteX39" fmla="*/ 371560 w 1764435"/>
              <a:gd name="connsiteY39" fmla="*/ 132449 h 1748555"/>
              <a:gd name="connsiteX40" fmla="*/ 471585 w 1764435"/>
              <a:gd name="connsiteY40" fmla="*/ 235548 h 1748555"/>
              <a:gd name="connsiteX41" fmla="*/ 473859 w 1764435"/>
              <a:gd name="connsiteY41" fmla="*/ 233929 h 1748555"/>
              <a:gd name="connsiteX42" fmla="*/ 607436 w 1764435"/>
              <a:gd name="connsiteY42" fmla="*/ 166197 h 1748555"/>
              <a:gd name="connsiteX43" fmla="*/ 738328 w 1764435"/>
              <a:gd name="connsiteY43" fmla="*/ 129551 h 1748555"/>
              <a:gd name="connsiteX44" fmla="*/ 738328 w 1764435"/>
              <a:gd name="connsiteY44" fmla="*/ 0 h 1748555"/>
              <a:gd name="connsiteX45" fmla="*/ 1039953 w 1764435"/>
              <a:gd name="connsiteY45" fmla="*/ 0 h 1748555"/>
              <a:gd name="connsiteX46" fmla="*/ 1039953 w 1764435"/>
              <a:gd name="connsiteY46" fmla="*/ 130857 h 1748555"/>
              <a:gd name="connsiteX47" fmla="*/ 1040298 w 1764435"/>
              <a:gd name="connsiteY47" fmla="*/ 130895 h 1748555"/>
              <a:gd name="connsiteX48" fmla="*/ 1312320 w 1764435"/>
              <a:gd name="connsiteY48" fmla="*/ 246617 h 1748555"/>
              <a:gd name="connsiteX49" fmla="*/ 1315821 w 1764435"/>
              <a:gd name="connsiteY49" fmla="*/ 249273 h 1748555"/>
              <a:gd name="connsiteX50" fmla="*/ 1390262 w 1764435"/>
              <a:gd name="connsiteY50" fmla="*/ 177051 h 1748555"/>
              <a:gd name="connsiteX0" fmla="*/ 1266294 w 1764435"/>
              <a:gd name="connsiteY0" fmla="*/ 505238 h 1748555"/>
              <a:gd name="connsiteX1" fmla="*/ 512038 w 1764435"/>
              <a:gd name="connsiteY1" fmla="*/ 493824 h 1748555"/>
              <a:gd name="connsiteX2" fmla="*/ 500625 w 1764435"/>
              <a:gd name="connsiteY2" fmla="*/ 1248079 h 1748555"/>
              <a:gd name="connsiteX3" fmla="*/ 1254880 w 1764435"/>
              <a:gd name="connsiteY3" fmla="*/ 1259493 h 1748555"/>
              <a:gd name="connsiteX4" fmla="*/ 1266294 w 1764435"/>
              <a:gd name="connsiteY4" fmla="*/ 505238 h 1748555"/>
              <a:gd name="connsiteX5" fmla="*/ 1390262 w 1764435"/>
              <a:gd name="connsiteY5" fmla="*/ 177051 h 1748555"/>
              <a:gd name="connsiteX6" fmla="*/ 1600291 w 1764435"/>
              <a:gd name="connsiteY6" fmla="*/ 393535 h 1748555"/>
              <a:gd name="connsiteX7" fmla="*/ 1525503 w 1764435"/>
              <a:gd name="connsiteY7" fmla="*/ 466094 h 1748555"/>
              <a:gd name="connsiteX8" fmla="*/ 1526189 w 1764435"/>
              <a:gd name="connsiteY8" fmla="*/ 467058 h 1748555"/>
              <a:gd name="connsiteX9" fmla="*/ 1633627 w 1764435"/>
              <a:gd name="connsiteY9" fmla="*/ 742456 h 1748555"/>
              <a:gd name="connsiteX10" fmla="*/ 1633839 w 1764435"/>
              <a:gd name="connsiteY10" fmla="*/ 745095 h 1748555"/>
              <a:gd name="connsiteX11" fmla="*/ 1764435 w 1764435"/>
              <a:gd name="connsiteY11" fmla="*/ 751079 h 1748555"/>
              <a:gd name="connsiteX12" fmla="*/ 1750629 w 1764435"/>
              <a:gd name="connsiteY12" fmla="*/ 1052388 h 1748555"/>
              <a:gd name="connsiteX13" fmla="*/ 1625111 w 1764435"/>
              <a:gd name="connsiteY13" fmla="*/ 1046637 h 1748555"/>
              <a:gd name="connsiteX14" fmla="*/ 1515303 w 1764435"/>
              <a:gd name="connsiteY14" fmla="*/ 1302217 h 1748555"/>
              <a:gd name="connsiteX15" fmla="*/ 1598713 w 1764435"/>
              <a:gd name="connsiteY15" fmla="*/ 1388190 h 1748555"/>
              <a:gd name="connsiteX16" fmla="*/ 1382229 w 1764435"/>
              <a:gd name="connsiteY16" fmla="*/ 1598220 h 1748555"/>
              <a:gd name="connsiteX17" fmla="*/ 1300563 w 1764435"/>
              <a:gd name="connsiteY17" fmla="*/ 1514045 h 1748555"/>
              <a:gd name="connsiteX18" fmla="*/ 1293060 w 1764435"/>
              <a:gd name="connsiteY18" fmla="*/ 1519388 h 1748555"/>
              <a:gd name="connsiteX19" fmla="*/ 1017662 w 1764435"/>
              <a:gd name="connsiteY19" fmla="*/ 1626826 h 1748555"/>
              <a:gd name="connsiteX20" fmla="*/ 1010698 w 1764435"/>
              <a:gd name="connsiteY20" fmla="*/ 1627387 h 1748555"/>
              <a:gd name="connsiteX21" fmla="*/ 1010698 w 1764435"/>
              <a:gd name="connsiteY21" fmla="*/ 1748555 h 1748555"/>
              <a:gd name="connsiteX22" fmla="*/ 709074 w 1764435"/>
              <a:gd name="connsiteY22" fmla="*/ 1748555 h 1748555"/>
              <a:gd name="connsiteX23" fmla="*/ 709074 w 1764435"/>
              <a:gd name="connsiteY23" fmla="*/ 1616932 h 1748555"/>
              <a:gd name="connsiteX24" fmla="*/ 454599 w 1764435"/>
              <a:gd name="connsiteY24" fmla="*/ 1506700 h 1748555"/>
              <a:gd name="connsiteX25" fmla="*/ 365195 w 1764435"/>
              <a:gd name="connsiteY25" fmla="*/ 1591809 h 1748555"/>
              <a:gd name="connsiteX26" fmla="*/ 155165 w 1764435"/>
              <a:gd name="connsiteY26" fmla="*/ 1375325 h 1748555"/>
              <a:gd name="connsiteX27" fmla="*/ 243279 w 1764435"/>
              <a:gd name="connsiteY27" fmla="*/ 1289839 h 1748555"/>
              <a:gd name="connsiteX28" fmla="*/ 240729 w 1764435"/>
              <a:gd name="connsiteY28" fmla="*/ 1286259 h 1748555"/>
              <a:gd name="connsiteX29" fmla="*/ 157582 w 1764435"/>
              <a:gd name="connsiteY29" fmla="*/ 1109045 h 1748555"/>
              <a:gd name="connsiteX30" fmla="*/ 136311 w 1764435"/>
              <a:gd name="connsiteY30" fmla="*/ 1024161 h 1748555"/>
              <a:gd name="connsiteX31" fmla="*/ 0 w 1764435"/>
              <a:gd name="connsiteY31" fmla="*/ 1017916 h 1748555"/>
              <a:gd name="connsiteX32" fmla="*/ 13805 w 1764435"/>
              <a:gd name="connsiteY32" fmla="*/ 716607 h 1748555"/>
              <a:gd name="connsiteX33" fmla="*/ 137591 w 1764435"/>
              <a:gd name="connsiteY33" fmla="*/ 722279 h 1748555"/>
              <a:gd name="connsiteX34" fmla="*/ 160456 w 1764435"/>
              <a:gd name="connsiteY34" fmla="*/ 635514 h 1748555"/>
              <a:gd name="connsiteX35" fmla="*/ 197010 w 1764435"/>
              <a:gd name="connsiteY35" fmla="*/ 545377 h 1748555"/>
              <a:gd name="connsiteX36" fmla="*/ 255898 w 1764435"/>
              <a:gd name="connsiteY36" fmla="*/ 446398 h 1748555"/>
              <a:gd name="connsiteX37" fmla="*/ 155077 w 1764435"/>
              <a:gd name="connsiteY37" fmla="*/ 342479 h 1748555"/>
              <a:gd name="connsiteX38" fmla="*/ 371560 w 1764435"/>
              <a:gd name="connsiteY38" fmla="*/ 132449 h 1748555"/>
              <a:gd name="connsiteX39" fmla="*/ 471585 w 1764435"/>
              <a:gd name="connsiteY39" fmla="*/ 235548 h 1748555"/>
              <a:gd name="connsiteX40" fmla="*/ 473859 w 1764435"/>
              <a:gd name="connsiteY40" fmla="*/ 233929 h 1748555"/>
              <a:gd name="connsiteX41" fmla="*/ 607436 w 1764435"/>
              <a:gd name="connsiteY41" fmla="*/ 166197 h 1748555"/>
              <a:gd name="connsiteX42" fmla="*/ 738328 w 1764435"/>
              <a:gd name="connsiteY42" fmla="*/ 129551 h 1748555"/>
              <a:gd name="connsiteX43" fmla="*/ 738328 w 1764435"/>
              <a:gd name="connsiteY43" fmla="*/ 0 h 1748555"/>
              <a:gd name="connsiteX44" fmla="*/ 1039953 w 1764435"/>
              <a:gd name="connsiteY44" fmla="*/ 0 h 1748555"/>
              <a:gd name="connsiteX45" fmla="*/ 1039953 w 1764435"/>
              <a:gd name="connsiteY45" fmla="*/ 130857 h 1748555"/>
              <a:gd name="connsiteX46" fmla="*/ 1040298 w 1764435"/>
              <a:gd name="connsiteY46" fmla="*/ 130895 h 1748555"/>
              <a:gd name="connsiteX47" fmla="*/ 1312320 w 1764435"/>
              <a:gd name="connsiteY47" fmla="*/ 246617 h 1748555"/>
              <a:gd name="connsiteX48" fmla="*/ 1315821 w 1764435"/>
              <a:gd name="connsiteY48" fmla="*/ 249273 h 1748555"/>
              <a:gd name="connsiteX49" fmla="*/ 1390262 w 1764435"/>
              <a:gd name="connsiteY49" fmla="*/ 177051 h 1748555"/>
              <a:gd name="connsiteX0" fmla="*/ 1266294 w 1764435"/>
              <a:gd name="connsiteY0" fmla="*/ 505238 h 1748555"/>
              <a:gd name="connsiteX1" fmla="*/ 512038 w 1764435"/>
              <a:gd name="connsiteY1" fmla="*/ 493824 h 1748555"/>
              <a:gd name="connsiteX2" fmla="*/ 500625 w 1764435"/>
              <a:gd name="connsiteY2" fmla="*/ 1248079 h 1748555"/>
              <a:gd name="connsiteX3" fmla="*/ 1254880 w 1764435"/>
              <a:gd name="connsiteY3" fmla="*/ 1259493 h 1748555"/>
              <a:gd name="connsiteX4" fmla="*/ 1266294 w 1764435"/>
              <a:gd name="connsiteY4" fmla="*/ 505238 h 1748555"/>
              <a:gd name="connsiteX5" fmla="*/ 1390262 w 1764435"/>
              <a:gd name="connsiteY5" fmla="*/ 177051 h 1748555"/>
              <a:gd name="connsiteX6" fmla="*/ 1600291 w 1764435"/>
              <a:gd name="connsiteY6" fmla="*/ 393535 h 1748555"/>
              <a:gd name="connsiteX7" fmla="*/ 1525503 w 1764435"/>
              <a:gd name="connsiteY7" fmla="*/ 466094 h 1748555"/>
              <a:gd name="connsiteX8" fmla="*/ 1526189 w 1764435"/>
              <a:gd name="connsiteY8" fmla="*/ 467058 h 1748555"/>
              <a:gd name="connsiteX9" fmla="*/ 1633627 w 1764435"/>
              <a:gd name="connsiteY9" fmla="*/ 742456 h 1748555"/>
              <a:gd name="connsiteX10" fmla="*/ 1633839 w 1764435"/>
              <a:gd name="connsiteY10" fmla="*/ 745095 h 1748555"/>
              <a:gd name="connsiteX11" fmla="*/ 1764435 w 1764435"/>
              <a:gd name="connsiteY11" fmla="*/ 751079 h 1748555"/>
              <a:gd name="connsiteX12" fmla="*/ 1750629 w 1764435"/>
              <a:gd name="connsiteY12" fmla="*/ 1052388 h 1748555"/>
              <a:gd name="connsiteX13" fmla="*/ 1625111 w 1764435"/>
              <a:gd name="connsiteY13" fmla="*/ 1046637 h 1748555"/>
              <a:gd name="connsiteX14" fmla="*/ 1515303 w 1764435"/>
              <a:gd name="connsiteY14" fmla="*/ 1302217 h 1748555"/>
              <a:gd name="connsiteX15" fmla="*/ 1598713 w 1764435"/>
              <a:gd name="connsiteY15" fmla="*/ 1388190 h 1748555"/>
              <a:gd name="connsiteX16" fmla="*/ 1382229 w 1764435"/>
              <a:gd name="connsiteY16" fmla="*/ 1598220 h 1748555"/>
              <a:gd name="connsiteX17" fmla="*/ 1300563 w 1764435"/>
              <a:gd name="connsiteY17" fmla="*/ 1514045 h 1748555"/>
              <a:gd name="connsiteX18" fmla="*/ 1293060 w 1764435"/>
              <a:gd name="connsiteY18" fmla="*/ 1519388 h 1748555"/>
              <a:gd name="connsiteX19" fmla="*/ 1017662 w 1764435"/>
              <a:gd name="connsiteY19" fmla="*/ 1626826 h 1748555"/>
              <a:gd name="connsiteX20" fmla="*/ 1010698 w 1764435"/>
              <a:gd name="connsiteY20" fmla="*/ 1627387 h 1748555"/>
              <a:gd name="connsiteX21" fmla="*/ 1010698 w 1764435"/>
              <a:gd name="connsiteY21" fmla="*/ 1748555 h 1748555"/>
              <a:gd name="connsiteX22" fmla="*/ 709074 w 1764435"/>
              <a:gd name="connsiteY22" fmla="*/ 1748555 h 1748555"/>
              <a:gd name="connsiteX23" fmla="*/ 709074 w 1764435"/>
              <a:gd name="connsiteY23" fmla="*/ 1616932 h 1748555"/>
              <a:gd name="connsiteX24" fmla="*/ 454599 w 1764435"/>
              <a:gd name="connsiteY24" fmla="*/ 1506700 h 1748555"/>
              <a:gd name="connsiteX25" fmla="*/ 365195 w 1764435"/>
              <a:gd name="connsiteY25" fmla="*/ 1591809 h 1748555"/>
              <a:gd name="connsiteX26" fmla="*/ 155165 w 1764435"/>
              <a:gd name="connsiteY26" fmla="*/ 1375325 h 1748555"/>
              <a:gd name="connsiteX27" fmla="*/ 243279 w 1764435"/>
              <a:gd name="connsiteY27" fmla="*/ 1289839 h 1748555"/>
              <a:gd name="connsiteX28" fmla="*/ 240729 w 1764435"/>
              <a:gd name="connsiteY28" fmla="*/ 1286259 h 1748555"/>
              <a:gd name="connsiteX29" fmla="*/ 157582 w 1764435"/>
              <a:gd name="connsiteY29" fmla="*/ 1109045 h 1748555"/>
              <a:gd name="connsiteX30" fmla="*/ 136311 w 1764435"/>
              <a:gd name="connsiteY30" fmla="*/ 1024161 h 1748555"/>
              <a:gd name="connsiteX31" fmla="*/ 0 w 1764435"/>
              <a:gd name="connsiteY31" fmla="*/ 1017916 h 1748555"/>
              <a:gd name="connsiteX32" fmla="*/ 13805 w 1764435"/>
              <a:gd name="connsiteY32" fmla="*/ 716607 h 1748555"/>
              <a:gd name="connsiteX33" fmla="*/ 137591 w 1764435"/>
              <a:gd name="connsiteY33" fmla="*/ 722279 h 1748555"/>
              <a:gd name="connsiteX34" fmla="*/ 160456 w 1764435"/>
              <a:gd name="connsiteY34" fmla="*/ 635514 h 1748555"/>
              <a:gd name="connsiteX35" fmla="*/ 197010 w 1764435"/>
              <a:gd name="connsiteY35" fmla="*/ 545377 h 1748555"/>
              <a:gd name="connsiteX36" fmla="*/ 255898 w 1764435"/>
              <a:gd name="connsiteY36" fmla="*/ 446398 h 1748555"/>
              <a:gd name="connsiteX37" fmla="*/ 155077 w 1764435"/>
              <a:gd name="connsiteY37" fmla="*/ 342479 h 1748555"/>
              <a:gd name="connsiteX38" fmla="*/ 371560 w 1764435"/>
              <a:gd name="connsiteY38" fmla="*/ 132449 h 1748555"/>
              <a:gd name="connsiteX39" fmla="*/ 471585 w 1764435"/>
              <a:gd name="connsiteY39" fmla="*/ 235548 h 1748555"/>
              <a:gd name="connsiteX40" fmla="*/ 473859 w 1764435"/>
              <a:gd name="connsiteY40" fmla="*/ 233929 h 1748555"/>
              <a:gd name="connsiteX41" fmla="*/ 607436 w 1764435"/>
              <a:gd name="connsiteY41" fmla="*/ 166197 h 1748555"/>
              <a:gd name="connsiteX42" fmla="*/ 738328 w 1764435"/>
              <a:gd name="connsiteY42" fmla="*/ 129551 h 1748555"/>
              <a:gd name="connsiteX43" fmla="*/ 738328 w 1764435"/>
              <a:gd name="connsiteY43" fmla="*/ 0 h 1748555"/>
              <a:gd name="connsiteX44" fmla="*/ 1039953 w 1764435"/>
              <a:gd name="connsiteY44" fmla="*/ 0 h 1748555"/>
              <a:gd name="connsiteX45" fmla="*/ 1039953 w 1764435"/>
              <a:gd name="connsiteY45" fmla="*/ 130857 h 1748555"/>
              <a:gd name="connsiteX46" fmla="*/ 1040298 w 1764435"/>
              <a:gd name="connsiteY46" fmla="*/ 130895 h 1748555"/>
              <a:gd name="connsiteX47" fmla="*/ 1312320 w 1764435"/>
              <a:gd name="connsiteY47" fmla="*/ 246617 h 1748555"/>
              <a:gd name="connsiteX48" fmla="*/ 1315821 w 1764435"/>
              <a:gd name="connsiteY48" fmla="*/ 249273 h 1748555"/>
              <a:gd name="connsiteX49" fmla="*/ 1390262 w 1764435"/>
              <a:gd name="connsiteY49" fmla="*/ 177051 h 1748555"/>
              <a:gd name="connsiteX0" fmla="*/ 1266294 w 1764435"/>
              <a:gd name="connsiteY0" fmla="*/ 505238 h 1748555"/>
              <a:gd name="connsiteX1" fmla="*/ 512038 w 1764435"/>
              <a:gd name="connsiteY1" fmla="*/ 493824 h 1748555"/>
              <a:gd name="connsiteX2" fmla="*/ 500625 w 1764435"/>
              <a:gd name="connsiteY2" fmla="*/ 1248079 h 1748555"/>
              <a:gd name="connsiteX3" fmla="*/ 1254880 w 1764435"/>
              <a:gd name="connsiteY3" fmla="*/ 1259493 h 1748555"/>
              <a:gd name="connsiteX4" fmla="*/ 1266294 w 1764435"/>
              <a:gd name="connsiteY4" fmla="*/ 505238 h 1748555"/>
              <a:gd name="connsiteX5" fmla="*/ 1390262 w 1764435"/>
              <a:gd name="connsiteY5" fmla="*/ 177051 h 1748555"/>
              <a:gd name="connsiteX6" fmla="*/ 1600291 w 1764435"/>
              <a:gd name="connsiteY6" fmla="*/ 393535 h 1748555"/>
              <a:gd name="connsiteX7" fmla="*/ 1525503 w 1764435"/>
              <a:gd name="connsiteY7" fmla="*/ 466094 h 1748555"/>
              <a:gd name="connsiteX8" fmla="*/ 1526189 w 1764435"/>
              <a:gd name="connsiteY8" fmla="*/ 467058 h 1748555"/>
              <a:gd name="connsiteX9" fmla="*/ 1633627 w 1764435"/>
              <a:gd name="connsiteY9" fmla="*/ 742456 h 1748555"/>
              <a:gd name="connsiteX10" fmla="*/ 1633839 w 1764435"/>
              <a:gd name="connsiteY10" fmla="*/ 745095 h 1748555"/>
              <a:gd name="connsiteX11" fmla="*/ 1764435 w 1764435"/>
              <a:gd name="connsiteY11" fmla="*/ 751079 h 1748555"/>
              <a:gd name="connsiteX12" fmla="*/ 1750629 w 1764435"/>
              <a:gd name="connsiteY12" fmla="*/ 1052388 h 1748555"/>
              <a:gd name="connsiteX13" fmla="*/ 1625111 w 1764435"/>
              <a:gd name="connsiteY13" fmla="*/ 1046637 h 1748555"/>
              <a:gd name="connsiteX14" fmla="*/ 1515303 w 1764435"/>
              <a:gd name="connsiteY14" fmla="*/ 1302217 h 1748555"/>
              <a:gd name="connsiteX15" fmla="*/ 1598713 w 1764435"/>
              <a:gd name="connsiteY15" fmla="*/ 1388190 h 1748555"/>
              <a:gd name="connsiteX16" fmla="*/ 1382229 w 1764435"/>
              <a:gd name="connsiteY16" fmla="*/ 1598220 h 1748555"/>
              <a:gd name="connsiteX17" fmla="*/ 1300563 w 1764435"/>
              <a:gd name="connsiteY17" fmla="*/ 1514045 h 1748555"/>
              <a:gd name="connsiteX18" fmla="*/ 1293060 w 1764435"/>
              <a:gd name="connsiteY18" fmla="*/ 1519388 h 1748555"/>
              <a:gd name="connsiteX19" fmla="*/ 1017662 w 1764435"/>
              <a:gd name="connsiteY19" fmla="*/ 1626826 h 1748555"/>
              <a:gd name="connsiteX20" fmla="*/ 1010698 w 1764435"/>
              <a:gd name="connsiteY20" fmla="*/ 1627387 h 1748555"/>
              <a:gd name="connsiteX21" fmla="*/ 1010698 w 1764435"/>
              <a:gd name="connsiteY21" fmla="*/ 1748555 h 1748555"/>
              <a:gd name="connsiteX22" fmla="*/ 709074 w 1764435"/>
              <a:gd name="connsiteY22" fmla="*/ 1748555 h 1748555"/>
              <a:gd name="connsiteX23" fmla="*/ 709074 w 1764435"/>
              <a:gd name="connsiteY23" fmla="*/ 1616932 h 1748555"/>
              <a:gd name="connsiteX24" fmla="*/ 454599 w 1764435"/>
              <a:gd name="connsiteY24" fmla="*/ 1506700 h 1748555"/>
              <a:gd name="connsiteX25" fmla="*/ 365195 w 1764435"/>
              <a:gd name="connsiteY25" fmla="*/ 1591809 h 1748555"/>
              <a:gd name="connsiteX26" fmla="*/ 155165 w 1764435"/>
              <a:gd name="connsiteY26" fmla="*/ 1375325 h 1748555"/>
              <a:gd name="connsiteX27" fmla="*/ 243279 w 1764435"/>
              <a:gd name="connsiteY27" fmla="*/ 1289839 h 1748555"/>
              <a:gd name="connsiteX28" fmla="*/ 240729 w 1764435"/>
              <a:gd name="connsiteY28" fmla="*/ 1286259 h 1748555"/>
              <a:gd name="connsiteX29" fmla="*/ 157582 w 1764435"/>
              <a:gd name="connsiteY29" fmla="*/ 1109045 h 1748555"/>
              <a:gd name="connsiteX30" fmla="*/ 136311 w 1764435"/>
              <a:gd name="connsiteY30" fmla="*/ 1024161 h 1748555"/>
              <a:gd name="connsiteX31" fmla="*/ 0 w 1764435"/>
              <a:gd name="connsiteY31" fmla="*/ 1017916 h 1748555"/>
              <a:gd name="connsiteX32" fmla="*/ 13805 w 1764435"/>
              <a:gd name="connsiteY32" fmla="*/ 716607 h 1748555"/>
              <a:gd name="connsiteX33" fmla="*/ 137591 w 1764435"/>
              <a:gd name="connsiteY33" fmla="*/ 722279 h 1748555"/>
              <a:gd name="connsiteX34" fmla="*/ 160456 w 1764435"/>
              <a:gd name="connsiteY34" fmla="*/ 635514 h 1748555"/>
              <a:gd name="connsiteX35" fmla="*/ 197010 w 1764435"/>
              <a:gd name="connsiteY35" fmla="*/ 545377 h 1748555"/>
              <a:gd name="connsiteX36" fmla="*/ 255898 w 1764435"/>
              <a:gd name="connsiteY36" fmla="*/ 446398 h 1748555"/>
              <a:gd name="connsiteX37" fmla="*/ 155077 w 1764435"/>
              <a:gd name="connsiteY37" fmla="*/ 342479 h 1748555"/>
              <a:gd name="connsiteX38" fmla="*/ 371560 w 1764435"/>
              <a:gd name="connsiteY38" fmla="*/ 132449 h 1748555"/>
              <a:gd name="connsiteX39" fmla="*/ 471585 w 1764435"/>
              <a:gd name="connsiteY39" fmla="*/ 235548 h 1748555"/>
              <a:gd name="connsiteX40" fmla="*/ 473859 w 1764435"/>
              <a:gd name="connsiteY40" fmla="*/ 233929 h 1748555"/>
              <a:gd name="connsiteX41" fmla="*/ 607436 w 1764435"/>
              <a:gd name="connsiteY41" fmla="*/ 166197 h 1748555"/>
              <a:gd name="connsiteX42" fmla="*/ 738328 w 1764435"/>
              <a:gd name="connsiteY42" fmla="*/ 129551 h 1748555"/>
              <a:gd name="connsiteX43" fmla="*/ 738328 w 1764435"/>
              <a:gd name="connsiteY43" fmla="*/ 0 h 1748555"/>
              <a:gd name="connsiteX44" fmla="*/ 1039953 w 1764435"/>
              <a:gd name="connsiteY44" fmla="*/ 0 h 1748555"/>
              <a:gd name="connsiteX45" fmla="*/ 1039953 w 1764435"/>
              <a:gd name="connsiteY45" fmla="*/ 130857 h 1748555"/>
              <a:gd name="connsiteX46" fmla="*/ 1040298 w 1764435"/>
              <a:gd name="connsiteY46" fmla="*/ 130895 h 1748555"/>
              <a:gd name="connsiteX47" fmla="*/ 1312320 w 1764435"/>
              <a:gd name="connsiteY47" fmla="*/ 246617 h 1748555"/>
              <a:gd name="connsiteX48" fmla="*/ 1315821 w 1764435"/>
              <a:gd name="connsiteY48" fmla="*/ 249273 h 1748555"/>
              <a:gd name="connsiteX49" fmla="*/ 1390262 w 1764435"/>
              <a:gd name="connsiteY49" fmla="*/ 177051 h 1748555"/>
              <a:gd name="connsiteX0" fmla="*/ 1266294 w 1764435"/>
              <a:gd name="connsiteY0" fmla="*/ 505238 h 1748555"/>
              <a:gd name="connsiteX1" fmla="*/ 512038 w 1764435"/>
              <a:gd name="connsiteY1" fmla="*/ 493824 h 1748555"/>
              <a:gd name="connsiteX2" fmla="*/ 500625 w 1764435"/>
              <a:gd name="connsiteY2" fmla="*/ 1248079 h 1748555"/>
              <a:gd name="connsiteX3" fmla="*/ 1254880 w 1764435"/>
              <a:gd name="connsiteY3" fmla="*/ 1259493 h 1748555"/>
              <a:gd name="connsiteX4" fmla="*/ 1266294 w 1764435"/>
              <a:gd name="connsiteY4" fmla="*/ 505238 h 1748555"/>
              <a:gd name="connsiteX5" fmla="*/ 1390262 w 1764435"/>
              <a:gd name="connsiteY5" fmla="*/ 177051 h 1748555"/>
              <a:gd name="connsiteX6" fmla="*/ 1600291 w 1764435"/>
              <a:gd name="connsiteY6" fmla="*/ 393535 h 1748555"/>
              <a:gd name="connsiteX7" fmla="*/ 1525503 w 1764435"/>
              <a:gd name="connsiteY7" fmla="*/ 466094 h 1748555"/>
              <a:gd name="connsiteX8" fmla="*/ 1526189 w 1764435"/>
              <a:gd name="connsiteY8" fmla="*/ 467058 h 1748555"/>
              <a:gd name="connsiteX9" fmla="*/ 1633627 w 1764435"/>
              <a:gd name="connsiteY9" fmla="*/ 742456 h 1748555"/>
              <a:gd name="connsiteX10" fmla="*/ 1633839 w 1764435"/>
              <a:gd name="connsiteY10" fmla="*/ 745095 h 1748555"/>
              <a:gd name="connsiteX11" fmla="*/ 1764435 w 1764435"/>
              <a:gd name="connsiteY11" fmla="*/ 751079 h 1748555"/>
              <a:gd name="connsiteX12" fmla="*/ 1750629 w 1764435"/>
              <a:gd name="connsiteY12" fmla="*/ 1052388 h 1748555"/>
              <a:gd name="connsiteX13" fmla="*/ 1625111 w 1764435"/>
              <a:gd name="connsiteY13" fmla="*/ 1046637 h 1748555"/>
              <a:gd name="connsiteX14" fmla="*/ 1515303 w 1764435"/>
              <a:gd name="connsiteY14" fmla="*/ 1302217 h 1748555"/>
              <a:gd name="connsiteX15" fmla="*/ 1598713 w 1764435"/>
              <a:gd name="connsiteY15" fmla="*/ 1388190 h 1748555"/>
              <a:gd name="connsiteX16" fmla="*/ 1382229 w 1764435"/>
              <a:gd name="connsiteY16" fmla="*/ 1598220 h 1748555"/>
              <a:gd name="connsiteX17" fmla="*/ 1300563 w 1764435"/>
              <a:gd name="connsiteY17" fmla="*/ 1514045 h 1748555"/>
              <a:gd name="connsiteX18" fmla="*/ 1293060 w 1764435"/>
              <a:gd name="connsiteY18" fmla="*/ 1519388 h 1748555"/>
              <a:gd name="connsiteX19" fmla="*/ 1017662 w 1764435"/>
              <a:gd name="connsiteY19" fmla="*/ 1626826 h 1748555"/>
              <a:gd name="connsiteX20" fmla="*/ 1010698 w 1764435"/>
              <a:gd name="connsiteY20" fmla="*/ 1627387 h 1748555"/>
              <a:gd name="connsiteX21" fmla="*/ 1010698 w 1764435"/>
              <a:gd name="connsiteY21" fmla="*/ 1748555 h 1748555"/>
              <a:gd name="connsiteX22" fmla="*/ 709074 w 1764435"/>
              <a:gd name="connsiteY22" fmla="*/ 1748555 h 1748555"/>
              <a:gd name="connsiteX23" fmla="*/ 709074 w 1764435"/>
              <a:gd name="connsiteY23" fmla="*/ 1616932 h 1748555"/>
              <a:gd name="connsiteX24" fmla="*/ 454599 w 1764435"/>
              <a:gd name="connsiteY24" fmla="*/ 1506700 h 1748555"/>
              <a:gd name="connsiteX25" fmla="*/ 365195 w 1764435"/>
              <a:gd name="connsiteY25" fmla="*/ 1591809 h 1748555"/>
              <a:gd name="connsiteX26" fmla="*/ 155165 w 1764435"/>
              <a:gd name="connsiteY26" fmla="*/ 1375325 h 1748555"/>
              <a:gd name="connsiteX27" fmla="*/ 243279 w 1764435"/>
              <a:gd name="connsiteY27" fmla="*/ 1289839 h 1748555"/>
              <a:gd name="connsiteX28" fmla="*/ 240729 w 1764435"/>
              <a:gd name="connsiteY28" fmla="*/ 1286259 h 1748555"/>
              <a:gd name="connsiteX29" fmla="*/ 157582 w 1764435"/>
              <a:gd name="connsiteY29" fmla="*/ 1109045 h 1748555"/>
              <a:gd name="connsiteX30" fmla="*/ 136311 w 1764435"/>
              <a:gd name="connsiteY30" fmla="*/ 1024161 h 1748555"/>
              <a:gd name="connsiteX31" fmla="*/ 0 w 1764435"/>
              <a:gd name="connsiteY31" fmla="*/ 1017916 h 1748555"/>
              <a:gd name="connsiteX32" fmla="*/ 13805 w 1764435"/>
              <a:gd name="connsiteY32" fmla="*/ 716607 h 1748555"/>
              <a:gd name="connsiteX33" fmla="*/ 137591 w 1764435"/>
              <a:gd name="connsiteY33" fmla="*/ 722279 h 1748555"/>
              <a:gd name="connsiteX34" fmla="*/ 160456 w 1764435"/>
              <a:gd name="connsiteY34" fmla="*/ 635514 h 1748555"/>
              <a:gd name="connsiteX35" fmla="*/ 197010 w 1764435"/>
              <a:gd name="connsiteY35" fmla="*/ 545377 h 1748555"/>
              <a:gd name="connsiteX36" fmla="*/ 255898 w 1764435"/>
              <a:gd name="connsiteY36" fmla="*/ 446398 h 1748555"/>
              <a:gd name="connsiteX37" fmla="*/ 155077 w 1764435"/>
              <a:gd name="connsiteY37" fmla="*/ 342479 h 1748555"/>
              <a:gd name="connsiteX38" fmla="*/ 371560 w 1764435"/>
              <a:gd name="connsiteY38" fmla="*/ 132449 h 1748555"/>
              <a:gd name="connsiteX39" fmla="*/ 471585 w 1764435"/>
              <a:gd name="connsiteY39" fmla="*/ 235548 h 1748555"/>
              <a:gd name="connsiteX40" fmla="*/ 473859 w 1764435"/>
              <a:gd name="connsiteY40" fmla="*/ 233929 h 1748555"/>
              <a:gd name="connsiteX41" fmla="*/ 607436 w 1764435"/>
              <a:gd name="connsiteY41" fmla="*/ 166197 h 1748555"/>
              <a:gd name="connsiteX42" fmla="*/ 738328 w 1764435"/>
              <a:gd name="connsiteY42" fmla="*/ 129551 h 1748555"/>
              <a:gd name="connsiteX43" fmla="*/ 738328 w 1764435"/>
              <a:gd name="connsiteY43" fmla="*/ 0 h 1748555"/>
              <a:gd name="connsiteX44" fmla="*/ 1039953 w 1764435"/>
              <a:gd name="connsiteY44" fmla="*/ 0 h 1748555"/>
              <a:gd name="connsiteX45" fmla="*/ 1039953 w 1764435"/>
              <a:gd name="connsiteY45" fmla="*/ 130857 h 1748555"/>
              <a:gd name="connsiteX46" fmla="*/ 1040298 w 1764435"/>
              <a:gd name="connsiteY46" fmla="*/ 130895 h 1748555"/>
              <a:gd name="connsiteX47" fmla="*/ 1312320 w 1764435"/>
              <a:gd name="connsiteY47" fmla="*/ 246617 h 1748555"/>
              <a:gd name="connsiteX48" fmla="*/ 1315821 w 1764435"/>
              <a:gd name="connsiteY48" fmla="*/ 249273 h 1748555"/>
              <a:gd name="connsiteX49" fmla="*/ 1390262 w 1764435"/>
              <a:gd name="connsiteY49" fmla="*/ 177051 h 1748555"/>
              <a:gd name="connsiteX0" fmla="*/ 1266294 w 1764435"/>
              <a:gd name="connsiteY0" fmla="*/ 505238 h 1748555"/>
              <a:gd name="connsiteX1" fmla="*/ 512038 w 1764435"/>
              <a:gd name="connsiteY1" fmla="*/ 493824 h 1748555"/>
              <a:gd name="connsiteX2" fmla="*/ 500625 w 1764435"/>
              <a:gd name="connsiteY2" fmla="*/ 1248079 h 1748555"/>
              <a:gd name="connsiteX3" fmla="*/ 1254880 w 1764435"/>
              <a:gd name="connsiteY3" fmla="*/ 1259493 h 1748555"/>
              <a:gd name="connsiteX4" fmla="*/ 1266294 w 1764435"/>
              <a:gd name="connsiteY4" fmla="*/ 505238 h 1748555"/>
              <a:gd name="connsiteX5" fmla="*/ 1390262 w 1764435"/>
              <a:gd name="connsiteY5" fmla="*/ 177051 h 1748555"/>
              <a:gd name="connsiteX6" fmla="*/ 1600291 w 1764435"/>
              <a:gd name="connsiteY6" fmla="*/ 393535 h 1748555"/>
              <a:gd name="connsiteX7" fmla="*/ 1525503 w 1764435"/>
              <a:gd name="connsiteY7" fmla="*/ 466094 h 1748555"/>
              <a:gd name="connsiteX8" fmla="*/ 1526189 w 1764435"/>
              <a:gd name="connsiteY8" fmla="*/ 467058 h 1748555"/>
              <a:gd name="connsiteX9" fmla="*/ 1633627 w 1764435"/>
              <a:gd name="connsiteY9" fmla="*/ 742456 h 1748555"/>
              <a:gd name="connsiteX10" fmla="*/ 1633839 w 1764435"/>
              <a:gd name="connsiteY10" fmla="*/ 745095 h 1748555"/>
              <a:gd name="connsiteX11" fmla="*/ 1764435 w 1764435"/>
              <a:gd name="connsiteY11" fmla="*/ 751079 h 1748555"/>
              <a:gd name="connsiteX12" fmla="*/ 1750629 w 1764435"/>
              <a:gd name="connsiteY12" fmla="*/ 1052388 h 1748555"/>
              <a:gd name="connsiteX13" fmla="*/ 1625111 w 1764435"/>
              <a:gd name="connsiteY13" fmla="*/ 1046637 h 1748555"/>
              <a:gd name="connsiteX14" fmla="*/ 1515303 w 1764435"/>
              <a:gd name="connsiteY14" fmla="*/ 1302217 h 1748555"/>
              <a:gd name="connsiteX15" fmla="*/ 1598713 w 1764435"/>
              <a:gd name="connsiteY15" fmla="*/ 1388190 h 1748555"/>
              <a:gd name="connsiteX16" fmla="*/ 1382229 w 1764435"/>
              <a:gd name="connsiteY16" fmla="*/ 1598220 h 1748555"/>
              <a:gd name="connsiteX17" fmla="*/ 1300563 w 1764435"/>
              <a:gd name="connsiteY17" fmla="*/ 1514045 h 1748555"/>
              <a:gd name="connsiteX18" fmla="*/ 1293060 w 1764435"/>
              <a:gd name="connsiteY18" fmla="*/ 1519388 h 1748555"/>
              <a:gd name="connsiteX19" fmla="*/ 1017662 w 1764435"/>
              <a:gd name="connsiteY19" fmla="*/ 1626826 h 1748555"/>
              <a:gd name="connsiteX20" fmla="*/ 1010698 w 1764435"/>
              <a:gd name="connsiteY20" fmla="*/ 1627387 h 1748555"/>
              <a:gd name="connsiteX21" fmla="*/ 1010698 w 1764435"/>
              <a:gd name="connsiteY21" fmla="*/ 1748555 h 1748555"/>
              <a:gd name="connsiteX22" fmla="*/ 709074 w 1764435"/>
              <a:gd name="connsiteY22" fmla="*/ 1748555 h 1748555"/>
              <a:gd name="connsiteX23" fmla="*/ 709074 w 1764435"/>
              <a:gd name="connsiteY23" fmla="*/ 1616932 h 1748555"/>
              <a:gd name="connsiteX24" fmla="*/ 454599 w 1764435"/>
              <a:gd name="connsiteY24" fmla="*/ 1506700 h 1748555"/>
              <a:gd name="connsiteX25" fmla="*/ 365195 w 1764435"/>
              <a:gd name="connsiteY25" fmla="*/ 1591809 h 1748555"/>
              <a:gd name="connsiteX26" fmla="*/ 155165 w 1764435"/>
              <a:gd name="connsiteY26" fmla="*/ 1375325 h 1748555"/>
              <a:gd name="connsiteX27" fmla="*/ 243279 w 1764435"/>
              <a:gd name="connsiteY27" fmla="*/ 1289839 h 1748555"/>
              <a:gd name="connsiteX28" fmla="*/ 240729 w 1764435"/>
              <a:gd name="connsiteY28" fmla="*/ 1286259 h 1748555"/>
              <a:gd name="connsiteX29" fmla="*/ 155203 w 1764435"/>
              <a:gd name="connsiteY29" fmla="*/ 1113628 h 1748555"/>
              <a:gd name="connsiteX30" fmla="*/ 136311 w 1764435"/>
              <a:gd name="connsiteY30" fmla="*/ 1024161 h 1748555"/>
              <a:gd name="connsiteX31" fmla="*/ 0 w 1764435"/>
              <a:gd name="connsiteY31" fmla="*/ 1017916 h 1748555"/>
              <a:gd name="connsiteX32" fmla="*/ 13805 w 1764435"/>
              <a:gd name="connsiteY32" fmla="*/ 716607 h 1748555"/>
              <a:gd name="connsiteX33" fmla="*/ 137591 w 1764435"/>
              <a:gd name="connsiteY33" fmla="*/ 722279 h 1748555"/>
              <a:gd name="connsiteX34" fmla="*/ 160456 w 1764435"/>
              <a:gd name="connsiteY34" fmla="*/ 635514 h 1748555"/>
              <a:gd name="connsiteX35" fmla="*/ 197010 w 1764435"/>
              <a:gd name="connsiteY35" fmla="*/ 545377 h 1748555"/>
              <a:gd name="connsiteX36" fmla="*/ 255898 w 1764435"/>
              <a:gd name="connsiteY36" fmla="*/ 446398 h 1748555"/>
              <a:gd name="connsiteX37" fmla="*/ 155077 w 1764435"/>
              <a:gd name="connsiteY37" fmla="*/ 342479 h 1748555"/>
              <a:gd name="connsiteX38" fmla="*/ 371560 w 1764435"/>
              <a:gd name="connsiteY38" fmla="*/ 132449 h 1748555"/>
              <a:gd name="connsiteX39" fmla="*/ 471585 w 1764435"/>
              <a:gd name="connsiteY39" fmla="*/ 235548 h 1748555"/>
              <a:gd name="connsiteX40" fmla="*/ 473859 w 1764435"/>
              <a:gd name="connsiteY40" fmla="*/ 233929 h 1748555"/>
              <a:gd name="connsiteX41" fmla="*/ 607436 w 1764435"/>
              <a:gd name="connsiteY41" fmla="*/ 166197 h 1748555"/>
              <a:gd name="connsiteX42" fmla="*/ 738328 w 1764435"/>
              <a:gd name="connsiteY42" fmla="*/ 129551 h 1748555"/>
              <a:gd name="connsiteX43" fmla="*/ 738328 w 1764435"/>
              <a:gd name="connsiteY43" fmla="*/ 0 h 1748555"/>
              <a:gd name="connsiteX44" fmla="*/ 1039953 w 1764435"/>
              <a:gd name="connsiteY44" fmla="*/ 0 h 1748555"/>
              <a:gd name="connsiteX45" fmla="*/ 1039953 w 1764435"/>
              <a:gd name="connsiteY45" fmla="*/ 130857 h 1748555"/>
              <a:gd name="connsiteX46" fmla="*/ 1040298 w 1764435"/>
              <a:gd name="connsiteY46" fmla="*/ 130895 h 1748555"/>
              <a:gd name="connsiteX47" fmla="*/ 1312320 w 1764435"/>
              <a:gd name="connsiteY47" fmla="*/ 246617 h 1748555"/>
              <a:gd name="connsiteX48" fmla="*/ 1315821 w 1764435"/>
              <a:gd name="connsiteY48" fmla="*/ 249273 h 1748555"/>
              <a:gd name="connsiteX49" fmla="*/ 1390262 w 1764435"/>
              <a:gd name="connsiteY49" fmla="*/ 177051 h 1748555"/>
              <a:gd name="connsiteX0" fmla="*/ 1266294 w 1764435"/>
              <a:gd name="connsiteY0" fmla="*/ 505238 h 1748555"/>
              <a:gd name="connsiteX1" fmla="*/ 512038 w 1764435"/>
              <a:gd name="connsiteY1" fmla="*/ 493824 h 1748555"/>
              <a:gd name="connsiteX2" fmla="*/ 500625 w 1764435"/>
              <a:gd name="connsiteY2" fmla="*/ 1248079 h 1748555"/>
              <a:gd name="connsiteX3" fmla="*/ 1254880 w 1764435"/>
              <a:gd name="connsiteY3" fmla="*/ 1259493 h 1748555"/>
              <a:gd name="connsiteX4" fmla="*/ 1266294 w 1764435"/>
              <a:gd name="connsiteY4" fmla="*/ 505238 h 1748555"/>
              <a:gd name="connsiteX5" fmla="*/ 1390262 w 1764435"/>
              <a:gd name="connsiteY5" fmla="*/ 177051 h 1748555"/>
              <a:gd name="connsiteX6" fmla="*/ 1600291 w 1764435"/>
              <a:gd name="connsiteY6" fmla="*/ 393535 h 1748555"/>
              <a:gd name="connsiteX7" fmla="*/ 1525503 w 1764435"/>
              <a:gd name="connsiteY7" fmla="*/ 466094 h 1748555"/>
              <a:gd name="connsiteX8" fmla="*/ 1526189 w 1764435"/>
              <a:gd name="connsiteY8" fmla="*/ 467058 h 1748555"/>
              <a:gd name="connsiteX9" fmla="*/ 1633627 w 1764435"/>
              <a:gd name="connsiteY9" fmla="*/ 742456 h 1748555"/>
              <a:gd name="connsiteX10" fmla="*/ 1633839 w 1764435"/>
              <a:gd name="connsiteY10" fmla="*/ 745095 h 1748555"/>
              <a:gd name="connsiteX11" fmla="*/ 1764435 w 1764435"/>
              <a:gd name="connsiteY11" fmla="*/ 751079 h 1748555"/>
              <a:gd name="connsiteX12" fmla="*/ 1750629 w 1764435"/>
              <a:gd name="connsiteY12" fmla="*/ 1052388 h 1748555"/>
              <a:gd name="connsiteX13" fmla="*/ 1625111 w 1764435"/>
              <a:gd name="connsiteY13" fmla="*/ 1046637 h 1748555"/>
              <a:gd name="connsiteX14" fmla="*/ 1515303 w 1764435"/>
              <a:gd name="connsiteY14" fmla="*/ 1302217 h 1748555"/>
              <a:gd name="connsiteX15" fmla="*/ 1598713 w 1764435"/>
              <a:gd name="connsiteY15" fmla="*/ 1388190 h 1748555"/>
              <a:gd name="connsiteX16" fmla="*/ 1382229 w 1764435"/>
              <a:gd name="connsiteY16" fmla="*/ 1598220 h 1748555"/>
              <a:gd name="connsiteX17" fmla="*/ 1300563 w 1764435"/>
              <a:gd name="connsiteY17" fmla="*/ 1514045 h 1748555"/>
              <a:gd name="connsiteX18" fmla="*/ 1293060 w 1764435"/>
              <a:gd name="connsiteY18" fmla="*/ 1519388 h 1748555"/>
              <a:gd name="connsiteX19" fmla="*/ 1017662 w 1764435"/>
              <a:gd name="connsiteY19" fmla="*/ 1626826 h 1748555"/>
              <a:gd name="connsiteX20" fmla="*/ 1010698 w 1764435"/>
              <a:gd name="connsiteY20" fmla="*/ 1627387 h 1748555"/>
              <a:gd name="connsiteX21" fmla="*/ 1010698 w 1764435"/>
              <a:gd name="connsiteY21" fmla="*/ 1748555 h 1748555"/>
              <a:gd name="connsiteX22" fmla="*/ 709074 w 1764435"/>
              <a:gd name="connsiteY22" fmla="*/ 1748555 h 1748555"/>
              <a:gd name="connsiteX23" fmla="*/ 709074 w 1764435"/>
              <a:gd name="connsiteY23" fmla="*/ 1616932 h 1748555"/>
              <a:gd name="connsiteX24" fmla="*/ 454599 w 1764435"/>
              <a:gd name="connsiteY24" fmla="*/ 1506700 h 1748555"/>
              <a:gd name="connsiteX25" fmla="*/ 365195 w 1764435"/>
              <a:gd name="connsiteY25" fmla="*/ 1591809 h 1748555"/>
              <a:gd name="connsiteX26" fmla="*/ 155165 w 1764435"/>
              <a:gd name="connsiteY26" fmla="*/ 1375325 h 1748555"/>
              <a:gd name="connsiteX27" fmla="*/ 243279 w 1764435"/>
              <a:gd name="connsiteY27" fmla="*/ 1289839 h 1748555"/>
              <a:gd name="connsiteX28" fmla="*/ 240729 w 1764435"/>
              <a:gd name="connsiteY28" fmla="*/ 1286259 h 1748555"/>
              <a:gd name="connsiteX29" fmla="*/ 149448 w 1764435"/>
              <a:gd name="connsiteY29" fmla="*/ 1112386 h 1748555"/>
              <a:gd name="connsiteX30" fmla="*/ 136311 w 1764435"/>
              <a:gd name="connsiteY30" fmla="*/ 1024161 h 1748555"/>
              <a:gd name="connsiteX31" fmla="*/ 0 w 1764435"/>
              <a:gd name="connsiteY31" fmla="*/ 1017916 h 1748555"/>
              <a:gd name="connsiteX32" fmla="*/ 13805 w 1764435"/>
              <a:gd name="connsiteY32" fmla="*/ 716607 h 1748555"/>
              <a:gd name="connsiteX33" fmla="*/ 137591 w 1764435"/>
              <a:gd name="connsiteY33" fmla="*/ 722279 h 1748555"/>
              <a:gd name="connsiteX34" fmla="*/ 160456 w 1764435"/>
              <a:gd name="connsiteY34" fmla="*/ 635514 h 1748555"/>
              <a:gd name="connsiteX35" fmla="*/ 197010 w 1764435"/>
              <a:gd name="connsiteY35" fmla="*/ 545377 h 1748555"/>
              <a:gd name="connsiteX36" fmla="*/ 255898 w 1764435"/>
              <a:gd name="connsiteY36" fmla="*/ 446398 h 1748555"/>
              <a:gd name="connsiteX37" fmla="*/ 155077 w 1764435"/>
              <a:gd name="connsiteY37" fmla="*/ 342479 h 1748555"/>
              <a:gd name="connsiteX38" fmla="*/ 371560 w 1764435"/>
              <a:gd name="connsiteY38" fmla="*/ 132449 h 1748555"/>
              <a:gd name="connsiteX39" fmla="*/ 471585 w 1764435"/>
              <a:gd name="connsiteY39" fmla="*/ 235548 h 1748555"/>
              <a:gd name="connsiteX40" fmla="*/ 473859 w 1764435"/>
              <a:gd name="connsiteY40" fmla="*/ 233929 h 1748555"/>
              <a:gd name="connsiteX41" fmla="*/ 607436 w 1764435"/>
              <a:gd name="connsiteY41" fmla="*/ 166197 h 1748555"/>
              <a:gd name="connsiteX42" fmla="*/ 738328 w 1764435"/>
              <a:gd name="connsiteY42" fmla="*/ 129551 h 1748555"/>
              <a:gd name="connsiteX43" fmla="*/ 738328 w 1764435"/>
              <a:gd name="connsiteY43" fmla="*/ 0 h 1748555"/>
              <a:gd name="connsiteX44" fmla="*/ 1039953 w 1764435"/>
              <a:gd name="connsiteY44" fmla="*/ 0 h 1748555"/>
              <a:gd name="connsiteX45" fmla="*/ 1039953 w 1764435"/>
              <a:gd name="connsiteY45" fmla="*/ 130857 h 1748555"/>
              <a:gd name="connsiteX46" fmla="*/ 1040298 w 1764435"/>
              <a:gd name="connsiteY46" fmla="*/ 130895 h 1748555"/>
              <a:gd name="connsiteX47" fmla="*/ 1312320 w 1764435"/>
              <a:gd name="connsiteY47" fmla="*/ 246617 h 1748555"/>
              <a:gd name="connsiteX48" fmla="*/ 1315821 w 1764435"/>
              <a:gd name="connsiteY48" fmla="*/ 249273 h 1748555"/>
              <a:gd name="connsiteX49" fmla="*/ 1390262 w 1764435"/>
              <a:gd name="connsiteY49" fmla="*/ 177051 h 1748555"/>
              <a:gd name="connsiteX0" fmla="*/ 1266294 w 1764435"/>
              <a:gd name="connsiteY0" fmla="*/ 505238 h 1748555"/>
              <a:gd name="connsiteX1" fmla="*/ 512038 w 1764435"/>
              <a:gd name="connsiteY1" fmla="*/ 493824 h 1748555"/>
              <a:gd name="connsiteX2" fmla="*/ 500625 w 1764435"/>
              <a:gd name="connsiteY2" fmla="*/ 1248079 h 1748555"/>
              <a:gd name="connsiteX3" fmla="*/ 1254880 w 1764435"/>
              <a:gd name="connsiteY3" fmla="*/ 1259493 h 1748555"/>
              <a:gd name="connsiteX4" fmla="*/ 1266294 w 1764435"/>
              <a:gd name="connsiteY4" fmla="*/ 505238 h 1748555"/>
              <a:gd name="connsiteX5" fmla="*/ 1390262 w 1764435"/>
              <a:gd name="connsiteY5" fmla="*/ 177051 h 1748555"/>
              <a:gd name="connsiteX6" fmla="*/ 1600291 w 1764435"/>
              <a:gd name="connsiteY6" fmla="*/ 393535 h 1748555"/>
              <a:gd name="connsiteX7" fmla="*/ 1525503 w 1764435"/>
              <a:gd name="connsiteY7" fmla="*/ 466094 h 1748555"/>
              <a:gd name="connsiteX8" fmla="*/ 1526189 w 1764435"/>
              <a:gd name="connsiteY8" fmla="*/ 467058 h 1748555"/>
              <a:gd name="connsiteX9" fmla="*/ 1633627 w 1764435"/>
              <a:gd name="connsiteY9" fmla="*/ 742456 h 1748555"/>
              <a:gd name="connsiteX10" fmla="*/ 1633839 w 1764435"/>
              <a:gd name="connsiteY10" fmla="*/ 745095 h 1748555"/>
              <a:gd name="connsiteX11" fmla="*/ 1764435 w 1764435"/>
              <a:gd name="connsiteY11" fmla="*/ 751079 h 1748555"/>
              <a:gd name="connsiteX12" fmla="*/ 1750629 w 1764435"/>
              <a:gd name="connsiteY12" fmla="*/ 1052388 h 1748555"/>
              <a:gd name="connsiteX13" fmla="*/ 1625111 w 1764435"/>
              <a:gd name="connsiteY13" fmla="*/ 1046637 h 1748555"/>
              <a:gd name="connsiteX14" fmla="*/ 1515303 w 1764435"/>
              <a:gd name="connsiteY14" fmla="*/ 1302217 h 1748555"/>
              <a:gd name="connsiteX15" fmla="*/ 1598713 w 1764435"/>
              <a:gd name="connsiteY15" fmla="*/ 1388190 h 1748555"/>
              <a:gd name="connsiteX16" fmla="*/ 1382229 w 1764435"/>
              <a:gd name="connsiteY16" fmla="*/ 1598220 h 1748555"/>
              <a:gd name="connsiteX17" fmla="*/ 1300563 w 1764435"/>
              <a:gd name="connsiteY17" fmla="*/ 1514045 h 1748555"/>
              <a:gd name="connsiteX18" fmla="*/ 1293060 w 1764435"/>
              <a:gd name="connsiteY18" fmla="*/ 1519388 h 1748555"/>
              <a:gd name="connsiteX19" fmla="*/ 1017662 w 1764435"/>
              <a:gd name="connsiteY19" fmla="*/ 1626826 h 1748555"/>
              <a:gd name="connsiteX20" fmla="*/ 1010698 w 1764435"/>
              <a:gd name="connsiteY20" fmla="*/ 1627387 h 1748555"/>
              <a:gd name="connsiteX21" fmla="*/ 1010698 w 1764435"/>
              <a:gd name="connsiteY21" fmla="*/ 1748555 h 1748555"/>
              <a:gd name="connsiteX22" fmla="*/ 709074 w 1764435"/>
              <a:gd name="connsiteY22" fmla="*/ 1748555 h 1748555"/>
              <a:gd name="connsiteX23" fmla="*/ 709074 w 1764435"/>
              <a:gd name="connsiteY23" fmla="*/ 1616932 h 1748555"/>
              <a:gd name="connsiteX24" fmla="*/ 454599 w 1764435"/>
              <a:gd name="connsiteY24" fmla="*/ 1506700 h 1748555"/>
              <a:gd name="connsiteX25" fmla="*/ 365195 w 1764435"/>
              <a:gd name="connsiteY25" fmla="*/ 1591809 h 1748555"/>
              <a:gd name="connsiteX26" fmla="*/ 155165 w 1764435"/>
              <a:gd name="connsiteY26" fmla="*/ 1375325 h 1748555"/>
              <a:gd name="connsiteX27" fmla="*/ 243279 w 1764435"/>
              <a:gd name="connsiteY27" fmla="*/ 1289839 h 1748555"/>
              <a:gd name="connsiteX28" fmla="*/ 240729 w 1764435"/>
              <a:gd name="connsiteY28" fmla="*/ 1286259 h 1748555"/>
              <a:gd name="connsiteX29" fmla="*/ 136311 w 1764435"/>
              <a:gd name="connsiteY29" fmla="*/ 1024161 h 1748555"/>
              <a:gd name="connsiteX30" fmla="*/ 0 w 1764435"/>
              <a:gd name="connsiteY30" fmla="*/ 1017916 h 1748555"/>
              <a:gd name="connsiteX31" fmla="*/ 13805 w 1764435"/>
              <a:gd name="connsiteY31" fmla="*/ 716607 h 1748555"/>
              <a:gd name="connsiteX32" fmla="*/ 137591 w 1764435"/>
              <a:gd name="connsiteY32" fmla="*/ 722279 h 1748555"/>
              <a:gd name="connsiteX33" fmla="*/ 160456 w 1764435"/>
              <a:gd name="connsiteY33" fmla="*/ 635514 h 1748555"/>
              <a:gd name="connsiteX34" fmla="*/ 197010 w 1764435"/>
              <a:gd name="connsiteY34" fmla="*/ 545377 h 1748555"/>
              <a:gd name="connsiteX35" fmla="*/ 255898 w 1764435"/>
              <a:gd name="connsiteY35" fmla="*/ 446398 h 1748555"/>
              <a:gd name="connsiteX36" fmla="*/ 155077 w 1764435"/>
              <a:gd name="connsiteY36" fmla="*/ 342479 h 1748555"/>
              <a:gd name="connsiteX37" fmla="*/ 371560 w 1764435"/>
              <a:gd name="connsiteY37" fmla="*/ 132449 h 1748555"/>
              <a:gd name="connsiteX38" fmla="*/ 471585 w 1764435"/>
              <a:gd name="connsiteY38" fmla="*/ 235548 h 1748555"/>
              <a:gd name="connsiteX39" fmla="*/ 473859 w 1764435"/>
              <a:gd name="connsiteY39" fmla="*/ 233929 h 1748555"/>
              <a:gd name="connsiteX40" fmla="*/ 607436 w 1764435"/>
              <a:gd name="connsiteY40" fmla="*/ 166197 h 1748555"/>
              <a:gd name="connsiteX41" fmla="*/ 738328 w 1764435"/>
              <a:gd name="connsiteY41" fmla="*/ 129551 h 1748555"/>
              <a:gd name="connsiteX42" fmla="*/ 738328 w 1764435"/>
              <a:gd name="connsiteY42" fmla="*/ 0 h 1748555"/>
              <a:gd name="connsiteX43" fmla="*/ 1039953 w 1764435"/>
              <a:gd name="connsiteY43" fmla="*/ 0 h 1748555"/>
              <a:gd name="connsiteX44" fmla="*/ 1039953 w 1764435"/>
              <a:gd name="connsiteY44" fmla="*/ 130857 h 1748555"/>
              <a:gd name="connsiteX45" fmla="*/ 1040298 w 1764435"/>
              <a:gd name="connsiteY45" fmla="*/ 130895 h 1748555"/>
              <a:gd name="connsiteX46" fmla="*/ 1312320 w 1764435"/>
              <a:gd name="connsiteY46" fmla="*/ 246617 h 1748555"/>
              <a:gd name="connsiteX47" fmla="*/ 1315821 w 1764435"/>
              <a:gd name="connsiteY47" fmla="*/ 249273 h 1748555"/>
              <a:gd name="connsiteX48" fmla="*/ 1390262 w 1764435"/>
              <a:gd name="connsiteY48" fmla="*/ 177051 h 1748555"/>
              <a:gd name="connsiteX0" fmla="*/ 1266294 w 1764435"/>
              <a:gd name="connsiteY0" fmla="*/ 505238 h 1748555"/>
              <a:gd name="connsiteX1" fmla="*/ 512038 w 1764435"/>
              <a:gd name="connsiteY1" fmla="*/ 493824 h 1748555"/>
              <a:gd name="connsiteX2" fmla="*/ 500625 w 1764435"/>
              <a:gd name="connsiteY2" fmla="*/ 1248079 h 1748555"/>
              <a:gd name="connsiteX3" fmla="*/ 1254880 w 1764435"/>
              <a:gd name="connsiteY3" fmla="*/ 1259493 h 1748555"/>
              <a:gd name="connsiteX4" fmla="*/ 1266294 w 1764435"/>
              <a:gd name="connsiteY4" fmla="*/ 505238 h 1748555"/>
              <a:gd name="connsiteX5" fmla="*/ 1390262 w 1764435"/>
              <a:gd name="connsiteY5" fmla="*/ 177051 h 1748555"/>
              <a:gd name="connsiteX6" fmla="*/ 1600291 w 1764435"/>
              <a:gd name="connsiteY6" fmla="*/ 393535 h 1748555"/>
              <a:gd name="connsiteX7" fmla="*/ 1525503 w 1764435"/>
              <a:gd name="connsiteY7" fmla="*/ 466094 h 1748555"/>
              <a:gd name="connsiteX8" fmla="*/ 1526189 w 1764435"/>
              <a:gd name="connsiteY8" fmla="*/ 467058 h 1748555"/>
              <a:gd name="connsiteX9" fmla="*/ 1633627 w 1764435"/>
              <a:gd name="connsiteY9" fmla="*/ 742456 h 1748555"/>
              <a:gd name="connsiteX10" fmla="*/ 1633839 w 1764435"/>
              <a:gd name="connsiteY10" fmla="*/ 745095 h 1748555"/>
              <a:gd name="connsiteX11" fmla="*/ 1764435 w 1764435"/>
              <a:gd name="connsiteY11" fmla="*/ 751079 h 1748555"/>
              <a:gd name="connsiteX12" fmla="*/ 1750629 w 1764435"/>
              <a:gd name="connsiteY12" fmla="*/ 1052388 h 1748555"/>
              <a:gd name="connsiteX13" fmla="*/ 1625111 w 1764435"/>
              <a:gd name="connsiteY13" fmla="*/ 1046637 h 1748555"/>
              <a:gd name="connsiteX14" fmla="*/ 1515303 w 1764435"/>
              <a:gd name="connsiteY14" fmla="*/ 1302217 h 1748555"/>
              <a:gd name="connsiteX15" fmla="*/ 1598713 w 1764435"/>
              <a:gd name="connsiteY15" fmla="*/ 1388190 h 1748555"/>
              <a:gd name="connsiteX16" fmla="*/ 1382229 w 1764435"/>
              <a:gd name="connsiteY16" fmla="*/ 1598220 h 1748555"/>
              <a:gd name="connsiteX17" fmla="*/ 1300563 w 1764435"/>
              <a:gd name="connsiteY17" fmla="*/ 1514045 h 1748555"/>
              <a:gd name="connsiteX18" fmla="*/ 1293060 w 1764435"/>
              <a:gd name="connsiteY18" fmla="*/ 1519388 h 1748555"/>
              <a:gd name="connsiteX19" fmla="*/ 1017662 w 1764435"/>
              <a:gd name="connsiteY19" fmla="*/ 1626826 h 1748555"/>
              <a:gd name="connsiteX20" fmla="*/ 1010698 w 1764435"/>
              <a:gd name="connsiteY20" fmla="*/ 1627387 h 1748555"/>
              <a:gd name="connsiteX21" fmla="*/ 1010698 w 1764435"/>
              <a:gd name="connsiteY21" fmla="*/ 1748555 h 1748555"/>
              <a:gd name="connsiteX22" fmla="*/ 709074 w 1764435"/>
              <a:gd name="connsiteY22" fmla="*/ 1748555 h 1748555"/>
              <a:gd name="connsiteX23" fmla="*/ 709074 w 1764435"/>
              <a:gd name="connsiteY23" fmla="*/ 1616932 h 1748555"/>
              <a:gd name="connsiteX24" fmla="*/ 454599 w 1764435"/>
              <a:gd name="connsiteY24" fmla="*/ 1506700 h 1748555"/>
              <a:gd name="connsiteX25" fmla="*/ 365195 w 1764435"/>
              <a:gd name="connsiteY25" fmla="*/ 1591809 h 1748555"/>
              <a:gd name="connsiteX26" fmla="*/ 155165 w 1764435"/>
              <a:gd name="connsiteY26" fmla="*/ 1375325 h 1748555"/>
              <a:gd name="connsiteX27" fmla="*/ 243279 w 1764435"/>
              <a:gd name="connsiteY27" fmla="*/ 1289839 h 1748555"/>
              <a:gd name="connsiteX28" fmla="*/ 136311 w 1764435"/>
              <a:gd name="connsiteY28" fmla="*/ 1024161 h 1748555"/>
              <a:gd name="connsiteX29" fmla="*/ 0 w 1764435"/>
              <a:gd name="connsiteY29" fmla="*/ 1017916 h 1748555"/>
              <a:gd name="connsiteX30" fmla="*/ 13805 w 1764435"/>
              <a:gd name="connsiteY30" fmla="*/ 716607 h 1748555"/>
              <a:gd name="connsiteX31" fmla="*/ 137591 w 1764435"/>
              <a:gd name="connsiteY31" fmla="*/ 722279 h 1748555"/>
              <a:gd name="connsiteX32" fmla="*/ 160456 w 1764435"/>
              <a:gd name="connsiteY32" fmla="*/ 635514 h 1748555"/>
              <a:gd name="connsiteX33" fmla="*/ 197010 w 1764435"/>
              <a:gd name="connsiteY33" fmla="*/ 545377 h 1748555"/>
              <a:gd name="connsiteX34" fmla="*/ 255898 w 1764435"/>
              <a:gd name="connsiteY34" fmla="*/ 446398 h 1748555"/>
              <a:gd name="connsiteX35" fmla="*/ 155077 w 1764435"/>
              <a:gd name="connsiteY35" fmla="*/ 342479 h 1748555"/>
              <a:gd name="connsiteX36" fmla="*/ 371560 w 1764435"/>
              <a:gd name="connsiteY36" fmla="*/ 132449 h 1748555"/>
              <a:gd name="connsiteX37" fmla="*/ 471585 w 1764435"/>
              <a:gd name="connsiteY37" fmla="*/ 235548 h 1748555"/>
              <a:gd name="connsiteX38" fmla="*/ 473859 w 1764435"/>
              <a:gd name="connsiteY38" fmla="*/ 233929 h 1748555"/>
              <a:gd name="connsiteX39" fmla="*/ 607436 w 1764435"/>
              <a:gd name="connsiteY39" fmla="*/ 166197 h 1748555"/>
              <a:gd name="connsiteX40" fmla="*/ 738328 w 1764435"/>
              <a:gd name="connsiteY40" fmla="*/ 129551 h 1748555"/>
              <a:gd name="connsiteX41" fmla="*/ 738328 w 1764435"/>
              <a:gd name="connsiteY41" fmla="*/ 0 h 1748555"/>
              <a:gd name="connsiteX42" fmla="*/ 1039953 w 1764435"/>
              <a:gd name="connsiteY42" fmla="*/ 0 h 1748555"/>
              <a:gd name="connsiteX43" fmla="*/ 1039953 w 1764435"/>
              <a:gd name="connsiteY43" fmla="*/ 130857 h 1748555"/>
              <a:gd name="connsiteX44" fmla="*/ 1040298 w 1764435"/>
              <a:gd name="connsiteY44" fmla="*/ 130895 h 1748555"/>
              <a:gd name="connsiteX45" fmla="*/ 1312320 w 1764435"/>
              <a:gd name="connsiteY45" fmla="*/ 246617 h 1748555"/>
              <a:gd name="connsiteX46" fmla="*/ 1315821 w 1764435"/>
              <a:gd name="connsiteY46" fmla="*/ 249273 h 1748555"/>
              <a:gd name="connsiteX47" fmla="*/ 1390262 w 1764435"/>
              <a:gd name="connsiteY47" fmla="*/ 177051 h 1748555"/>
              <a:gd name="connsiteX0" fmla="*/ 1266294 w 1764435"/>
              <a:gd name="connsiteY0" fmla="*/ 505238 h 1748555"/>
              <a:gd name="connsiteX1" fmla="*/ 512038 w 1764435"/>
              <a:gd name="connsiteY1" fmla="*/ 493824 h 1748555"/>
              <a:gd name="connsiteX2" fmla="*/ 500625 w 1764435"/>
              <a:gd name="connsiteY2" fmla="*/ 1248079 h 1748555"/>
              <a:gd name="connsiteX3" fmla="*/ 1254880 w 1764435"/>
              <a:gd name="connsiteY3" fmla="*/ 1259493 h 1748555"/>
              <a:gd name="connsiteX4" fmla="*/ 1266294 w 1764435"/>
              <a:gd name="connsiteY4" fmla="*/ 505238 h 1748555"/>
              <a:gd name="connsiteX5" fmla="*/ 1390262 w 1764435"/>
              <a:gd name="connsiteY5" fmla="*/ 177051 h 1748555"/>
              <a:gd name="connsiteX6" fmla="*/ 1600291 w 1764435"/>
              <a:gd name="connsiteY6" fmla="*/ 393535 h 1748555"/>
              <a:gd name="connsiteX7" fmla="*/ 1525503 w 1764435"/>
              <a:gd name="connsiteY7" fmla="*/ 466094 h 1748555"/>
              <a:gd name="connsiteX8" fmla="*/ 1526189 w 1764435"/>
              <a:gd name="connsiteY8" fmla="*/ 467058 h 1748555"/>
              <a:gd name="connsiteX9" fmla="*/ 1633627 w 1764435"/>
              <a:gd name="connsiteY9" fmla="*/ 742456 h 1748555"/>
              <a:gd name="connsiteX10" fmla="*/ 1633839 w 1764435"/>
              <a:gd name="connsiteY10" fmla="*/ 745095 h 1748555"/>
              <a:gd name="connsiteX11" fmla="*/ 1764435 w 1764435"/>
              <a:gd name="connsiteY11" fmla="*/ 751079 h 1748555"/>
              <a:gd name="connsiteX12" fmla="*/ 1750629 w 1764435"/>
              <a:gd name="connsiteY12" fmla="*/ 1052388 h 1748555"/>
              <a:gd name="connsiteX13" fmla="*/ 1625111 w 1764435"/>
              <a:gd name="connsiteY13" fmla="*/ 1046637 h 1748555"/>
              <a:gd name="connsiteX14" fmla="*/ 1515303 w 1764435"/>
              <a:gd name="connsiteY14" fmla="*/ 1302217 h 1748555"/>
              <a:gd name="connsiteX15" fmla="*/ 1598713 w 1764435"/>
              <a:gd name="connsiteY15" fmla="*/ 1388190 h 1748555"/>
              <a:gd name="connsiteX16" fmla="*/ 1382229 w 1764435"/>
              <a:gd name="connsiteY16" fmla="*/ 1598220 h 1748555"/>
              <a:gd name="connsiteX17" fmla="*/ 1300563 w 1764435"/>
              <a:gd name="connsiteY17" fmla="*/ 1514045 h 1748555"/>
              <a:gd name="connsiteX18" fmla="*/ 1293060 w 1764435"/>
              <a:gd name="connsiteY18" fmla="*/ 1519388 h 1748555"/>
              <a:gd name="connsiteX19" fmla="*/ 1017662 w 1764435"/>
              <a:gd name="connsiteY19" fmla="*/ 1626826 h 1748555"/>
              <a:gd name="connsiteX20" fmla="*/ 1010698 w 1764435"/>
              <a:gd name="connsiteY20" fmla="*/ 1627387 h 1748555"/>
              <a:gd name="connsiteX21" fmla="*/ 1010698 w 1764435"/>
              <a:gd name="connsiteY21" fmla="*/ 1748555 h 1748555"/>
              <a:gd name="connsiteX22" fmla="*/ 709074 w 1764435"/>
              <a:gd name="connsiteY22" fmla="*/ 1748555 h 1748555"/>
              <a:gd name="connsiteX23" fmla="*/ 709074 w 1764435"/>
              <a:gd name="connsiteY23" fmla="*/ 1616932 h 1748555"/>
              <a:gd name="connsiteX24" fmla="*/ 454599 w 1764435"/>
              <a:gd name="connsiteY24" fmla="*/ 1506700 h 1748555"/>
              <a:gd name="connsiteX25" fmla="*/ 365195 w 1764435"/>
              <a:gd name="connsiteY25" fmla="*/ 1591809 h 1748555"/>
              <a:gd name="connsiteX26" fmla="*/ 155165 w 1764435"/>
              <a:gd name="connsiteY26" fmla="*/ 1375325 h 1748555"/>
              <a:gd name="connsiteX27" fmla="*/ 243279 w 1764435"/>
              <a:gd name="connsiteY27" fmla="*/ 1289839 h 1748555"/>
              <a:gd name="connsiteX28" fmla="*/ 136311 w 1764435"/>
              <a:gd name="connsiteY28" fmla="*/ 1024161 h 1748555"/>
              <a:gd name="connsiteX29" fmla="*/ 0 w 1764435"/>
              <a:gd name="connsiteY29" fmla="*/ 1017916 h 1748555"/>
              <a:gd name="connsiteX30" fmla="*/ 13805 w 1764435"/>
              <a:gd name="connsiteY30" fmla="*/ 716607 h 1748555"/>
              <a:gd name="connsiteX31" fmla="*/ 137591 w 1764435"/>
              <a:gd name="connsiteY31" fmla="*/ 722279 h 1748555"/>
              <a:gd name="connsiteX32" fmla="*/ 160456 w 1764435"/>
              <a:gd name="connsiteY32" fmla="*/ 635514 h 1748555"/>
              <a:gd name="connsiteX33" fmla="*/ 197010 w 1764435"/>
              <a:gd name="connsiteY33" fmla="*/ 545377 h 1748555"/>
              <a:gd name="connsiteX34" fmla="*/ 255898 w 1764435"/>
              <a:gd name="connsiteY34" fmla="*/ 446398 h 1748555"/>
              <a:gd name="connsiteX35" fmla="*/ 155077 w 1764435"/>
              <a:gd name="connsiteY35" fmla="*/ 342479 h 1748555"/>
              <a:gd name="connsiteX36" fmla="*/ 371560 w 1764435"/>
              <a:gd name="connsiteY36" fmla="*/ 132449 h 1748555"/>
              <a:gd name="connsiteX37" fmla="*/ 471585 w 1764435"/>
              <a:gd name="connsiteY37" fmla="*/ 235548 h 1748555"/>
              <a:gd name="connsiteX38" fmla="*/ 473859 w 1764435"/>
              <a:gd name="connsiteY38" fmla="*/ 233929 h 1748555"/>
              <a:gd name="connsiteX39" fmla="*/ 607436 w 1764435"/>
              <a:gd name="connsiteY39" fmla="*/ 166197 h 1748555"/>
              <a:gd name="connsiteX40" fmla="*/ 738328 w 1764435"/>
              <a:gd name="connsiteY40" fmla="*/ 129551 h 1748555"/>
              <a:gd name="connsiteX41" fmla="*/ 738328 w 1764435"/>
              <a:gd name="connsiteY41" fmla="*/ 0 h 1748555"/>
              <a:gd name="connsiteX42" fmla="*/ 1039953 w 1764435"/>
              <a:gd name="connsiteY42" fmla="*/ 0 h 1748555"/>
              <a:gd name="connsiteX43" fmla="*/ 1039953 w 1764435"/>
              <a:gd name="connsiteY43" fmla="*/ 130857 h 1748555"/>
              <a:gd name="connsiteX44" fmla="*/ 1040298 w 1764435"/>
              <a:gd name="connsiteY44" fmla="*/ 130895 h 1748555"/>
              <a:gd name="connsiteX45" fmla="*/ 1312320 w 1764435"/>
              <a:gd name="connsiteY45" fmla="*/ 246617 h 1748555"/>
              <a:gd name="connsiteX46" fmla="*/ 1315821 w 1764435"/>
              <a:gd name="connsiteY46" fmla="*/ 249273 h 1748555"/>
              <a:gd name="connsiteX47" fmla="*/ 1390262 w 1764435"/>
              <a:gd name="connsiteY47" fmla="*/ 177051 h 1748555"/>
              <a:gd name="connsiteX0" fmla="*/ 1266294 w 1764435"/>
              <a:gd name="connsiteY0" fmla="*/ 505238 h 1748555"/>
              <a:gd name="connsiteX1" fmla="*/ 512038 w 1764435"/>
              <a:gd name="connsiteY1" fmla="*/ 493824 h 1748555"/>
              <a:gd name="connsiteX2" fmla="*/ 500625 w 1764435"/>
              <a:gd name="connsiteY2" fmla="*/ 1248079 h 1748555"/>
              <a:gd name="connsiteX3" fmla="*/ 1254880 w 1764435"/>
              <a:gd name="connsiteY3" fmla="*/ 1259493 h 1748555"/>
              <a:gd name="connsiteX4" fmla="*/ 1266294 w 1764435"/>
              <a:gd name="connsiteY4" fmla="*/ 505238 h 1748555"/>
              <a:gd name="connsiteX5" fmla="*/ 1390262 w 1764435"/>
              <a:gd name="connsiteY5" fmla="*/ 177051 h 1748555"/>
              <a:gd name="connsiteX6" fmla="*/ 1600291 w 1764435"/>
              <a:gd name="connsiteY6" fmla="*/ 393535 h 1748555"/>
              <a:gd name="connsiteX7" fmla="*/ 1525503 w 1764435"/>
              <a:gd name="connsiteY7" fmla="*/ 466094 h 1748555"/>
              <a:gd name="connsiteX8" fmla="*/ 1526189 w 1764435"/>
              <a:gd name="connsiteY8" fmla="*/ 467058 h 1748555"/>
              <a:gd name="connsiteX9" fmla="*/ 1633627 w 1764435"/>
              <a:gd name="connsiteY9" fmla="*/ 742456 h 1748555"/>
              <a:gd name="connsiteX10" fmla="*/ 1633839 w 1764435"/>
              <a:gd name="connsiteY10" fmla="*/ 745095 h 1748555"/>
              <a:gd name="connsiteX11" fmla="*/ 1764435 w 1764435"/>
              <a:gd name="connsiteY11" fmla="*/ 751079 h 1748555"/>
              <a:gd name="connsiteX12" fmla="*/ 1750629 w 1764435"/>
              <a:gd name="connsiteY12" fmla="*/ 1052388 h 1748555"/>
              <a:gd name="connsiteX13" fmla="*/ 1625111 w 1764435"/>
              <a:gd name="connsiteY13" fmla="*/ 1046637 h 1748555"/>
              <a:gd name="connsiteX14" fmla="*/ 1515303 w 1764435"/>
              <a:gd name="connsiteY14" fmla="*/ 1302217 h 1748555"/>
              <a:gd name="connsiteX15" fmla="*/ 1598713 w 1764435"/>
              <a:gd name="connsiteY15" fmla="*/ 1388190 h 1748555"/>
              <a:gd name="connsiteX16" fmla="*/ 1382229 w 1764435"/>
              <a:gd name="connsiteY16" fmla="*/ 1598220 h 1748555"/>
              <a:gd name="connsiteX17" fmla="*/ 1300563 w 1764435"/>
              <a:gd name="connsiteY17" fmla="*/ 1514045 h 1748555"/>
              <a:gd name="connsiteX18" fmla="*/ 1293060 w 1764435"/>
              <a:gd name="connsiteY18" fmla="*/ 1519388 h 1748555"/>
              <a:gd name="connsiteX19" fmla="*/ 1017662 w 1764435"/>
              <a:gd name="connsiteY19" fmla="*/ 1626826 h 1748555"/>
              <a:gd name="connsiteX20" fmla="*/ 1010698 w 1764435"/>
              <a:gd name="connsiteY20" fmla="*/ 1627387 h 1748555"/>
              <a:gd name="connsiteX21" fmla="*/ 1010698 w 1764435"/>
              <a:gd name="connsiteY21" fmla="*/ 1748555 h 1748555"/>
              <a:gd name="connsiteX22" fmla="*/ 709074 w 1764435"/>
              <a:gd name="connsiteY22" fmla="*/ 1748555 h 1748555"/>
              <a:gd name="connsiteX23" fmla="*/ 709074 w 1764435"/>
              <a:gd name="connsiteY23" fmla="*/ 1616932 h 1748555"/>
              <a:gd name="connsiteX24" fmla="*/ 454599 w 1764435"/>
              <a:gd name="connsiteY24" fmla="*/ 1506700 h 1748555"/>
              <a:gd name="connsiteX25" fmla="*/ 365195 w 1764435"/>
              <a:gd name="connsiteY25" fmla="*/ 1591809 h 1748555"/>
              <a:gd name="connsiteX26" fmla="*/ 155165 w 1764435"/>
              <a:gd name="connsiteY26" fmla="*/ 1375325 h 1748555"/>
              <a:gd name="connsiteX27" fmla="*/ 243279 w 1764435"/>
              <a:gd name="connsiteY27" fmla="*/ 1289839 h 1748555"/>
              <a:gd name="connsiteX28" fmla="*/ 136311 w 1764435"/>
              <a:gd name="connsiteY28" fmla="*/ 1024161 h 1748555"/>
              <a:gd name="connsiteX29" fmla="*/ 0 w 1764435"/>
              <a:gd name="connsiteY29" fmla="*/ 1017916 h 1748555"/>
              <a:gd name="connsiteX30" fmla="*/ 13805 w 1764435"/>
              <a:gd name="connsiteY30" fmla="*/ 716607 h 1748555"/>
              <a:gd name="connsiteX31" fmla="*/ 137591 w 1764435"/>
              <a:gd name="connsiteY31" fmla="*/ 722279 h 1748555"/>
              <a:gd name="connsiteX32" fmla="*/ 160456 w 1764435"/>
              <a:gd name="connsiteY32" fmla="*/ 635514 h 1748555"/>
              <a:gd name="connsiteX33" fmla="*/ 197010 w 1764435"/>
              <a:gd name="connsiteY33" fmla="*/ 545377 h 1748555"/>
              <a:gd name="connsiteX34" fmla="*/ 255898 w 1764435"/>
              <a:gd name="connsiteY34" fmla="*/ 446398 h 1748555"/>
              <a:gd name="connsiteX35" fmla="*/ 155077 w 1764435"/>
              <a:gd name="connsiteY35" fmla="*/ 342479 h 1748555"/>
              <a:gd name="connsiteX36" fmla="*/ 371560 w 1764435"/>
              <a:gd name="connsiteY36" fmla="*/ 132449 h 1748555"/>
              <a:gd name="connsiteX37" fmla="*/ 471585 w 1764435"/>
              <a:gd name="connsiteY37" fmla="*/ 235548 h 1748555"/>
              <a:gd name="connsiteX38" fmla="*/ 473859 w 1764435"/>
              <a:gd name="connsiteY38" fmla="*/ 233929 h 1748555"/>
              <a:gd name="connsiteX39" fmla="*/ 607436 w 1764435"/>
              <a:gd name="connsiteY39" fmla="*/ 166197 h 1748555"/>
              <a:gd name="connsiteX40" fmla="*/ 738328 w 1764435"/>
              <a:gd name="connsiteY40" fmla="*/ 129551 h 1748555"/>
              <a:gd name="connsiteX41" fmla="*/ 738328 w 1764435"/>
              <a:gd name="connsiteY41" fmla="*/ 0 h 1748555"/>
              <a:gd name="connsiteX42" fmla="*/ 1039953 w 1764435"/>
              <a:gd name="connsiteY42" fmla="*/ 0 h 1748555"/>
              <a:gd name="connsiteX43" fmla="*/ 1039953 w 1764435"/>
              <a:gd name="connsiteY43" fmla="*/ 130857 h 1748555"/>
              <a:gd name="connsiteX44" fmla="*/ 1040298 w 1764435"/>
              <a:gd name="connsiteY44" fmla="*/ 130895 h 1748555"/>
              <a:gd name="connsiteX45" fmla="*/ 1312320 w 1764435"/>
              <a:gd name="connsiteY45" fmla="*/ 246617 h 1748555"/>
              <a:gd name="connsiteX46" fmla="*/ 1315821 w 1764435"/>
              <a:gd name="connsiteY46" fmla="*/ 249273 h 1748555"/>
              <a:gd name="connsiteX47" fmla="*/ 1390262 w 1764435"/>
              <a:gd name="connsiteY47" fmla="*/ 177051 h 1748555"/>
              <a:gd name="connsiteX0" fmla="*/ 1266294 w 1764435"/>
              <a:gd name="connsiteY0" fmla="*/ 505238 h 1748555"/>
              <a:gd name="connsiteX1" fmla="*/ 512038 w 1764435"/>
              <a:gd name="connsiteY1" fmla="*/ 493824 h 1748555"/>
              <a:gd name="connsiteX2" fmla="*/ 500625 w 1764435"/>
              <a:gd name="connsiteY2" fmla="*/ 1248079 h 1748555"/>
              <a:gd name="connsiteX3" fmla="*/ 1254880 w 1764435"/>
              <a:gd name="connsiteY3" fmla="*/ 1259493 h 1748555"/>
              <a:gd name="connsiteX4" fmla="*/ 1266294 w 1764435"/>
              <a:gd name="connsiteY4" fmla="*/ 505238 h 1748555"/>
              <a:gd name="connsiteX5" fmla="*/ 1390262 w 1764435"/>
              <a:gd name="connsiteY5" fmla="*/ 177051 h 1748555"/>
              <a:gd name="connsiteX6" fmla="*/ 1600291 w 1764435"/>
              <a:gd name="connsiteY6" fmla="*/ 393535 h 1748555"/>
              <a:gd name="connsiteX7" fmla="*/ 1525503 w 1764435"/>
              <a:gd name="connsiteY7" fmla="*/ 466094 h 1748555"/>
              <a:gd name="connsiteX8" fmla="*/ 1526189 w 1764435"/>
              <a:gd name="connsiteY8" fmla="*/ 467058 h 1748555"/>
              <a:gd name="connsiteX9" fmla="*/ 1633627 w 1764435"/>
              <a:gd name="connsiteY9" fmla="*/ 742456 h 1748555"/>
              <a:gd name="connsiteX10" fmla="*/ 1633839 w 1764435"/>
              <a:gd name="connsiteY10" fmla="*/ 745095 h 1748555"/>
              <a:gd name="connsiteX11" fmla="*/ 1764435 w 1764435"/>
              <a:gd name="connsiteY11" fmla="*/ 751079 h 1748555"/>
              <a:gd name="connsiteX12" fmla="*/ 1750629 w 1764435"/>
              <a:gd name="connsiteY12" fmla="*/ 1052388 h 1748555"/>
              <a:gd name="connsiteX13" fmla="*/ 1625111 w 1764435"/>
              <a:gd name="connsiteY13" fmla="*/ 1046637 h 1748555"/>
              <a:gd name="connsiteX14" fmla="*/ 1515303 w 1764435"/>
              <a:gd name="connsiteY14" fmla="*/ 1302217 h 1748555"/>
              <a:gd name="connsiteX15" fmla="*/ 1598713 w 1764435"/>
              <a:gd name="connsiteY15" fmla="*/ 1388190 h 1748555"/>
              <a:gd name="connsiteX16" fmla="*/ 1382229 w 1764435"/>
              <a:gd name="connsiteY16" fmla="*/ 1598220 h 1748555"/>
              <a:gd name="connsiteX17" fmla="*/ 1300563 w 1764435"/>
              <a:gd name="connsiteY17" fmla="*/ 1514045 h 1748555"/>
              <a:gd name="connsiteX18" fmla="*/ 1293060 w 1764435"/>
              <a:gd name="connsiteY18" fmla="*/ 1519388 h 1748555"/>
              <a:gd name="connsiteX19" fmla="*/ 1017662 w 1764435"/>
              <a:gd name="connsiteY19" fmla="*/ 1626826 h 1748555"/>
              <a:gd name="connsiteX20" fmla="*/ 1010698 w 1764435"/>
              <a:gd name="connsiteY20" fmla="*/ 1627387 h 1748555"/>
              <a:gd name="connsiteX21" fmla="*/ 1010698 w 1764435"/>
              <a:gd name="connsiteY21" fmla="*/ 1748555 h 1748555"/>
              <a:gd name="connsiteX22" fmla="*/ 709074 w 1764435"/>
              <a:gd name="connsiteY22" fmla="*/ 1748555 h 1748555"/>
              <a:gd name="connsiteX23" fmla="*/ 709074 w 1764435"/>
              <a:gd name="connsiteY23" fmla="*/ 1616932 h 1748555"/>
              <a:gd name="connsiteX24" fmla="*/ 454599 w 1764435"/>
              <a:gd name="connsiteY24" fmla="*/ 1506700 h 1748555"/>
              <a:gd name="connsiteX25" fmla="*/ 365195 w 1764435"/>
              <a:gd name="connsiteY25" fmla="*/ 1591809 h 1748555"/>
              <a:gd name="connsiteX26" fmla="*/ 155165 w 1764435"/>
              <a:gd name="connsiteY26" fmla="*/ 1375325 h 1748555"/>
              <a:gd name="connsiteX27" fmla="*/ 243279 w 1764435"/>
              <a:gd name="connsiteY27" fmla="*/ 1289839 h 1748555"/>
              <a:gd name="connsiteX28" fmla="*/ 136311 w 1764435"/>
              <a:gd name="connsiteY28" fmla="*/ 1024161 h 1748555"/>
              <a:gd name="connsiteX29" fmla="*/ 0 w 1764435"/>
              <a:gd name="connsiteY29" fmla="*/ 1017916 h 1748555"/>
              <a:gd name="connsiteX30" fmla="*/ 13805 w 1764435"/>
              <a:gd name="connsiteY30" fmla="*/ 716607 h 1748555"/>
              <a:gd name="connsiteX31" fmla="*/ 137591 w 1764435"/>
              <a:gd name="connsiteY31" fmla="*/ 722279 h 1748555"/>
              <a:gd name="connsiteX32" fmla="*/ 160456 w 1764435"/>
              <a:gd name="connsiteY32" fmla="*/ 635514 h 1748555"/>
              <a:gd name="connsiteX33" fmla="*/ 197010 w 1764435"/>
              <a:gd name="connsiteY33" fmla="*/ 545377 h 1748555"/>
              <a:gd name="connsiteX34" fmla="*/ 255898 w 1764435"/>
              <a:gd name="connsiteY34" fmla="*/ 446398 h 1748555"/>
              <a:gd name="connsiteX35" fmla="*/ 155077 w 1764435"/>
              <a:gd name="connsiteY35" fmla="*/ 342479 h 1748555"/>
              <a:gd name="connsiteX36" fmla="*/ 371560 w 1764435"/>
              <a:gd name="connsiteY36" fmla="*/ 132449 h 1748555"/>
              <a:gd name="connsiteX37" fmla="*/ 471585 w 1764435"/>
              <a:gd name="connsiteY37" fmla="*/ 235548 h 1748555"/>
              <a:gd name="connsiteX38" fmla="*/ 473859 w 1764435"/>
              <a:gd name="connsiteY38" fmla="*/ 233929 h 1748555"/>
              <a:gd name="connsiteX39" fmla="*/ 607436 w 1764435"/>
              <a:gd name="connsiteY39" fmla="*/ 166197 h 1748555"/>
              <a:gd name="connsiteX40" fmla="*/ 738328 w 1764435"/>
              <a:gd name="connsiteY40" fmla="*/ 129551 h 1748555"/>
              <a:gd name="connsiteX41" fmla="*/ 738328 w 1764435"/>
              <a:gd name="connsiteY41" fmla="*/ 0 h 1748555"/>
              <a:gd name="connsiteX42" fmla="*/ 1039953 w 1764435"/>
              <a:gd name="connsiteY42" fmla="*/ 0 h 1748555"/>
              <a:gd name="connsiteX43" fmla="*/ 1039953 w 1764435"/>
              <a:gd name="connsiteY43" fmla="*/ 130857 h 1748555"/>
              <a:gd name="connsiteX44" fmla="*/ 1040298 w 1764435"/>
              <a:gd name="connsiteY44" fmla="*/ 130895 h 1748555"/>
              <a:gd name="connsiteX45" fmla="*/ 1312320 w 1764435"/>
              <a:gd name="connsiteY45" fmla="*/ 246617 h 1748555"/>
              <a:gd name="connsiteX46" fmla="*/ 1315821 w 1764435"/>
              <a:gd name="connsiteY46" fmla="*/ 249273 h 1748555"/>
              <a:gd name="connsiteX47" fmla="*/ 1390262 w 1764435"/>
              <a:gd name="connsiteY47" fmla="*/ 177051 h 1748555"/>
              <a:gd name="connsiteX0" fmla="*/ 1266294 w 1764435"/>
              <a:gd name="connsiteY0" fmla="*/ 505238 h 1748555"/>
              <a:gd name="connsiteX1" fmla="*/ 512038 w 1764435"/>
              <a:gd name="connsiteY1" fmla="*/ 493824 h 1748555"/>
              <a:gd name="connsiteX2" fmla="*/ 500625 w 1764435"/>
              <a:gd name="connsiteY2" fmla="*/ 1248079 h 1748555"/>
              <a:gd name="connsiteX3" fmla="*/ 1254880 w 1764435"/>
              <a:gd name="connsiteY3" fmla="*/ 1259493 h 1748555"/>
              <a:gd name="connsiteX4" fmla="*/ 1266294 w 1764435"/>
              <a:gd name="connsiteY4" fmla="*/ 505238 h 1748555"/>
              <a:gd name="connsiteX5" fmla="*/ 1390262 w 1764435"/>
              <a:gd name="connsiteY5" fmla="*/ 177051 h 1748555"/>
              <a:gd name="connsiteX6" fmla="*/ 1600291 w 1764435"/>
              <a:gd name="connsiteY6" fmla="*/ 393535 h 1748555"/>
              <a:gd name="connsiteX7" fmla="*/ 1525503 w 1764435"/>
              <a:gd name="connsiteY7" fmla="*/ 466094 h 1748555"/>
              <a:gd name="connsiteX8" fmla="*/ 1526189 w 1764435"/>
              <a:gd name="connsiteY8" fmla="*/ 467058 h 1748555"/>
              <a:gd name="connsiteX9" fmla="*/ 1633627 w 1764435"/>
              <a:gd name="connsiteY9" fmla="*/ 742456 h 1748555"/>
              <a:gd name="connsiteX10" fmla="*/ 1633839 w 1764435"/>
              <a:gd name="connsiteY10" fmla="*/ 745095 h 1748555"/>
              <a:gd name="connsiteX11" fmla="*/ 1764435 w 1764435"/>
              <a:gd name="connsiteY11" fmla="*/ 751079 h 1748555"/>
              <a:gd name="connsiteX12" fmla="*/ 1750629 w 1764435"/>
              <a:gd name="connsiteY12" fmla="*/ 1052388 h 1748555"/>
              <a:gd name="connsiteX13" fmla="*/ 1625111 w 1764435"/>
              <a:gd name="connsiteY13" fmla="*/ 1046637 h 1748555"/>
              <a:gd name="connsiteX14" fmla="*/ 1515303 w 1764435"/>
              <a:gd name="connsiteY14" fmla="*/ 1302217 h 1748555"/>
              <a:gd name="connsiteX15" fmla="*/ 1598713 w 1764435"/>
              <a:gd name="connsiteY15" fmla="*/ 1388190 h 1748555"/>
              <a:gd name="connsiteX16" fmla="*/ 1382229 w 1764435"/>
              <a:gd name="connsiteY16" fmla="*/ 1598220 h 1748555"/>
              <a:gd name="connsiteX17" fmla="*/ 1300563 w 1764435"/>
              <a:gd name="connsiteY17" fmla="*/ 1514045 h 1748555"/>
              <a:gd name="connsiteX18" fmla="*/ 1293060 w 1764435"/>
              <a:gd name="connsiteY18" fmla="*/ 1519388 h 1748555"/>
              <a:gd name="connsiteX19" fmla="*/ 1017662 w 1764435"/>
              <a:gd name="connsiteY19" fmla="*/ 1626826 h 1748555"/>
              <a:gd name="connsiteX20" fmla="*/ 1010698 w 1764435"/>
              <a:gd name="connsiteY20" fmla="*/ 1627387 h 1748555"/>
              <a:gd name="connsiteX21" fmla="*/ 1010698 w 1764435"/>
              <a:gd name="connsiteY21" fmla="*/ 1748555 h 1748555"/>
              <a:gd name="connsiteX22" fmla="*/ 709074 w 1764435"/>
              <a:gd name="connsiteY22" fmla="*/ 1748555 h 1748555"/>
              <a:gd name="connsiteX23" fmla="*/ 709074 w 1764435"/>
              <a:gd name="connsiteY23" fmla="*/ 1616932 h 1748555"/>
              <a:gd name="connsiteX24" fmla="*/ 454599 w 1764435"/>
              <a:gd name="connsiteY24" fmla="*/ 1506700 h 1748555"/>
              <a:gd name="connsiteX25" fmla="*/ 365195 w 1764435"/>
              <a:gd name="connsiteY25" fmla="*/ 1591809 h 1748555"/>
              <a:gd name="connsiteX26" fmla="*/ 155165 w 1764435"/>
              <a:gd name="connsiteY26" fmla="*/ 1375325 h 1748555"/>
              <a:gd name="connsiteX27" fmla="*/ 243279 w 1764435"/>
              <a:gd name="connsiteY27" fmla="*/ 1289839 h 1748555"/>
              <a:gd name="connsiteX28" fmla="*/ 136311 w 1764435"/>
              <a:gd name="connsiteY28" fmla="*/ 1024161 h 1748555"/>
              <a:gd name="connsiteX29" fmla="*/ 0 w 1764435"/>
              <a:gd name="connsiteY29" fmla="*/ 1017916 h 1748555"/>
              <a:gd name="connsiteX30" fmla="*/ 13805 w 1764435"/>
              <a:gd name="connsiteY30" fmla="*/ 716607 h 1748555"/>
              <a:gd name="connsiteX31" fmla="*/ 137591 w 1764435"/>
              <a:gd name="connsiteY31" fmla="*/ 722279 h 1748555"/>
              <a:gd name="connsiteX32" fmla="*/ 197010 w 1764435"/>
              <a:gd name="connsiteY32" fmla="*/ 545377 h 1748555"/>
              <a:gd name="connsiteX33" fmla="*/ 255898 w 1764435"/>
              <a:gd name="connsiteY33" fmla="*/ 446398 h 1748555"/>
              <a:gd name="connsiteX34" fmla="*/ 155077 w 1764435"/>
              <a:gd name="connsiteY34" fmla="*/ 342479 h 1748555"/>
              <a:gd name="connsiteX35" fmla="*/ 371560 w 1764435"/>
              <a:gd name="connsiteY35" fmla="*/ 132449 h 1748555"/>
              <a:gd name="connsiteX36" fmla="*/ 471585 w 1764435"/>
              <a:gd name="connsiteY36" fmla="*/ 235548 h 1748555"/>
              <a:gd name="connsiteX37" fmla="*/ 473859 w 1764435"/>
              <a:gd name="connsiteY37" fmla="*/ 233929 h 1748555"/>
              <a:gd name="connsiteX38" fmla="*/ 607436 w 1764435"/>
              <a:gd name="connsiteY38" fmla="*/ 166197 h 1748555"/>
              <a:gd name="connsiteX39" fmla="*/ 738328 w 1764435"/>
              <a:gd name="connsiteY39" fmla="*/ 129551 h 1748555"/>
              <a:gd name="connsiteX40" fmla="*/ 738328 w 1764435"/>
              <a:gd name="connsiteY40" fmla="*/ 0 h 1748555"/>
              <a:gd name="connsiteX41" fmla="*/ 1039953 w 1764435"/>
              <a:gd name="connsiteY41" fmla="*/ 0 h 1748555"/>
              <a:gd name="connsiteX42" fmla="*/ 1039953 w 1764435"/>
              <a:gd name="connsiteY42" fmla="*/ 130857 h 1748555"/>
              <a:gd name="connsiteX43" fmla="*/ 1040298 w 1764435"/>
              <a:gd name="connsiteY43" fmla="*/ 130895 h 1748555"/>
              <a:gd name="connsiteX44" fmla="*/ 1312320 w 1764435"/>
              <a:gd name="connsiteY44" fmla="*/ 246617 h 1748555"/>
              <a:gd name="connsiteX45" fmla="*/ 1315821 w 1764435"/>
              <a:gd name="connsiteY45" fmla="*/ 249273 h 1748555"/>
              <a:gd name="connsiteX46" fmla="*/ 1390262 w 1764435"/>
              <a:gd name="connsiteY46" fmla="*/ 177051 h 1748555"/>
              <a:gd name="connsiteX0" fmla="*/ 1266294 w 1764435"/>
              <a:gd name="connsiteY0" fmla="*/ 505238 h 1748555"/>
              <a:gd name="connsiteX1" fmla="*/ 512038 w 1764435"/>
              <a:gd name="connsiteY1" fmla="*/ 493824 h 1748555"/>
              <a:gd name="connsiteX2" fmla="*/ 500625 w 1764435"/>
              <a:gd name="connsiteY2" fmla="*/ 1248079 h 1748555"/>
              <a:gd name="connsiteX3" fmla="*/ 1254880 w 1764435"/>
              <a:gd name="connsiteY3" fmla="*/ 1259493 h 1748555"/>
              <a:gd name="connsiteX4" fmla="*/ 1266294 w 1764435"/>
              <a:gd name="connsiteY4" fmla="*/ 505238 h 1748555"/>
              <a:gd name="connsiteX5" fmla="*/ 1390262 w 1764435"/>
              <a:gd name="connsiteY5" fmla="*/ 177051 h 1748555"/>
              <a:gd name="connsiteX6" fmla="*/ 1600291 w 1764435"/>
              <a:gd name="connsiteY6" fmla="*/ 393535 h 1748555"/>
              <a:gd name="connsiteX7" fmla="*/ 1525503 w 1764435"/>
              <a:gd name="connsiteY7" fmla="*/ 466094 h 1748555"/>
              <a:gd name="connsiteX8" fmla="*/ 1526189 w 1764435"/>
              <a:gd name="connsiteY8" fmla="*/ 467058 h 1748555"/>
              <a:gd name="connsiteX9" fmla="*/ 1633627 w 1764435"/>
              <a:gd name="connsiteY9" fmla="*/ 742456 h 1748555"/>
              <a:gd name="connsiteX10" fmla="*/ 1633839 w 1764435"/>
              <a:gd name="connsiteY10" fmla="*/ 745095 h 1748555"/>
              <a:gd name="connsiteX11" fmla="*/ 1764435 w 1764435"/>
              <a:gd name="connsiteY11" fmla="*/ 751079 h 1748555"/>
              <a:gd name="connsiteX12" fmla="*/ 1750629 w 1764435"/>
              <a:gd name="connsiteY12" fmla="*/ 1052388 h 1748555"/>
              <a:gd name="connsiteX13" fmla="*/ 1625111 w 1764435"/>
              <a:gd name="connsiteY13" fmla="*/ 1046637 h 1748555"/>
              <a:gd name="connsiteX14" fmla="*/ 1515303 w 1764435"/>
              <a:gd name="connsiteY14" fmla="*/ 1302217 h 1748555"/>
              <a:gd name="connsiteX15" fmla="*/ 1598713 w 1764435"/>
              <a:gd name="connsiteY15" fmla="*/ 1388190 h 1748555"/>
              <a:gd name="connsiteX16" fmla="*/ 1382229 w 1764435"/>
              <a:gd name="connsiteY16" fmla="*/ 1598220 h 1748555"/>
              <a:gd name="connsiteX17" fmla="*/ 1300563 w 1764435"/>
              <a:gd name="connsiteY17" fmla="*/ 1514045 h 1748555"/>
              <a:gd name="connsiteX18" fmla="*/ 1293060 w 1764435"/>
              <a:gd name="connsiteY18" fmla="*/ 1519388 h 1748555"/>
              <a:gd name="connsiteX19" fmla="*/ 1017662 w 1764435"/>
              <a:gd name="connsiteY19" fmla="*/ 1626826 h 1748555"/>
              <a:gd name="connsiteX20" fmla="*/ 1010698 w 1764435"/>
              <a:gd name="connsiteY20" fmla="*/ 1627387 h 1748555"/>
              <a:gd name="connsiteX21" fmla="*/ 1010698 w 1764435"/>
              <a:gd name="connsiteY21" fmla="*/ 1748555 h 1748555"/>
              <a:gd name="connsiteX22" fmla="*/ 709074 w 1764435"/>
              <a:gd name="connsiteY22" fmla="*/ 1748555 h 1748555"/>
              <a:gd name="connsiteX23" fmla="*/ 709074 w 1764435"/>
              <a:gd name="connsiteY23" fmla="*/ 1616932 h 1748555"/>
              <a:gd name="connsiteX24" fmla="*/ 454599 w 1764435"/>
              <a:gd name="connsiteY24" fmla="*/ 1506700 h 1748555"/>
              <a:gd name="connsiteX25" fmla="*/ 365195 w 1764435"/>
              <a:gd name="connsiteY25" fmla="*/ 1591809 h 1748555"/>
              <a:gd name="connsiteX26" fmla="*/ 155165 w 1764435"/>
              <a:gd name="connsiteY26" fmla="*/ 1375325 h 1748555"/>
              <a:gd name="connsiteX27" fmla="*/ 243279 w 1764435"/>
              <a:gd name="connsiteY27" fmla="*/ 1289839 h 1748555"/>
              <a:gd name="connsiteX28" fmla="*/ 136311 w 1764435"/>
              <a:gd name="connsiteY28" fmla="*/ 1024161 h 1748555"/>
              <a:gd name="connsiteX29" fmla="*/ 0 w 1764435"/>
              <a:gd name="connsiteY29" fmla="*/ 1017916 h 1748555"/>
              <a:gd name="connsiteX30" fmla="*/ 13805 w 1764435"/>
              <a:gd name="connsiteY30" fmla="*/ 716607 h 1748555"/>
              <a:gd name="connsiteX31" fmla="*/ 137591 w 1764435"/>
              <a:gd name="connsiteY31" fmla="*/ 722279 h 1748555"/>
              <a:gd name="connsiteX32" fmla="*/ 255898 w 1764435"/>
              <a:gd name="connsiteY32" fmla="*/ 446398 h 1748555"/>
              <a:gd name="connsiteX33" fmla="*/ 155077 w 1764435"/>
              <a:gd name="connsiteY33" fmla="*/ 342479 h 1748555"/>
              <a:gd name="connsiteX34" fmla="*/ 371560 w 1764435"/>
              <a:gd name="connsiteY34" fmla="*/ 132449 h 1748555"/>
              <a:gd name="connsiteX35" fmla="*/ 471585 w 1764435"/>
              <a:gd name="connsiteY35" fmla="*/ 235548 h 1748555"/>
              <a:gd name="connsiteX36" fmla="*/ 473859 w 1764435"/>
              <a:gd name="connsiteY36" fmla="*/ 233929 h 1748555"/>
              <a:gd name="connsiteX37" fmla="*/ 607436 w 1764435"/>
              <a:gd name="connsiteY37" fmla="*/ 166197 h 1748555"/>
              <a:gd name="connsiteX38" fmla="*/ 738328 w 1764435"/>
              <a:gd name="connsiteY38" fmla="*/ 129551 h 1748555"/>
              <a:gd name="connsiteX39" fmla="*/ 738328 w 1764435"/>
              <a:gd name="connsiteY39" fmla="*/ 0 h 1748555"/>
              <a:gd name="connsiteX40" fmla="*/ 1039953 w 1764435"/>
              <a:gd name="connsiteY40" fmla="*/ 0 h 1748555"/>
              <a:gd name="connsiteX41" fmla="*/ 1039953 w 1764435"/>
              <a:gd name="connsiteY41" fmla="*/ 130857 h 1748555"/>
              <a:gd name="connsiteX42" fmla="*/ 1040298 w 1764435"/>
              <a:gd name="connsiteY42" fmla="*/ 130895 h 1748555"/>
              <a:gd name="connsiteX43" fmla="*/ 1312320 w 1764435"/>
              <a:gd name="connsiteY43" fmla="*/ 246617 h 1748555"/>
              <a:gd name="connsiteX44" fmla="*/ 1315821 w 1764435"/>
              <a:gd name="connsiteY44" fmla="*/ 249273 h 1748555"/>
              <a:gd name="connsiteX45" fmla="*/ 1390262 w 1764435"/>
              <a:gd name="connsiteY45" fmla="*/ 177051 h 1748555"/>
              <a:gd name="connsiteX0" fmla="*/ 1266294 w 1764435"/>
              <a:gd name="connsiteY0" fmla="*/ 505238 h 1748555"/>
              <a:gd name="connsiteX1" fmla="*/ 512038 w 1764435"/>
              <a:gd name="connsiteY1" fmla="*/ 493824 h 1748555"/>
              <a:gd name="connsiteX2" fmla="*/ 500625 w 1764435"/>
              <a:gd name="connsiteY2" fmla="*/ 1248079 h 1748555"/>
              <a:gd name="connsiteX3" fmla="*/ 1254880 w 1764435"/>
              <a:gd name="connsiteY3" fmla="*/ 1259493 h 1748555"/>
              <a:gd name="connsiteX4" fmla="*/ 1266294 w 1764435"/>
              <a:gd name="connsiteY4" fmla="*/ 505238 h 1748555"/>
              <a:gd name="connsiteX5" fmla="*/ 1390262 w 1764435"/>
              <a:gd name="connsiteY5" fmla="*/ 177051 h 1748555"/>
              <a:gd name="connsiteX6" fmla="*/ 1600291 w 1764435"/>
              <a:gd name="connsiteY6" fmla="*/ 393535 h 1748555"/>
              <a:gd name="connsiteX7" fmla="*/ 1525503 w 1764435"/>
              <a:gd name="connsiteY7" fmla="*/ 466094 h 1748555"/>
              <a:gd name="connsiteX8" fmla="*/ 1526189 w 1764435"/>
              <a:gd name="connsiteY8" fmla="*/ 467058 h 1748555"/>
              <a:gd name="connsiteX9" fmla="*/ 1633627 w 1764435"/>
              <a:gd name="connsiteY9" fmla="*/ 742456 h 1748555"/>
              <a:gd name="connsiteX10" fmla="*/ 1633839 w 1764435"/>
              <a:gd name="connsiteY10" fmla="*/ 745095 h 1748555"/>
              <a:gd name="connsiteX11" fmla="*/ 1764435 w 1764435"/>
              <a:gd name="connsiteY11" fmla="*/ 751079 h 1748555"/>
              <a:gd name="connsiteX12" fmla="*/ 1750629 w 1764435"/>
              <a:gd name="connsiteY12" fmla="*/ 1052388 h 1748555"/>
              <a:gd name="connsiteX13" fmla="*/ 1625111 w 1764435"/>
              <a:gd name="connsiteY13" fmla="*/ 1046637 h 1748555"/>
              <a:gd name="connsiteX14" fmla="*/ 1515303 w 1764435"/>
              <a:gd name="connsiteY14" fmla="*/ 1302217 h 1748555"/>
              <a:gd name="connsiteX15" fmla="*/ 1598713 w 1764435"/>
              <a:gd name="connsiteY15" fmla="*/ 1388190 h 1748555"/>
              <a:gd name="connsiteX16" fmla="*/ 1382229 w 1764435"/>
              <a:gd name="connsiteY16" fmla="*/ 1598220 h 1748555"/>
              <a:gd name="connsiteX17" fmla="*/ 1300563 w 1764435"/>
              <a:gd name="connsiteY17" fmla="*/ 1514045 h 1748555"/>
              <a:gd name="connsiteX18" fmla="*/ 1293060 w 1764435"/>
              <a:gd name="connsiteY18" fmla="*/ 1519388 h 1748555"/>
              <a:gd name="connsiteX19" fmla="*/ 1017662 w 1764435"/>
              <a:gd name="connsiteY19" fmla="*/ 1626826 h 1748555"/>
              <a:gd name="connsiteX20" fmla="*/ 1010698 w 1764435"/>
              <a:gd name="connsiteY20" fmla="*/ 1627387 h 1748555"/>
              <a:gd name="connsiteX21" fmla="*/ 1010698 w 1764435"/>
              <a:gd name="connsiteY21" fmla="*/ 1748555 h 1748555"/>
              <a:gd name="connsiteX22" fmla="*/ 709074 w 1764435"/>
              <a:gd name="connsiteY22" fmla="*/ 1748555 h 1748555"/>
              <a:gd name="connsiteX23" fmla="*/ 709074 w 1764435"/>
              <a:gd name="connsiteY23" fmla="*/ 1616932 h 1748555"/>
              <a:gd name="connsiteX24" fmla="*/ 454599 w 1764435"/>
              <a:gd name="connsiteY24" fmla="*/ 1506700 h 1748555"/>
              <a:gd name="connsiteX25" fmla="*/ 365195 w 1764435"/>
              <a:gd name="connsiteY25" fmla="*/ 1591809 h 1748555"/>
              <a:gd name="connsiteX26" fmla="*/ 155165 w 1764435"/>
              <a:gd name="connsiteY26" fmla="*/ 1375325 h 1748555"/>
              <a:gd name="connsiteX27" fmla="*/ 243279 w 1764435"/>
              <a:gd name="connsiteY27" fmla="*/ 1289839 h 1748555"/>
              <a:gd name="connsiteX28" fmla="*/ 136311 w 1764435"/>
              <a:gd name="connsiteY28" fmla="*/ 1024161 h 1748555"/>
              <a:gd name="connsiteX29" fmla="*/ 0 w 1764435"/>
              <a:gd name="connsiteY29" fmla="*/ 1017916 h 1748555"/>
              <a:gd name="connsiteX30" fmla="*/ 13805 w 1764435"/>
              <a:gd name="connsiteY30" fmla="*/ 716607 h 1748555"/>
              <a:gd name="connsiteX31" fmla="*/ 137591 w 1764435"/>
              <a:gd name="connsiteY31" fmla="*/ 722279 h 1748555"/>
              <a:gd name="connsiteX32" fmla="*/ 255898 w 1764435"/>
              <a:gd name="connsiteY32" fmla="*/ 446398 h 1748555"/>
              <a:gd name="connsiteX33" fmla="*/ 155077 w 1764435"/>
              <a:gd name="connsiteY33" fmla="*/ 342479 h 1748555"/>
              <a:gd name="connsiteX34" fmla="*/ 371560 w 1764435"/>
              <a:gd name="connsiteY34" fmla="*/ 132449 h 1748555"/>
              <a:gd name="connsiteX35" fmla="*/ 471585 w 1764435"/>
              <a:gd name="connsiteY35" fmla="*/ 235548 h 1748555"/>
              <a:gd name="connsiteX36" fmla="*/ 473859 w 1764435"/>
              <a:gd name="connsiteY36" fmla="*/ 233929 h 1748555"/>
              <a:gd name="connsiteX37" fmla="*/ 607436 w 1764435"/>
              <a:gd name="connsiteY37" fmla="*/ 166197 h 1748555"/>
              <a:gd name="connsiteX38" fmla="*/ 738328 w 1764435"/>
              <a:gd name="connsiteY38" fmla="*/ 129551 h 1748555"/>
              <a:gd name="connsiteX39" fmla="*/ 738328 w 1764435"/>
              <a:gd name="connsiteY39" fmla="*/ 0 h 1748555"/>
              <a:gd name="connsiteX40" fmla="*/ 1039953 w 1764435"/>
              <a:gd name="connsiteY40" fmla="*/ 0 h 1748555"/>
              <a:gd name="connsiteX41" fmla="*/ 1039953 w 1764435"/>
              <a:gd name="connsiteY41" fmla="*/ 130857 h 1748555"/>
              <a:gd name="connsiteX42" fmla="*/ 1040298 w 1764435"/>
              <a:gd name="connsiteY42" fmla="*/ 130895 h 1748555"/>
              <a:gd name="connsiteX43" fmla="*/ 1312320 w 1764435"/>
              <a:gd name="connsiteY43" fmla="*/ 246617 h 1748555"/>
              <a:gd name="connsiteX44" fmla="*/ 1315821 w 1764435"/>
              <a:gd name="connsiteY44" fmla="*/ 249273 h 1748555"/>
              <a:gd name="connsiteX45" fmla="*/ 1390262 w 1764435"/>
              <a:gd name="connsiteY45" fmla="*/ 177051 h 1748555"/>
              <a:gd name="connsiteX0" fmla="*/ 1266294 w 1764435"/>
              <a:gd name="connsiteY0" fmla="*/ 505238 h 1748555"/>
              <a:gd name="connsiteX1" fmla="*/ 512038 w 1764435"/>
              <a:gd name="connsiteY1" fmla="*/ 493824 h 1748555"/>
              <a:gd name="connsiteX2" fmla="*/ 500625 w 1764435"/>
              <a:gd name="connsiteY2" fmla="*/ 1248079 h 1748555"/>
              <a:gd name="connsiteX3" fmla="*/ 1254880 w 1764435"/>
              <a:gd name="connsiteY3" fmla="*/ 1259493 h 1748555"/>
              <a:gd name="connsiteX4" fmla="*/ 1266294 w 1764435"/>
              <a:gd name="connsiteY4" fmla="*/ 505238 h 1748555"/>
              <a:gd name="connsiteX5" fmla="*/ 1390262 w 1764435"/>
              <a:gd name="connsiteY5" fmla="*/ 177051 h 1748555"/>
              <a:gd name="connsiteX6" fmla="*/ 1600291 w 1764435"/>
              <a:gd name="connsiteY6" fmla="*/ 393535 h 1748555"/>
              <a:gd name="connsiteX7" fmla="*/ 1525503 w 1764435"/>
              <a:gd name="connsiteY7" fmla="*/ 466094 h 1748555"/>
              <a:gd name="connsiteX8" fmla="*/ 1526189 w 1764435"/>
              <a:gd name="connsiteY8" fmla="*/ 467058 h 1748555"/>
              <a:gd name="connsiteX9" fmla="*/ 1633627 w 1764435"/>
              <a:gd name="connsiteY9" fmla="*/ 742456 h 1748555"/>
              <a:gd name="connsiteX10" fmla="*/ 1633839 w 1764435"/>
              <a:gd name="connsiteY10" fmla="*/ 745095 h 1748555"/>
              <a:gd name="connsiteX11" fmla="*/ 1764435 w 1764435"/>
              <a:gd name="connsiteY11" fmla="*/ 751079 h 1748555"/>
              <a:gd name="connsiteX12" fmla="*/ 1750629 w 1764435"/>
              <a:gd name="connsiteY12" fmla="*/ 1052388 h 1748555"/>
              <a:gd name="connsiteX13" fmla="*/ 1625111 w 1764435"/>
              <a:gd name="connsiteY13" fmla="*/ 1046637 h 1748555"/>
              <a:gd name="connsiteX14" fmla="*/ 1515303 w 1764435"/>
              <a:gd name="connsiteY14" fmla="*/ 1302217 h 1748555"/>
              <a:gd name="connsiteX15" fmla="*/ 1598713 w 1764435"/>
              <a:gd name="connsiteY15" fmla="*/ 1388190 h 1748555"/>
              <a:gd name="connsiteX16" fmla="*/ 1382229 w 1764435"/>
              <a:gd name="connsiteY16" fmla="*/ 1598220 h 1748555"/>
              <a:gd name="connsiteX17" fmla="*/ 1300563 w 1764435"/>
              <a:gd name="connsiteY17" fmla="*/ 1514045 h 1748555"/>
              <a:gd name="connsiteX18" fmla="*/ 1293060 w 1764435"/>
              <a:gd name="connsiteY18" fmla="*/ 1519388 h 1748555"/>
              <a:gd name="connsiteX19" fmla="*/ 1017662 w 1764435"/>
              <a:gd name="connsiteY19" fmla="*/ 1626826 h 1748555"/>
              <a:gd name="connsiteX20" fmla="*/ 1010698 w 1764435"/>
              <a:gd name="connsiteY20" fmla="*/ 1627387 h 1748555"/>
              <a:gd name="connsiteX21" fmla="*/ 1010698 w 1764435"/>
              <a:gd name="connsiteY21" fmla="*/ 1748555 h 1748555"/>
              <a:gd name="connsiteX22" fmla="*/ 709074 w 1764435"/>
              <a:gd name="connsiteY22" fmla="*/ 1748555 h 1748555"/>
              <a:gd name="connsiteX23" fmla="*/ 709074 w 1764435"/>
              <a:gd name="connsiteY23" fmla="*/ 1616932 h 1748555"/>
              <a:gd name="connsiteX24" fmla="*/ 454599 w 1764435"/>
              <a:gd name="connsiteY24" fmla="*/ 1506700 h 1748555"/>
              <a:gd name="connsiteX25" fmla="*/ 365195 w 1764435"/>
              <a:gd name="connsiteY25" fmla="*/ 1591809 h 1748555"/>
              <a:gd name="connsiteX26" fmla="*/ 155165 w 1764435"/>
              <a:gd name="connsiteY26" fmla="*/ 1375325 h 1748555"/>
              <a:gd name="connsiteX27" fmla="*/ 243279 w 1764435"/>
              <a:gd name="connsiteY27" fmla="*/ 1289839 h 1748555"/>
              <a:gd name="connsiteX28" fmla="*/ 136311 w 1764435"/>
              <a:gd name="connsiteY28" fmla="*/ 1024161 h 1748555"/>
              <a:gd name="connsiteX29" fmla="*/ 0 w 1764435"/>
              <a:gd name="connsiteY29" fmla="*/ 1017916 h 1748555"/>
              <a:gd name="connsiteX30" fmla="*/ 13805 w 1764435"/>
              <a:gd name="connsiteY30" fmla="*/ 716607 h 1748555"/>
              <a:gd name="connsiteX31" fmla="*/ 137591 w 1764435"/>
              <a:gd name="connsiteY31" fmla="*/ 722279 h 1748555"/>
              <a:gd name="connsiteX32" fmla="*/ 255898 w 1764435"/>
              <a:gd name="connsiteY32" fmla="*/ 446398 h 1748555"/>
              <a:gd name="connsiteX33" fmla="*/ 155077 w 1764435"/>
              <a:gd name="connsiteY33" fmla="*/ 342479 h 1748555"/>
              <a:gd name="connsiteX34" fmla="*/ 371560 w 1764435"/>
              <a:gd name="connsiteY34" fmla="*/ 132449 h 1748555"/>
              <a:gd name="connsiteX35" fmla="*/ 471585 w 1764435"/>
              <a:gd name="connsiteY35" fmla="*/ 235548 h 1748555"/>
              <a:gd name="connsiteX36" fmla="*/ 473859 w 1764435"/>
              <a:gd name="connsiteY36" fmla="*/ 233929 h 1748555"/>
              <a:gd name="connsiteX37" fmla="*/ 607436 w 1764435"/>
              <a:gd name="connsiteY37" fmla="*/ 166197 h 1748555"/>
              <a:gd name="connsiteX38" fmla="*/ 738328 w 1764435"/>
              <a:gd name="connsiteY38" fmla="*/ 129551 h 1748555"/>
              <a:gd name="connsiteX39" fmla="*/ 738328 w 1764435"/>
              <a:gd name="connsiteY39" fmla="*/ 0 h 1748555"/>
              <a:gd name="connsiteX40" fmla="*/ 1039953 w 1764435"/>
              <a:gd name="connsiteY40" fmla="*/ 0 h 1748555"/>
              <a:gd name="connsiteX41" fmla="*/ 1039953 w 1764435"/>
              <a:gd name="connsiteY41" fmla="*/ 130857 h 1748555"/>
              <a:gd name="connsiteX42" fmla="*/ 1040298 w 1764435"/>
              <a:gd name="connsiteY42" fmla="*/ 130895 h 1748555"/>
              <a:gd name="connsiteX43" fmla="*/ 1312320 w 1764435"/>
              <a:gd name="connsiteY43" fmla="*/ 246617 h 1748555"/>
              <a:gd name="connsiteX44" fmla="*/ 1315821 w 1764435"/>
              <a:gd name="connsiteY44" fmla="*/ 249273 h 1748555"/>
              <a:gd name="connsiteX45" fmla="*/ 1390262 w 1764435"/>
              <a:gd name="connsiteY45" fmla="*/ 177051 h 1748555"/>
              <a:gd name="connsiteX0" fmla="*/ 1266294 w 1764435"/>
              <a:gd name="connsiteY0" fmla="*/ 505238 h 1748555"/>
              <a:gd name="connsiteX1" fmla="*/ 512038 w 1764435"/>
              <a:gd name="connsiteY1" fmla="*/ 493824 h 1748555"/>
              <a:gd name="connsiteX2" fmla="*/ 500625 w 1764435"/>
              <a:gd name="connsiteY2" fmla="*/ 1248079 h 1748555"/>
              <a:gd name="connsiteX3" fmla="*/ 1254880 w 1764435"/>
              <a:gd name="connsiteY3" fmla="*/ 1259493 h 1748555"/>
              <a:gd name="connsiteX4" fmla="*/ 1266294 w 1764435"/>
              <a:gd name="connsiteY4" fmla="*/ 505238 h 1748555"/>
              <a:gd name="connsiteX5" fmla="*/ 1390262 w 1764435"/>
              <a:gd name="connsiteY5" fmla="*/ 177051 h 1748555"/>
              <a:gd name="connsiteX6" fmla="*/ 1600291 w 1764435"/>
              <a:gd name="connsiteY6" fmla="*/ 393535 h 1748555"/>
              <a:gd name="connsiteX7" fmla="*/ 1525503 w 1764435"/>
              <a:gd name="connsiteY7" fmla="*/ 466094 h 1748555"/>
              <a:gd name="connsiteX8" fmla="*/ 1526189 w 1764435"/>
              <a:gd name="connsiteY8" fmla="*/ 467058 h 1748555"/>
              <a:gd name="connsiteX9" fmla="*/ 1633627 w 1764435"/>
              <a:gd name="connsiteY9" fmla="*/ 742456 h 1748555"/>
              <a:gd name="connsiteX10" fmla="*/ 1633839 w 1764435"/>
              <a:gd name="connsiteY10" fmla="*/ 745095 h 1748555"/>
              <a:gd name="connsiteX11" fmla="*/ 1764435 w 1764435"/>
              <a:gd name="connsiteY11" fmla="*/ 751079 h 1748555"/>
              <a:gd name="connsiteX12" fmla="*/ 1750629 w 1764435"/>
              <a:gd name="connsiteY12" fmla="*/ 1052388 h 1748555"/>
              <a:gd name="connsiteX13" fmla="*/ 1625111 w 1764435"/>
              <a:gd name="connsiteY13" fmla="*/ 1046637 h 1748555"/>
              <a:gd name="connsiteX14" fmla="*/ 1515303 w 1764435"/>
              <a:gd name="connsiteY14" fmla="*/ 1302217 h 1748555"/>
              <a:gd name="connsiteX15" fmla="*/ 1598713 w 1764435"/>
              <a:gd name="connsiteY15" fmla="*/ 1388190 h 1748555"/>
              <a:gd name="connsiteX16" fmla="*/ 1382229 w 1764435"/>
              <a:gd name="connsiteY16" fmla="*/ 1598220 h 1748555"/>
              <a:gd name="connsiteX17" fmla="*/ 1300563 w 1764435"/>
              <a:gd name="connsiteY17" fmla="*/ 1514045 h 1748555"/>
              <a:gd name="connsiteX18" fmla="*/ 1293060 w 1764435"/>
              <a:gd name="connsiteY18" fmla="*/ 1519388 h 1748555"/>
              <a:gd name="connsiteX19" fmla="*/ 1017662 w 1764435"/>
              <a:gd name="connsiteY19" fmla="*/ 1626826 h 1748555"/>
              <a:gd name="connsiteX20" fmla="*/ 1010698 w 1764435"/>
              <a:gd name="connsiteY20" fmla="*/ 1627387 h 1748555"/>
              <a:gd name="connsiteX21" fmla="*/ 1010698 w 1764435"/>
              <a:gd name="connsiteY21" fmla="*/ 1748555 h 1748555"/>
              <a:gd name="connsiteX22" fmla="*/ 709074 w 1764435"/>
              <a:gd name="connsiteY22" fmla="*/ 1748555 h 1748555"/>
              <a:gd name="connsiteX23" fmla="*/ 709074 w 1764435"/>
              <a:gd name="connsiteY23" fmla="*/ 1616932 h 1748555"/>
              <a:gd name="connsiteX24" fmla="*/ 454599 w 1764435"/>
              <a:gd name="connsiteY24" fmla="*/ 1506700 h 1748555"/>
              <a:gd name="connsiteX25" fmla="*/ 365195 w 1764435"/>
              <a:gd name="connsiteY25" fmla="*/ 1591809 h 1748555"/>
              <a:gd name="connsiteX26" fmla="*/ 155165 w 1764435"/>
              <a:gd name="connsiteY26" fmla="*/ 1375325 h 1748555"/>
              <a:gd name="connsiteX27" fmla="*/ 243279 w 1764435"/>
              <a:gd name="connsiteY27" fmla="*/ 1289839 h 1748555"/>
              <a:gd name="connsiteX28" fmla="*/ 136311 w 1764435"/>
              <a:gd name="connsiteY28" fmla="*/ 1024161 h 1748555"/>
              <a:gd name="connsiteX29" fmla="*/ 0 w 1764435"/>
              <a:gd name="connsiteY29" fmla="*/ 1017916 h 1748555"/>
              <a:gd name="connsiteX30" fmla="*/ 13805 w 1764435"/>
              <a:gd name="connsiteY30" fmla="*/ 716607 h 1748555"/>
              <a:gd name="connsiteX31" fmla="*/ 137591 w 1764435"/>
              <a:gd name="connsiteY31" fmla="*/ 722279 h 1748555"/>
              <a:gd name="connsiteX32" fmla="*/ 255898 w 1764435"/>
              <a:gd name="connsiteY32" fmla="*/ 446398 h 1748555"/>
              <a:gd name="connsiteX33" fmla="*/ 155077 w 1764435"/>
              <a:gd name="connsiteY33" fmla="*/ 342479 h 1748555"/>
              <a:gd name="connsiteX34" fmla="*/ 371560 w 1764435"/>
              <a:gd name="connsiteY34" fmla="*/ 132449 h 1748555"/>
              <a:gd name="connsiteX35" fmla="*/ 471585 w 1764435"/>
              <a:gd name="connsiteY35" fmla="*/ 235548 h 1748555"/>
              <a:gd name="connsiteX36" fmla="*/ 473859 w 1764435"/>
              <a:gd name="connsiteY36" fmla="*/ 233929 h 1748555"/>
              <a:gd name="connsiteX37" fmla="*/ 607436 w 1764435"/>
              <a:gd name="connsiteY37" fmla="*/ 166197 h 1748555"/>
              <a:gd name="connsiteX38" fmla="*/ 738328 w 1764435"/>
              <a:gd name="connsiteY38" fmla="*/ 129551 h 1748555"/>
              <a:gd name="connsiteX39" fmla="*/ 738328 w 1764435"/>
              <a:gd name="connsiteY39" fmla="*/ 0 h 1748555"/>
              <a:gd name="connsiteX40" fmla="*/ 1039953 w 1764435"/>
              <a:gd name="connsiteY40" fmla="*/ 0 h 1748555"/>
              <a:gd name="connsiteX41" fmla="*/ 1039953 w 1764435"/>
              <a:gd name="connsiteY41" fmla="*/ 130857 h 1748555"/>
              <a:gd name="connsiteX42" fmla="*/ 1040298 w 1764435"/>
              <a:gd name="connsiteY42" fmla="*/ 130895 h 1748555"/>
              <a:gd name="connsiteX43" fmla="*/ 1312320 w 1764435"/>
              <a:gd name="connsiteY43" fmla="*/ 246617 h 1748555"/>
              <a:gd name="connsiteX44" fmla="*/ 1315821 w 1764435"/>
              <a:gd name="connsiteY44" fmla="*/ 249273 h 1748555"/>
              <a:gd name="connsiteX45" fmla="*/ 1390262 w 1764435"/>
              <a:gd name="connsiteY45" fmla="*/ 177051 h 1748555"/>
              <a:gd name="connsiteX0" fmla="*/ 1266294 w 1764435"/>
              <a:gd name="connsiteY0" fmla="*/ 505238 h 1748555"/>
              <a:gd name="connsiteX1" fmla="*/ 512038 w 1764435"/>
              <a:gd name="connsiteY1" fmla="*/ 493824 h 1748555"/>
              <a:gd name="connsiteX2" fmla="*/ 500625 w 1764435"/>
              <a:gd name="connsiteY2" fmla="*/ 1248079 h 1748555"/>
              <a:gd name="connsiteX3" fmla="*/ 1254880 w 1764435"/>
              <a:gd name="connsiteY3" fmla="*/ 1259493 h 1748555"/>
              <a:gd name="connsiteX4" fmla="*/ 1266294 w 1764435"/>
              <a:gd name="connsiteY4" fmla="*/ 505238 h 1748555"/>
              <a:gd name="connsiteX5" fmla="*/ 1390262 w 1764435"/>
              <a:gd name="connsiteY5" fmla="*/ 177051 h 1748555"/>
              <a:gd name="connsiteX6" fmla="*/ 1600291 w 1764435"/>
              <a:gd name="connsiteY6" fmla="*/ 393535 h 1748555"/>
              <a:gd name="connsiteX7" fmla="*/ 1525503 w 1764435"/>
              <a:gd name="connsiteY7" fmla="*/ 466094 h 1748555"/>
              <a:gd name="connsiteX8" fmla="*/ 1526189 w 1764435"/>
              <a:gd name="connsiteY8" fmla="*/ 467058 h 1748555"/>
              <a:gd name="connsiteX9" fmla="*/ 1633627 w 1764435"/>
              <a:gd name="connsiteY9" fmla="*/ 742456 h 1748555"/>
              <a:gd name="connsiteX10" fmla="*/ 1633839 w 1764435"/>
              <a:gd name="connsiteY10" fmla="*/ 745095 h 1748555"/>
              <a:gd name="connsiteX11" fmla="*/ 1764435 w 1764435"/>
              <a:gd name="connsiteY11" fmla="*/ 751079 h 1748555"/>
              <a:gd name="connsiteX12" fmla="*/ 1750629 w 1764435"/>
              <a:gd name="connsiteY12" fmla="*/ 1052388 h 1748555"/>
              <a:gd name="connsiteX13" fmla="*/ 1625111 w 1764435"/>
              <a:gd name="connsiteY13" fmla="*/ 1046637 h 1748555"/>
              <a:gd name="connsiteX14" fmla="*/ 1515303 w 1764435"/>
              <a:gd name="connsiteY14" fmla="*/ 1302217 h 1748555"/>
              <a:gd name="connsiteX15" fmla="*/ 1598713 w 1764435"/>
              <a:gd name="connsiteY15" fmla="*/ 1388190 h 1748555"/>
              <a:gd name="connsiteX16" fmla="*/ 1382229 w 1764435"/>
              <a:gd name="connsiteY16" fmla="*/ 1598220 h 1748555"/>
              <a:gd name="connsiteX17" fmla="*/ 1300563 w 1764435"/>
              <a:gd name="connsiteY17" fmla="*/ 1514045 h 1748555"/>
              <a:gd name="connsiteX18" fmla="*/ 1293060 w 1764435"/>
              <a:gd name="connsiteY18" fmla="*/ 1519388 h 1748555"/>
              <a:gd name="connsiteX19" fmla="*/ 1017662 w 1764435"/>
              <a:gd name="connsiteY19" fmla="*/ 1626826 h 1748555"/>
              <a:gd name="connsiteX20" fmla="*/ 1010698 w 1764435"/>
              <a:gd name="connsiteY20" fmla="*/ 1627387 h 1748555"/>
              <a:gd name="connsiteX21" fmla="*/ 1010698 w 1764435"/>
              <a:gd name="connsiteY21" fmla="*/ 1748555 h 1748555"/>
              <a:gd name="connsiteX22" fmla="*/ 709074 w 1764435"/>
              <a:gd name="connsiteY22" fmla="*/ 1748555 h 1748555"/>
              <a:gd name="connsiteX23" fmla="*/ 709074 w 1764435"/>
              <a:gd name="connsiteY23" fmla="*/ 1616932 h 1748555"/>
              <a:gd name="connsiteX24" fmla="*/ 454599 w 1764435"/>
              <a:gd name="connsiteY24" fmla="*/ 1506700 h 1748555"/>
              <a:gd name="connsiteX25" fmla="*/ 365195 w 1764435"/>
              <a:gd name="connsiteY25" fmla="*/ 1591809 h 1748555"/>
              <a:gd name="connsiteX26" fmla="*/ 155165 w 1764435"/>
              <a:gd name="connsiteY26" fmla="*/ 1375325 h 1748555"/>
              <a:gd name="connsiteX27" fmla="*/ 243279 w 1764435"/>
              <a:gd name="connsiteY27" fmla="*/ 1289839 h 1748555"/>
              <a:gd name="connsiteX28" fmla="*/ 136311 w 1764435"/>
              <a:gd name="connsiteY28" fmla="*/ 1024161 h 1748555"/>
              <a:gd name="connsiteX29" fmla="*/ 0 w 1764435"/>
              <a:gd name="connsiteY29" fmla="*/ 1017916 h 1748555"/>
              <a:gd name="connsiteX30" fmla="*/ 13805 w 1764435"/>
              <a:gd name="connsiteY30" fmla="*/ 716607 h 1748555"/>
              <a:gd name="connsiteX31" fmla="*/ 137591 w 1764435"/>
              <a:gd name="connsiteY31" fmla="*/ 722279 h 1748555"/>
              <a:gd name="connsiteX32" fmla="*/ 255898 w 1764435"/>
              <a:gd name="connsiteY32" fmla="*/ 446398 h 1748555"/>
              <a:gd name="connsiteX33" fmla="*/ 155077 w 1764435"/>
              <a:gd name="connsiteY33" fmla="*/ 342479 h 1748555"/>
              <a:gd name="connsiteX34" fmla="*/ 371560 w 1764435"/>
              <a:gd name="connsiteY34" fmla="*/ 132449 h 1748555"/>
              <a:gd name="connsiteX35" fmla="*/ 471585 w 1764435"/>
              <a:gd name="connsiteY35" fmla="*/ 235548 h 1748555"/>
              <a:gd name="connsiteX36" fmla="*/ 473859 w 1764435"/>
              <a:gd name="connsiteY36" fmla="*/ 233929 h 1748555"/>
              <a:gd name="connsiteX37" fmla="*/ 738328 w 1764435"/>
              <a:gd name="connsiteY37" fmla="*/ 129551 h 1748555"/>
              <a:gd name="connsiteX38" fmla="*/ 738328 w 1764435"/>
              <a:gd name="connsiteY38" fmla="*/ 0 h 1748555"/>
              <a:gd name="connsiteX39" fmla="*/ 1039953 w 1764435"/>
              <a:gd name="connsiteY39" fmla="*/ 0 h 1748555"/>
              <a:gd name="connsiteX40" fmla="*/ 1039953 w 1764435"/>
              <a:gd name="connsiteY40" fmla="*/ 130857 h 1748555"/>
              <a:gd name="connsiteX41" fmla="*/ 1040298 w 1764435"/>
              <a:gd name="connsiteY41" fmla="*/ 130895 h 1748555"/>
              <a:gd name="connsiteX42" fmla="*/ 1312320 w 1764435"/>
              <a:gd name="connsiteY42" fmla="*/ 246617 h 1748555"/>
              <a:gd name="connsiteX43" fmla="*/ 1315821 w 1764435"/>
              <a:gd name="connsiteY43" fmla="*/ 249273 h 1748555"/>
              <a:gd name="connsiteX44" fmla="*/ 1390262 w 1764435"/>
              <a:gd name="connsiteY44" fmla="*/ 177051 h 1748555"/>
              <a:gd name="connsiteX0" fmla="*/ 1266294 w 1764435"/>
              <a:gd name="connsiteY0" fmla="*/ 505238 h 1748555"/>
              <a:gd name="connsiteX1" fmla="*/ 512038 w 1764435"/>
              <a:gd name="connsiteY1" fmla="*/ 493824 h 1748555"/>
              <a:gd name="connsiteX2" fmla="*/ 500625 w 1764435"/>
              <a:gd name="connsiteY2" fmla="*/ 1248079 h 1748555"/>
              <a:gd name="connsiteX3" fmla="*/ 1254880 w 1764435"/>
              <a:gd name="connsiteY3" fmla="*/ 1259493 h 1748555"/>
              <a:gd name="connsiteX4" fmla="*/ 1266294 w 1764435"/>
              <a:gd name="connsiteY4" fmla="*/ 505238 h 1748555"/>
              <a:gd name="connsiteX5" fmla="*/ 1390262 w 1764435"/>
              <a:gd name="connsiteY5" fmla="*/ 177051 h 1748555"/>
              <a:gd name="connsiteX6" fmla="*/ 1600291 w 1764435"/>
              <a:gd name="connsiteY6" fmla="*/ 393535 h 1748555"/>
              <a:gd name="connsiteX7" fmla="*/ 1525503 w 1764435"/>
              <a:gd name="connsiteY7" fmla="*/ 466094 h 1748555"/>
              <a:gd name="connsiteX8" fmla="*/ 1526189 w 1764435"/>
              <a:gd name="connsiteY8" fmla="*/ 467058 h 1748555"/>
              <a:gd name="connsiteX9" fmla="*/ 1633627 w 1764435"/>
              <a:gd name="connsiteY9" fmla="*/ 742456 h 1748555"/>
              <a:gd name="connsiteX10" fmla="*/ 1633839 w 1764435"/>
              <a:gd name="connsiteY10" fmla="*/ 745095 h 1748555"/>
              <a:gd name="connsiteX11" fmla="*/ 1764435 w 1764435"/>
              <a:gd name="connsiteY11" fmla="*/ 751079 h 1748555"/>
              <a:gd name="connsiteX12" fmla="*/ 1750629 w 1764435"/>
              <a:gd name="connsiteY12" fmla="*/ 1052388 h 1748555"/>
              <a:gd name="connsiteX13" fmla="*/ 1625111 w 1764435"/>
              <a:gd name="connsiteY13" fmla="*/ 1046637 h 1748555"/>
              <a:gd name="connsiteX14" fmla="*/ 1515303 w 1764435"/>
              <a:gd name="connsiteY14" fmla="*/ 1302217 h 1748555"/>
              <a:gd name="connsiteX15" fmla="*/ 1598713 w 1764435"/>
              <a:gd name="connsiteY15" fmla="*/ 1388190 h 1748555"/>
              <a:gd name="connsiteX16" fmla="*/ 1382229 w 1764435"/>
              <a:gd name="connsiteY16" fmla="*/ 1598220 h 1748555"/>
              <a:gd name="connsiteX17" fmla="*/ 1300563 w 1764435"/>
              <a:gd name="connsiteY17" fmla="*/ 1514045 h 1748555"/>
              <a:gd name="connsiteX18" fmla="*/ 1293060 w 1764435"/>
              <a:gd name="connsiteY18" fmla="*/ 1519388 h 1748555"/>
              <a:gd name="connsiteX19" fmla="*/ 1017662 w 1764435"/>
              <a:gd name="connsiteY19" fmla="*/ 1626826 h 1748555"/>
              <a:gd name="connsiteX20" fmla="*/ 1010698 w 1764435"/>
              <a:gd name="connsiteY20" fmla="*/ 1627387 h 1748555"/>
              <a:gd name="connsiteX21" fmla="*/ 1010698 w 1764435"/>
              <a:gd name="connsiteY21" fmla="*/ 1748555 h 1748555"/>
              <a:gd name="connsiteX22" fmla="*/ 709074 w 1764435"/>
              <a:gd name="connsiteY22" fmla="*/ 1748555 h 1748555"/>
              <a:gd name="connsiteX23" fmla="*/ 709074 w 1764435"/>
              <a:gd name="connsiteY23" fmla="*/ 1616932 h 1748555"/>
              <a:gd name="connsiteX24" fmla="*/ 454599 w 1764435"/>
              <a:gd name="connsiteY24" fmla="*/ 1506700 h 1748555"/>
              <a:gd name="connsiteX25" fmla="*/ 365195 w 1764435"/>
              <a:gd name="connsiteY25" fmla="*/ 1591809 h 1748555"/>
              <a:gd name="connsiteX26" fmla="*/ 155165 w 1764435"/>
              <a:gd name="connsiteY26" fmla="*/ 1375325 h 1748555"/>
              <a:gd name="connsiteX27" fmla="*/ 243279 w 1764435"/>
              <a:gd name="connsiteY27" fmla="*/ 1289839 h 1748555"/>
              <a:gd name="connsiteX28" fmla="*/ 136311 w 1764435"/>
              <a:gd name="connsiteY28" fmla="*/ 1024161 h 1748555"/>
              <a:gd name="connsiteX29" fmla="*/ 0 w 1764435"/>
              <a:gd name="connsiteY29" fmla="*/ 1017916 h 1748555"/>
              <a:gd name="connsiteX30" fmla="*/ 13805 w 1764435"/>
              <a:gd name="connsiteY30" fmla="*/ 716607 h 1748555"/>
              <a:gd name="connsiteX31" fmla="*/ 137591 w 1764435"/>
              <a:gd name="connsiteY31" fmla="*/ 722279 h 1748555"/>
              <a:gd name="connsiteX32" fmla="*/ 255898 w 1764435"/>
              <a:gd name="connsiteY32" fmla="*/ 446398 h 1748555"/>
              <a:gd name="connsiteX33" fmla="*/ 155077 w 1764435"/>
              <a:gd name="connsiteY33" fmla="*/ 342479 h 1748555"/>
              <a:gd name="connsiteX34" fmla="*/ 371560 w 1764435"/>
              <a:gd name="connsiteY34" fmla="*/ 132449 h 1748555"/>
              <a:gd name="connsiteX35" fmla="*/ 471585 w 1764435"/>
              <a:gd name="connsiteY35" fmla="*/ 235548 h 1748555"/>
              <a:gd name="connsiteX36" fmla="*/ 473859 w 1764435"/>
              <a:gd name="connsiteY36" fmla="*/ 233929 h 1748555"/>
              <a:gd name="connsiteX37" fmla="*/ 738328 w 1764435"/>
              <a:gd name="connsiteY37" fmla="*/ 129551 h 1748555"/>
              <a:gd name="connsiteX38" fmla="*/ 738328 w 1764435"/>
              <a:gd name="connsiteY38" fmla="*/ 0 h 1748555"/>
              <a:gd name="connsiteX39" fmla="*/ 1039953 w 1764435"/>
              <a:gd name="connsiteY39" fmla="*/ 0 h 1748555"/>
              <a:gd name="connsiteX40" fmla="*/ 1039953 w 1764435"/>
              <a:gd name="connsiteY40" fmla="*/ 130857 h 1748555"/>
              <a:gd name="connsiteX41" fmla="*/ 1040298 w 1764435"/>
              <a:gd name="connsiteY41" fmla="*/ 130895 h 1748555"/>
              <a:gd name="connsiteX42" fmla="*/ 1312320 w 1764435"/>
              <a:gd name="connsiteY42" fmla="*/ 246617 h 1748555"/>
              <a:gd name="connsiteX43" fmla="*/ 1315821 w 1764435"/>
              <a:gd name="connsiteY43" fmla="*/ 249273 h 1748555"/>
              <a:gd name="connsiteX44" fmla="*/ 1390262 w 1764435"/>
              <a:gd name="connsiteY44" fmla="*/ 177051 h 1748555"/>
              <a:gd name="connsiteX0" fmla="*/ 1266294 w 1764435"/>
              <a:gd name="connsiteY0" fmla="*/ 505238 h 1748555"/>
              <a:gd name="connsiteX1" fmla="*/ 512038 w 1764435"/>
              <a:gd name="connsiteY1" fmla="*/ 493824 h 1748555"/>
              <a:gd name="connsiteX2" fmla="*/ 500625 w 1764435"/>
              <a:gd name="connsiteY2" fmla="*/ 1248079 h 1748555"/>
              <a:gd name="connsiteX3" fmla="*/ 1254880 w 1764435"/>
              <a:gd name="connsiteY3" fmla="*/ 1259493 h 1748555"/>
              <a:gd name="connsiteX4" fmla="*/ 1266294 w 1764435"/>
              <a:gd name="connsiteY4" fmla="*/ 505238 h 1748555"/>
              <a:gd name="connsiteX5" fmla="*/ 1390262 w 1764435"/>
              <a:gd name="connsiteY5" fmla="*/ 177051 h 1748555"/>
              <a:gd name="connsiteX6" fmla="*/ 1600291 w 1764435"/>
              <a:gd name="connsiteY6" fmla="*/ 393535 h 1748555"/>
              <a:gd name="connsiteX7" fmla="*/ 1525503 w 1764435"/>
              <a:gd name="connsiteY7" fmla="*/ 466094 h 1748555"/>
              <a:gd name="connsiteX8" fmla="*/ 1526189 w 1764435"/>
              <a:gd name="connsiteY8" fmla="*/ 467058 h 1748555"/>
              <a:gd name="connsiteX9" fmla="*/ 1633627 w 1764435"/>
              <a:gd name="connsiteY9" fmla="*/ 742456 h 1748555"/>
              <a:gd name="connsiteX10" fmla="*/ 1633839 w 1764435"/>
              <a:gd name="connsiteY10" fmla="*/ 745095 h 1748555"/>
              <a:gd name="connsiteX11" fmla="*/ 1764435 w 1764435"/>
              <a:gd name="connsiteY11" fmla="*/ 751079 h 1748555"/>
              <a:gd name="connsiteX12" fmla="*/ 1750629 w 1764435"/>
              <a:gd name="connsiteY12" fmla="*/ 1052388 h 1748555"/>
              <a:gd name="connsiteX13" fmla="*/ 1625111 w 1764435"/>
              <a:gd name="connsiteY13" fmla="*/ 1046637 h 1748555"/>
              <a:gd name="connsiteX14" fmla="*/ 1515303 w 1764435"/>
              <a:gd name="connsiteY14" fmla="*/ 1302217 h 1748555"/>
              <a:gd name="connsiteX15" fmla="*/ 1598713 w 1764435"/>
              <a:gd name="connsiteY15" fmla="*/ 1388190 h 1748555"/>
              <a:gd name="connsiteX16" fmla="*/ 1382229 w 1764435"/>
              <a:gd name="connsiteY16" fmla="*/ 1598220 h 1748555"/>
              <a:gd name="connsiteX17" fmla="*/ 1300563 w 1764435"/>
              <a:gd name="connsiteY17" fmla="*/ 1514045 h 1748555"/>
              <a:gd name="connsiteX18" fmla="*/ 1293060 w 1764435"/>
              <a:gd name="connsiteY18" fmla="*/ 1519388 h 1748555"/>
              <a:gd name="connsiteX19" fmla="*/ 1017662 w 1764435"/>
              <a:gd name="connsiteY19" fmla="*/ 1626826 h 1748555"/>
              <a:gd name="connsiteX20" fmla="*/ 1010698 w 1764435"/>
              <a:gd name="connsiteY20" fmla="*/ 1627387 h 1748555"/>
              <a:gd name="connsiteX21" fmla="*/ 1010698 w 1764435"/>
              <a:gd name="connsiteY21" fmla="*/ 1748555 h 1748555"/>
              <a:gd name="connsiteX22" fmla="*/ 709074 w 1764435"/>
              <a:gd name="connsiteY22" fmla="*/ 1748555 h 1748555"/>
              <a:gd name="connsiteX23" fmla="*/ 709074 w 1764435"/>
              <a:gd name="connsiteY23" fmla="*/ 1616932 h 1748555"/>
              <a:gd name="connsiteX24" fmla="*/ 454599 w 1764435"/>
              <a:gd name="connsiteY24" fmla="*/ 1506700 h 1748555"/>
              <a:gd name="connsiteX25" fmla="*/ 365195 w 1764435"/>
              <a:gd name="connsiteY25" fmla="*/ 1591809 h 1748555"/>
              <a:gd name="connsiteX26" fmla="*/ 155165 w 1764435"/>
              <a:gd name="connsiteY26" fmla="*/ 1375325 h 1748555"/>
              <a:gd name="connsiteX27" fmla="*/ 243279 w 1764435"/>
              <a:gd name="connsiteY27" fmla="*/ 1289839 h 1748555"/>
              <a:gd name="connsiteX28" fmla="*/ 136311 w 1764435"/>
              <a:gd name="connsiteY28" fmla="*/ 1024161 h 1748555"/>
              <a:gd name="connsiteX29" fmla="*/ 0 w 1764435"/>
              <a:gd name="connsiteY29" fmla="*/ 1017916 h 1748555"/>
              <a:gd name="connsiteX30" fmla="*/ 13805 w 1764435"/>
              <a:gd name="connsiteY30" fmla="*/ 716607 h 1748555"/>
              <a:gd name="connsiteX31" fmla="*/ 137591 w 1764435"/>
              <a:gd name="connsiteY31" fmla="*/ 722279 h 1748555"/>
              <a:gd name="connsiteX32" fmla="*/ 255898 w 1764435"/>
              <a:gd name="connsiteY32" fmla="*/ 446398 h 1748555"/>
              <a:gd name="connsiteX33" fmla="*/ 155077 w 1764435"/>
              <a:gd name="connsiteY33" fmla="*/ 342479 h 1748555"/>
              <a:gd name="connsiteX34" fmla="*/ 371560 w 1764435"/>
              <a:gd name="connsiteY34" fmla="*/ 132449 h 1748555"/>
              <a:gd name="connsiteX35" fmla="*/ 471585 w 1764435"/>
              <a:gd name="connsiteY35" fmla="*/ 235548 h 1748555"/>
              <a:gd name="connsiteX36" fmla="*/ 473859 w 1764435"/>
              <a:gd name="connsiteY36" fmla="*/ 233929 h 1748555"/>
              <a:gd name="connsiteX37" fmla="*/ 738328 w 1764435"/>
              <a:gd name="connsiteY37" fmla="*/ 129551 h 1748555"/>
              <a:gd name="connsiteX38" fmla="*/ 738328 w 1764435"/>
              <a:gd name="connsiteY38" fmla="*/ 0 h 1748555"/>
              <a:gd name="connsiteX39" fmla="*/ 1039953 w 1764435"/>
              <a:gd name="connsiteY39" fmla="*/ 0 h 1748555"/>
              <a:gd name="connsiteX40" fmla="*/ 1039953 w 1764435"/>
              <a:gd name="connsiteY40" fmla="*/ 130857 h 1748555"/>
              <a:gd name="connsiteX41" fmla="*/ 1040298 w 1764435"/>
              <a:gd name="connsiteY41" fmla="*/ 130895 h 1748555"/>
              <a:gd name="connsiteX42" fmla="*/ 1312320 w 1764435"/>
              <a:gd name="connsiteY42" fmla="*/ 246617 h 1748555"/>
              <a:gd name="connsiteX43" fmla="*/ 1315821 w 1764435"/>
              <a:gd name="connsiteY43" fmla="*/ 249273 h 1748555"/>
              <a:gd name="connsiteX44" fmla="*/ 1390262 w 1764435"/>
              <a:gd name="connsiteY44" fmla="*/ 177051 h 1748555"/>
              <a:gd name="connsiteX0" fmla="*/ 1266294 w 1764435"/>
              <a:gd name="connsiteY0" fmla="*/ 505238 h 1748555"/>
              <a:gd name="connsiteX1" fmla="*/ 512038 w 1764435"/>
              <a:gd name="connsiteY1" fmla="*/ 493824 h 1748555"/>
              <a:gd name="connsiteX2" fmla="*/ 500625 w 1764435"/>
              <a:gd name="connsiteY2" fmla="*/ 1248079 h 1748555"/>
              <a:gd name="connsiteX3" fmla="*/ 1254880 w 1764435"/>
              <a:gd name="connsiteY3" fmla="*/ 1259493 h 1748555"/>
              <a:gd name="connsiteX4" fmla="*/ 1266294 w 1764435"/>
              <a:gd name="connsiteY4" fmla="*/ 505238 h 1748555"/>
              <a:gd name="connsiteX5" fmla="*/ 1390262 w 1764435"/>
              <a:gd name="connsiteY5" fmla="*/ 177051 h 1748555"/>
              <a:gd name="connsiteX6" fmla="*/ 1600291 w 1764435"/>
              <a:gd name="connsiteY6" fmla="*/ 393535 h 1748555"/>
              <a:gd name="connsiteX7" fmla="*/ 1525503 w 1764435"/>
              <a:gd name="connsiteY7" fmla="*/ 466094 h 1748555"/>
              <a:gd name="connsiteX8" fmla="*/ 1526189 w 1764435"/>
              <a:gd name="connsiteY8" fmla="*/ 467058 h 1748555"/>
              <a:gd name="connsiteX9" fmla="*/ 1633627 w 1764435"/>
              <a:gd name="connsiteY9" fmla="*/ 742456 h 1748555"/>
              <a:gd name="connsiteX10" fmla="*/ 1633839 w 1764435"/>
              <a:gd name="connsiteY10" fmla="*/ 745095 h 1748555"/>
              <a:gd name="connsiteX11" fmla="*/ 1764435 w 1764435"/>
              <a:gd name="connsiteY11" fmla="*/ 751079 h 1748555"/>
              <a:gd name="connsiteX12" fmla="*/ 1750629 w 1764435"/>
              <a:gd name="connsiteY12" fmla="*/ 1052388 h 1748555"/>
              <a:gd name="connsiteX13" fmla="*/ 1625111 w 1764435"/>
              <a:gd name="connsiteY13" fmla="*/ 1046637 h 1748555"/>
              <a:gd name="connsiteX14" fmla="*/ 1515303 w 1764435"/>
              <a:gd name="connsiteY14" fmla="*/ 1302217 h 1748555"/>
              <a:gd name="connsiteX15" fmla="*/ 1598713 w 1764435"/>
              <a:gd name="connsiteY15" fmla="*/ 1388190 h 1748555"/>
              <a:gd name="connsiteX16" fmla="*/ 1382229 w 1764435"/>
              <a:gd name="connsiteY16" fmla="*/ 1598220 h 1748555"/>
              <a:gd name="connsiteX17" fmla="*/ 1300563 w 1764435"/>
              <a:gd name="connsiteY17" fmla="*/ 1514045 h 1748555"/>
              <a:gd name="connsiteX18" fmla="*/ 1293060 w 1764435"/>
              <a:gd name="connsiteY18" fmla="*/ 1519388 h 1748555"/>
              <a:gd name="connsiteX19" fmla="*/ 1017662 w 1764435"/>
              <a:gd name="connsiteY19" fmla="*/ 1626826 h 1748555"/>
              <a:gd name="connsiteX20" fmla="*/ 1010698 w 1764435"/>
              <a:gd name="connsiteY20" fmla="*/ 1627387 h 1748555"/>
              <a:gd name="connsiteX21" fmla="*/ 1010698 w 1764435"/>
              <a:gd name="connsiteY21" fmla="*/ 1748555 h 1748555"/>
              <a:gd name="connsiteX22" fmla="*/ 709074 w 1764435"/>
              <a:gd name="connsiteY22" fmla="*/ 1748555 h 1748555"/>
              <a:gd name="connsiteX23" fmla="*/ 709074 w 1764435"/>
              <a:gd name="connsiteY23" fmla="*/ 1616932 h 1748555"/>
              <a:gd name="connsiteX24" fmla="*/ 454599 w 1764435"/>
              <a:gd name="connsiteY24" fmla="*/ 1506700 h 1748555"/>
              <a:gd name="connsiteX25" fmla="*/ 365195 w 1764435"/>
              <a:gd name="connsiteY25" fmla="*/ 1591809 h 1748555"/>
              <a:gd name="connsiteX26" fmla="*/ 155165 w 1764435"/>
              <a:gd name="connsiteY26" fmla="*/ 1375325 h 1748555"/>
              <a:gd name="connsiteX27" fmla="*/ 243279 w 1764435"/>
              <a:gd name="connsiteY27" fmla="*/ 1289839 h 1748555"/>
              <a:gd name="connsiteX28" fmla="*/ 136311 w 1764435"/>
              <a:gd name="connsiteY28" fmla="*/ 1024161 h 1748555"/>
              <a:gd name="connsiteX29" fmla="*/ 0 w 1764435"/>
              <a:gd name="connsiteY29" fmla="*/ 1017916 h 1748555"/>
              <a:gd name="connsiteX30" fmla="*/ 13805 w 1764435"/>
              <a:gd name="connsiteY30" fmla="*/ 716607 h 1748555"/>
              <a:gd name="connsiteX31" fmla="*/ 137591 w 1764435"/>
              <a:gd name="connsiteY31" fmla="*/ 722279 h 1748555"/>
              <a:gd name="connsiteX32" fmla="*/ 255898 w 1764435"/>
              <a:gd name="connsiteY32" fmla="*/ 446398 h 1748555"/>
              <a:gd name="connsiteX33" fmla="*/ 155077 w 1764435"/>
              <a:gd name="connsiteY33" fmla="*/ 342479 h 1748555"/>
              <a:gd name="connsiteX34" fmla="*/ 371560 w 1764435"/>
              <a:gd name="connsiteY34" fmla="*/ 132449 h 1748555"/>
              <a:gd name="connsiteX35" fmla="*/ 471585 w 1764435"/>
              <a:gd name="connsiteY35" fmla="*/ 235548 h 1748555"/>
              <a:gd name="connsiteX36" fmla="*/ 473859 w 1764435"/>
              <a:gd name="connsiteY36" fmla="*/ 233929 h 1748555"/>
              <a:gd name="connsiteX37" fmla="*/ 738328 w 1764435"/>
              <a:gd name="connsiteY37" fmla="*/ 129551 h 1748555"/>
              <a:gd name="connsiteX38" fmla="*/ 738328 w 1764435"/>
              <a:gd name="connsiteY38" fmla="*/ 0 h 1748555"/>
              <a:gd name="connsiteX39" fmla="*/ 1039953 w 1764435"/>
              <a:gd name="connsiteY39" fmla="*/ 0 h 1748555"/>
              <a:gd name="connsiteX40" fmla="*/ 1039953 w 1764435"/>
              <a:gd name="connsiteY40" fmla="*/ 130857 h 1748555"/>
              <a:gd name="connsiteX41" fmla="*/ 1040298 w 1764435"/>
              <a:gd name="connsiteY41" fmla="*/ 130895 h 1748555"/>
              <a:gd name="connsiteX42" fmla="*/ 1312320 w 1764435"/>
              <a:gd name="connsiteY42" fmla="*/ 246617 h 1748555"/>
              <a:gd name="connsiteX43" fmla="*/ 1315821 w 1764435"/>
              <a:gd name="connsiteY43" fmla="*/ 249273 h 1748555"/>
              <a:gd name="connsiteX44" fmla="*/ 1390262 w 1764435"/>
              <a:gd name="connsiteY44" fmla="*/ 177051 h 1748555"/>
              <a:gd name="connsiteX0" fmla="*/ 1266294 w 1764435"/>
              <a:gd name="connsiteY0" fmla="*/ 505238 h 1748555"/>
              <a:gd name="connsiteX1" fmla="*/ 512038 w 1764435"/>
              <a:gd name="connsiteY1" fmla="*/ 493824 h 1748555"/>
              <a:gd name="connsiteX2" fmla="*/ 500625 w 1764435"/>
              <a:gd name="connsiteY2" fmla="*/ 1248079 h 1748555"/>
              <a:gd name="connsiteX3" fmla="*/ 1254880 w 1764435"/>
              <a:gd name="connsiteY3" fmla="*/ 1259493 h 1748555"/>
              <a:gd name="connsiteX4" fmla="*/ 1266294 w 1764435"/>
              <a:gd name="connsiteY4" fmla="*/ 505238 h 1748555"/>
              <a:gd name="connsiteX5" fmla="*/ 1390262 w 1764435"/>
              <a:gd name="connsiteY5" fmla="*/ 177051 h 1748555"/>
              <a:gd name="connsiteX6" fmla="*/ 1600291 w 1764435"/>
              <a:gd name="connsiteY6" fmla="*/ 393535 h 1748555"/>
              <a:gd name="connsiteX7" fmla="*/ 1525503 w 1764435"/>
              <a:gd name="connsiteY7" fmla="*/ 466094 h 1748555"/>
              <a:gd name="connsiteX8" fmla="*/ 1526189 w 1764435"/>
              <a:gd name="connsiteY8" fmla="*/ 467058 h 1748555"/>
              <a:gd name="connsiteX9" fmla="*/ 1633627 w 1764435"/>
              <a:gd name="connsiteY9" fmla="*/ 742456 h 1748555"/>
              <a:gd name="connsiteX10" fmla="*/ 1633839 w 1764435"/>
              <a:gd name="connsiteY10" fmla="*/ 745095 h 1748555"/>
              <a:gd name="connsiteX11" fmla="*/ 1764435 w 1764435"/>
              <a:gd name="connsiteY11" fmla="*/ 751079 h 1748555"/>
              <a:gd name="connsiteX12" fmla="*/ 1750629 w 1764435"/>
              <a:gd name="connsiteY12" fmla="*/ 1052388 h 1748555"/>
              <a:gd name="connsiteX13" fmla="*/ 1625111 w 1764435"/>
              <a:gd name="connsiteY13" fmla="*/ 1046637 h 1748555"/>
              <a:gd name="connsiteX14" fmla="*/ 1515303 w 1764435"/>
              <a:gd name="connsiteY14" fmla="*/ 1302217 h 1748555"/>
              <a:gd name="connsiteX15" fmla="*/ 1598713 w 1764435"/>
              <a:gd name="connsiteY15" fmla="*/ 1388190 h 1748555"/>
              <a:gd name="connsiteX16" fmla="*/ 1382229 w 1764435"/>
              <a:gd name="connsiteY16" fmla="*/ 1598220 h 1748555"/>
              <a:gd name="connsiteX17" fmla="*/ 1300563 w 1764435"/>
              <a:gd name="connsiteY17" fmla="*/ 1514045 h 1748555"/>
              <a:gd name="connsiteX18" fmla="*/ 1293060 w 1764435"/>
              <a:gd name="connsiteY18" fmla="*/ 1519388 h 1748555"/>
              <a:gd name="connsiteX19" fmla="*/ 1017662 w 1764435"/>
              <a:gd name="connsiteY19" fmla="*/ 1626826 h 1748555"/>
              <a:gd name="connsiteX20" fmla="*/ 1010698 w 1764435"/>
              <a:gd name="connsiteY20" fmla="*/ 1627387 h 1748555"/>
              <a:gd name="connsiteX21" fmla="*/ 1010698 w 1764435"/>
              <a:gd name="connsiteY21" fmla="*/ 1748555 h 1748555"/>
              <a:gd name="connsiteX22" fmla="*/ 709074 w 1764435"/>
              <a:gd name="connsiteY22" fmla="*/ 1748555 h 1748555"/>
              <a:gd name="connsiteX23" fmla="*/ 709074 w 1764435"/>
              <a:gd name="connsiteY23" fmla="*/ 1616932 h 1748555"/>
              <a:gd name="connsiteX24" fmla="*/ 454599 w 1764435"/>
              <a:gd name="connsiteY24" fmla="*/ 1506700 h 1748555"/>
              <a:gd name="connsiteX25" fmla="*/ 365195 w 1764435"/>
              <a:gd name="connsiteY25" fmla="*/ 1591809 h 1748555"/>
              <a:gd name="connsiteX26" fmla="*/ 155165 w 1764435"/>
              <a:gd name="connsiteY26" fmla="*/ 1375325 h 1748555"/>
              <a:gd name="connsiteX27" fmla="*/ 243279 w 1764435"/>
              <a:gd name="connsiteY27" fmla="*/ 1289839 h 1748555"/>
              <a:gd name="connsiteX28" fmla="*/ 136311 w 1764435"/>
              <a:gd name="connsiteY28" fmla="*/ 1024161 h 1748555"/>
              <a:gd name="connsiteX29" fmla="*/ 0 w 1764435"/>
              <a:gd name="connsiteY29" fmla="*/ 1017916 h 1748555"/>
              <a:gd name="connsiteX30" fmla="*/ 13805 w 1764435"/>
              <a:gd name="connsiteY30" fmla="*/ 716607 h 1748555"/>
              <a:gd name="connsiteX31" fmla="*/ 137591 w 1764435"/>
              <a:gd name="connsiteY31" fmla="*/ 722279 h 1748555"/>
              <a:gd name="connsiteX32" fmla="*/ 255898 w 1764435"/>
              <a:gd name="connsiteY32" fmla="*/ 446398 h 1748555"/>
              <a:gd name="connsiteX33" fmla="*/ 155077 w 1764435"/>
              <a:gd name="connsiteY33" fmla="*/ 342479 h 1748555"/>
              <a:gd name="connsiteX34" fmla="*/ 371560 w 1764435"/>
              <a:gd name="connsiteY34" fmla="*/ 132449 h 1748555"/>
              <a:gd name="connsiteX35" fmla="*/ 471585 w 1764435"/>
              <a:gd name="connsiteY35" fmla="*/ 235548 h 1748555"/>
              <a:gd name="connsiteX36" fmla="*/ 473859 w 1764435"/>
              <a:gd name="connsiteY36" fmla="*/ 233929 h 1748555"/>
              <a:gd name="connsiteX37" fmla="*/ 738328 w 1764435"/>
              <a:gd name="connsiteY37" fmla="*/ 129551 h 1748555"/>
              <a:gd name="connsiteX38" fmla="*/ 738328 w 1764435"/>
              <a:gd name="connsiteY38" fmla="*/ 0 h 1748555"/>
              <a:gd name="connsiteX39" fmla="*/ 1039953 w 1764435"/>
              <a:gd name="connsiteY39" fmla="*/ 0 h 1748555"/>
              <a:gd name="connsiteX40" fmla="*/ 1039953 w 1764435"/>
              <a:gd name="connsiteY40" fmla="*/ 130857 h 1748555"/>
              <a:gd name="connsiteX41" fmla="*/ 1040298 w 1764435"/>
              <a:gd name="connsiteY41" fmla="*/ 130895 h 1748555"/>
              <a:gd name="connsiteX42" fmla="*/ 1312320 w 1764435"/>
              <a:gd name="connsiteY42" fmla="*/ 246617 h 1748555"/>
              <a:gd name="connsiteX43" fmla="*/ 1315821 w 1764435"/>
              <a:gd name="connsiteY43" fmla="*/ 249273 h 1748555"/>
              <a:gd name="connsiteX44" fmla="*/ 1390262 w 1764435"/>
              <a:gd name="connsiteY44" fmla="*/ 177051 h 1748555"/>
              <a:gd name="connsiteX0" fmla="*/ 1266294 w 1764435"/>
              <a:gd name="connsiteY0" fmla="*/ 505238 h 1748555"/>
              <a:gd name="connsiteX1" fmla="*/ 512038 w 1764435"/>
              <a:gd name="connsiteY1" fmla="*/ 493824 h 1748555"/>
              <a:gd name="connsiteX2" fmla="*/ 500625 w 1764435"/>
              <a:gd name="connsiteY2" fmla="*/ 1248079 h 1748555"/>
              <a:gd name="connsiteX3" fmla="*/ 1254880 w 1764435"/>
              <a:gd name="connsiteY3" fmla="*/ 1259493 h 1748555"/>
              <a:gd name="connsiteX4" fmla="*/ 1266294 w 1764435"/>
              <a:gd name="connsiteY4" fmla="*/ 505238 h 1748555"/>
              <a:gd name="connsiteX5" fmla="*/ 1390262 w 1764435"/>
              <a:gd name="connsiteY5" fmla="*/ 177051 h 1748555"/>
              <a:gd name="connsiteX6" fmla="*/ 1600291 w 1764435"/>
              <a:gd name="connsiteY6" fmla="*/ 393535 h 1748555"/>
              <a:gd name="connsiteX7" fmla="*/ 1525503 w 1764435"/>
              <a:gd name="connsiteY7" fmla="*/ 466094 h 1748555"/>
              <a:gd name="connsiteX8" fmla="*/ 1526189 w 1764435"/>
              <a:gd name="connsiteY8" fmla="*/ 467058 h 1748555"/>
              <a:gd name="connsiteX9" fmla="*/ 1633627 w 1764435"/>
              <a:gd name="connsiteY9" fmla="*/ 742456 h 1748555"/>
              <a:gd name="connsiteX10" fmla="*/ 1633839 w 1764435"/>
              <a:gd name="connsiteY10" fmla="*/ 745095 h 1748555"/>
              <a:gd name="connsiteX11" fmla="*/ 1764435 w 1764435"/>
              <a:gd name="connsiteY11" fmla="*/ 751079 h 1748555"/>
              <a:gd name="connsiteX12" fmla="*/ 1750629 w 1764435"/>
              <a:gd name="connsiteY12" fmla="*/ 1052388 h 1748555"/>
              <a:gd name="connsiteX13" fmla="*/ 1625111 w 1764435"/>
              <a:gd name="connsiteY13" fmla="*/ 1046637 h 1748555"/>
              <a:gd name="connsiteX14" fmla="*/ 1515303 w 1764435"/>
              <a:gd name="connsiteY14" fmla="*/ 1302217 h 1748555"/>
              <a:gd name="connsiteX15" fmla="*/ 1598713 w 1764435"/>
              <a:gd name="connsiteY15" fmla="*/ 1388190 h 1748555"/>
              <a:gd name="connsiteX16" fmla="*/ 1382229 w 1764435"/>
              <a:gd name="connsiteY16" fmla="*/ 1598220 h 1748555"/>
              <a:gd name="connsiteX17" fmla="*/ 1300563 w 1764435"/>
              <a:gd name="connsiteY17" fmla="*/ 1514045 h 1748555"/>
              <a:gd name="connsiteX18" fmla="*/ 1293060 w 1764435"/>
              <a:gd name="connsiteY18" fmla="*/ 1519388 h 1748555"/>
              <a:gd name="connsiteX19" fmla="*/ 1017662 w 1764435"/>
              <a:gd name="connsiteY19" fmla="*/ 1626826 h 1748555"/>
              <a:gd name="connsiteX20" fmla="*/ 1010698 w 1764435"/>
              <a:gd name="connsiteY20" fmla="*/ 1627387 h 1748555"/>
              <a:gd name="connsiteX21" fmla="*/ 1010698 w 1764435"/>
              <a:gd name="connsiteY21" fmla="*/ 1748555 h 1748555"/>
              <a:gd name="connsiteX22" fmla="*/ 709074 w 1764435"/>
              <a:gd name="connsiteY22" fmla="*/ 1748555 h 1748555"/>
              <a:gd name="connsiteX23" fmla="*/ 709074 w 1764435"/>
              <a:gd name="connsiteY23" fmla="*/ 1616932 h 1748555"/>
              <a:gd name="connsiteX24" fmla="*/ 454599 w 1764435"/>
              <a:gd name="connsiteY24" fmla="*/ 1506700 h 1748555"/>
              <a:gd name="connsiteX25" fmla="*/ 365195 w 1764435"/>
              <a:gd name="connsiteY25" fmla="*/ 1591809 h 1748555"/>
              <a:gd name="connsiteX26" fmla="*/ 155165 w 1764435"/>
              <a:gd name="connsiteY26" fmla="*/ 1375325 h 1748555"/>
              <a:gd name="connsiteX27" fmla="*/ 243279 w 1764435"/>
              <a:gd name="connsiteY27" fmla="*/ 1289839 h 1748555"/>
              <a:gd name="connsiteX28" fmla="*/ 136311 w 1764435"/>
              <a:gd name="connsiteY28" fmla="*/ 1024161 h 1748555"/>
              <a:gd name="connsiteX29" fmla="*/ 0 w 1764435"/>
              <a:gd name="connsiteY29" fmla="*/ 1017916 h 1748555"/>
              <a:gd name="connsiteX30" fmla="*/ 13805 w 1764435"/>
              <a:gd name="connsiteY30" fmla="*/ 716607 h 1748555"/>
              <a:gd name="connsiteX31" fmla="*/ 137591 w 1764435"/>
              <a:gd name="connsiteY31" fmla="*/ 722279 h 1748555"/>
              <a:gd name="connsiteX32" fmla="*/ 255898 w 1764435"/>
              <a:gd name="connsiteY32" fmla="*/ 446398 h 1748555"/>
              <a:gd name="connsiteX33" fmla="*/ 155077 w 1764435"/>
              <a:gd name="connsiteY33" fmla="*/ 342479 h 1748555"/>
              <a:gd name="connsiteX34" fmla="*/ 371560 w 1764435"/>
              <a:gd name="connsiteY34" fmla="*/ 132449 h 1748555"/>
              <a:gd name="connsiteX35" fmla="*/ 471585 w 1764435"/>
              <a:gd name="connsiteY35" fmla="*/ 235548 h 1748555"/>
              <a:gd name="connsiteX36" fmla="*/ 473859 w 1764435"/>
              <a:gd name="connsiteY36" fmla="*/ 233929 h 1748555"/>
              <a:gd name="connsiteX37" fmla="*/ 738328 w 1764435"/>
              <a:gd name="connsiteY37" fmla="*/ 129551 h 1748555"/>
              <a:gd name="connsiteX38" fmla="*/ 738328 w 1764435"/>
              <a:gd name="connsiteY38" fmla="*/ 0 h 1748555"/>
              <a:gd name="connsiteX39" fmla="*/ 1039953 w 1764435"/>
              <a:gd name="connsiteY39" fmla="*/ 0 h 1748555"/>
              <a:gd name="connsiteX40" fmla="*/ 1039953 w 1764435"/>
              <a:gd name="connsiteY40" fmla="*/ 130857 h 1748555"/>
              <a:gd name="connsiteX41" fmla="*/ 1040298 w 1764435"/>
              <a:gd name="connsiteY41" fmla="*/ 130895 h 1748555"/>
              <a:gd name="connsiteX42" fmla="*/ 1312320 w 1764435"/>
              <a:gd name="connsiteY42" fmla="*/ 246617 h 1748555"/>
              <a:gd name="connsiteX43" fmla="*/ 1315821 w 1764435"/>
              <a:gd name="connsiteY43" fmla="*/ 249273 h 1748555"/>
              <a:gd name="connsiteX44" fmla="*/ 1390262 w 1764435"/>
              <a:gd name="connsiteY44" fmla="*/ 177051 h 1748555"/>
              <a:gd name="connsiteX0" fmla="*/ 1266294 w 1764435"/>
              <a:gd name="connsiteY0" fmla="*/ 505238 h 1748555"/>
              <a:gd name="connsiteX1" fmla="*/ 512038 w 1764435"/>
              <a:gd name="connsiteY1" fmla="*/ 493824 h 1748555"/>
              <a:gd name="connsiteX2" fmla="*/ 500625 w 1764435"/>
              <a:gd name="connsiteY2" fmla="*/ 1248079 h 1748555"/>
              <a:gd name="connsiteX3" fmla="*/ 1254880 w 1764435"/>
              <a:gd name="connsiteY3" fmla="*/ 1259493 h 1748555"/>
              <a:gd name="connsiteX4" fmla="*/ 1266294 w 1764435"/>
              <a:gd name="connsiteY4" fmla="*/ 505238 h 1748555"/>
              <a:gd name="connsiteX5" fmla="*/ 1390262 w 1764435"/>
              <a:gd name="connsiteY5" fmla="*/ 177051 h 1748555"/>
              <a:gd name="connsiteX6" fmla="*/ 1600291 w 1764435"/>
              <a:gd name="connsiteY6" fmla="*/ 393535 h 1748555"/>
              <a:gd name="connsiteX7" fmla="*/ 1525503 w 1764435"/>
              <a:gd name="connsiteY7" fmla="*/ 466094 h 1748555"/>
              <a:gd name="connsiteX8" fmla="*/ 1526189 w 1764435"/>
              <a:gd name="connsiteY8" fmla="*/ 467058 h 1748555"/>
              <a:gd name="connsiteX9" fmla="*/ 1633627 w 1764435"/>
              <a:gd name="connsiteY9" fmla="*/ 742456 h 1748555"/>
              <a:gd name="connsiteX10" fmla="*/ 1633839 w 1764435"/>
              <a:gd name="connsiteY10" fmla="*/ 745095 h 1748555"/>
              <a:gd name="connsiteX11" fmla="*/ 1764435 w 1764435"/>
              <a:gd name="connsiteY11" fmla="*/ 751079 h 1748555"/>
              <a:gd name="connsiteX12" fmla="*/ 1750629 w 1764435"/>
              <a:gd name="connsiteY12" fmla="*/ 1052388 h 1748555"/>
              <a:gd name="connsiteX13" fmla="*/ 1625111 w 1764435"/>
              <a:gd name="connsiteY13" fmla="*/ 1046637 h 1748555"/>
              <a:gd name="connsiteX14" fmla="*/ 1515303 w 1764435"/>
              <a:gd name="connsiteY14" fmla="*/ 1302217 h 1748555"/>
              <a:gd name="connsiteX15" fmla="*/ 1598713 w 1764435"/>
              <a:gd name="connsiteY15" fmla="*/ 1388190 h 1748555"/>
              <a:gd name="connsiteX16" fmla="*/ 1382229 w 1764435"/>
              <a:gd name="connsiteY16" fmla="*/ 1598220 h 1748555"/>
              <a:gd name="connsiteX17" fmla="*/ 1300563 w 1764435"/>
              <a:gd name="connsiteY17" fmla="*/ 1514045 h 1748555"/>
              <a:gd name="connsiteX18" fmla="*/ 1293060 w 1764435"/>
              <a:gd name="connsiteY18" fmla="*/ 1519388 h 1748555"/>
              <a:gd name="connsiteX19" fmla="*/ 1017662 w 1764435"/>
              <a:gd name="connsiteY19" fmla="*/ 1626826 h 1748555"/>
              <a:gd name="connsiteX20" fmla="*/ 1010698 w 1764435"/>
              <a:gd name="connsiteY20" fmla="*/ 1627387 h 1748555"/>
              <a:gd name="connsiteX21" fmla="*/ 1010698 w 1764435"/>
              <a:gd name="connsiteY21" fmla="*/ 1748555 h 1748555"/>
              <a:gd name="connsiteX22" fmla="*/ 709074 w 1764435"/>
              <a:gd name="connsiteY22" fmla="*/ 1748555 h 1748555"/>
              <a:gd name="connsiteX23" fmla="*/ 709074 w 1764435"/>
              <a:gd name="connsiteY23" fmla="*/ 1616932 h 1748555"/>
              <a:gd name="connsiteX24" fmla="*/ 454599 w 1764435"/>
              <a:gd name="connsiteY24" fmla="*/ 1506700 h 1748555"/>
              <a:gd name="connsiteX25" fmla="*/ 365195 w 1764435"/>
              <a:gd name="connsiteY25" fmla="*/ 1591809 h 1748555"/>
              <a:gd name="connsiteX26" fmla="*/ 155165 w 1764435"/>
              <a:gd name="connsiteY26" fmla="*/ 1375325 h 1748555"/>
              <a:gd name="connsiteX27" fmla="*/ 243279 w 1764435"/>
              <a:gd name="connsiteY27" fmla="*/ 1289839 h 1748555"/>
              <a:gd name="connsiteX28" fmla="*/ 136311 w 1764435"/>
              <a:gd name="connsiteY28" fmla="*/ 1024161 h 1748555"/>
              <a:gd name="connsiteX29" fmla="*/ 0 w 1764435"/>
              <a:gd name="connsiteY29" fmla="*/ 1017916 h 1748555"/>
              <a:gd name="connsiteX30" fmla="*/ 13805 w 1764435"/>
              <a:gd name="connsiteY30" fmla="*/ 716607 h 1748555"/>
              <a:gd name="connsiteX31" fmla="*/ 137591 w 1764435"/>
              <a:gd name="connsiteY31" fmla="*/ 722279 h 1748555"/>
              <a:gd name="connsiteX32" fmla="*/ 255898 w 1764435"/>
              <a:gd name="connsiteY32" fmla="*/ 446398 h 1748555"/>
              <a:gd name="connsiteX33" fmla="*/ 155077 w 1764435"/>
              <a:gd name="connsiteY33" fmla="*/ 342479 h 1748555"/>
              <a:gd name="connsiteX34" fmla="*/ 371560 w 1764435"/>
              <a:gd name="connsiteY34" fmla="*/ 132449 h 1748555"/>
              <a:gd name="connsiteX35" fmla="*/ 471585 w 1764435"/>
              <a:gd name="connsiteY35" fmla="*/ 235548 h 1748555"/>
              <a:gd name="connsiteX36" fmla="*/ 473859 w 1764435"/>
              <a:gd name="connsiteY36" fmla="*/ 233929 h 1748555"/>
              <a:gd name="connsiteX37" fmla="*/ 738328 w 1764435"/>
              <a:gd name="connsiteY37" fmla="*/ 129551 h 1748555"/>
              <a:gd name="connsiteX38" fmla="*/ 738328 w 1764435"/>
              <a:gd name="connsiteY38" fmla="*/ 0 h 1748555"/>
              <a:gd name="connsiteX39" fmla="*/ 1039953 w 1764435"/>
              <a:gd name="connsiteY39" fmla="*/ 0 h 1748555"/>
              <a:gd name="connsiteX40" fmla="*/ 1039953 w 1764435"/>
              <a:gd name="connsiteY40" fmla="*/ 130857 h 1748555"/>
              <a:gd name="connsiteX41" fmla="*/ 1040298 w 1764435"/>
              <a:gd name="connsiteY41" fmla="*/ 130895 h 1748555"/>
              <a:gd name="connsiteX42" fmla="*/ 1312320 w 1764435"/>
              <a:gd name="connsiteY42" fmla="*/ 246617 h 1748555"/>
              <a:gd name="connsiteX43" fmla="*/ 1315821 w 1764435"/>
              <a:gd name="connsiteY43" fmla="*/ 249273 h 1748555"/>
              <a:gd name="connsiteX44" fmla="*/ 1390262 w 1764435"/>
              <a:gd name="connsiteY44" fmla="*/ 177051 h 1748555"/>
              <a:gd name="connsiteX0" fmla="*/ 1266294 w 1764435"/>
              <a:gd name="connsiteY0" fmla="*/ 505238 h 1748555"/>
              <a:gd name="connsiteX1" fmla="*/ 512038 w 1764435"/>
              <a:gd name="connsiteY1" fmla="*/ 493824 h 1748555"/>
              <a:gd name="connsiteX2" fmla="*/ 500625 w 1764435"/>
              <a:gd name="connsiteY2" fmla="*/ 1248079 h 1748555"/>
              <a:gd name="connsiteX3" fmla="*/ 1254880 w 1764435"/>
              <a:gd name="connsiteY3" fmla="*/ 1259493 h 1748555"/>
              <a:gd name="connsiteX4" fmla="*/ 1266294 w 1764435"/>
              <a:gd name="connsiteY4" fmla="*/ 505238 h 1748555"/>
              <a:gd name="connsiteX5" fmla="*/ 1390262 w 1764435"/>
              <a:gd name="connsiteY5" fmla="*/ 177051 h 1748555"/>
              <a:gd name="connsiteX6" fmla="*/ 1600291 w 1764435"/>
              <a:gd name="connsiteY6" fmla="*/ 393535 h 1748555"/>
              <a:gd name="connsiteX7" fmla="*/ 1525503 w 1764435"/>
              <a:gd name="connsiteY7" fmla="*/ 466094 h 1748555"/>
              <a:gd name="connsiteX8" fmla="*/ 1526189 w 1764435"/>
              <a:gd name="connsiteY8" fmla="*/ 467058 h 1748555"/>
              <a:gd name="connsiteX9" fmla="*/ 1633627 w 1764435"/>
              <a:gd name="connsiteY9" fmla="*/ 742456 h 1748555"/>
              <a:gd name="connsiteX10" fmla="*/ 1633839 w 1764435"/>
              <a:gd name="connsiteY10" fmla="*/ 745095 h 1748555"/>
              <a:gd name="connsiteX11" fmla="*/ 1764435 w 1764435"/>
              <a:gd name="connsiteY11" fmla="*/ 751079 h 1748555"/>
              <a:gd name="connsiteX12" fmla="*/ 1750629 w 1764435"/>
              <a:gd name="connsiteY12" fmla="*/ 1052388 h 1748555"/>
              <a:gd name="connsiteX13" fmla="*/ 1625111 w 1764435"/>
              <a:gd name="connsiteY13" fmla="*/ 1046637 h 1748555"/>
              <a:gd name="connsiteX14" fmla="*/ 1515303 w 1764435"/>
              <a:gd name="connsiteY14" fmla="*/ 1302217 h 1748555"/>
              <a:gd name="connsiteX15" fmla="*/ 1598713 w 1764435"/>
              <a:gd name="connsiteY15" fmla="*/ 1388190 h 1748555"/>
              <a:gd name="connsiteX16" fmla="*/ 1382229 w 1764435"/>
              <a:gd name="connsiteY16" fmla="*/ 1598220 h 1748555"/>
              <a:gd name="connsiteX17" fmla="*/ 1300563 w 1764435"/>
              <a:gd name="connsiteY17" fmla="*/ 1514045 h 1748555"/>
              <a:gd name="connsiteX18" fmla="*/ 1293060 w 1764435"/>
              <a:gd name="connsiteY18" fmla="*/ 1519388 h 1748555"/>
              <a:gd name="connsiteX19" fmla="*/ 1017662 w 1764435"/>
              <a:gd name="connsiteY19" fmla="*/ 1626826 h 1748555"/>
              <a:gd name="connsiteX20" fmla="*/ 1010698 w 1764435"/>
              <a:gd name="connsiteY20" fmla="*/ 1627387 h 1748555"/>
              <a:gd name="connsiteX21" fmla="*/ 1010698 w 1764435"/>
              <a:gd name="connsiteY21" fmla="*/ 1748555 h 1748555"/>
              <a:gd name="connsiteX22" fmla="*/ 709074 w 1764435"/>
              <a:gd name="connsiteY22" fmla="*/ 1748555 h 1748555"/>
              <a:gd name="connsiteX23" fmla="*/ 709074 w 1764435"/>
              <a:gd name="connsiteY23" fmla="*/ 1616932 h 1748555"/>
              <a:gd name="connsiteX24" fmla="*/ 454599 w 1764435"/>
              <a:gd name="connsiteY24" fmla="*/ 1506700 h 1748555"/>
              <a:gd name="connsiteX25" fmla="*/ 365195 w 1764435"/>
              <a:gd name="connsiteY25" fmla="*/ 1591809 h 1748555"/>
              <a:gd name="connsiteX26" fmla="*/ 155165 w 1764435"/>
              <a:gd name="connsiteY26" fmla="*/ 1375325 h 1748555"/>
              <a:gd name="connsiteX27" fmla="*/ 243279 w 1764435"/>
              <a:gd name="connsiteY27" fmla="*/ 1289839 h 1748555"/>
              <a:gd name="connsiteX28" fmla="*/ 136311 w 1764435"/>
              <a:gd name="connsiteY28" fmla="*/ 1024161 h 1748555"/>
              <a:gd name="connsiteX29" fmla="*/ 0 w 1764435"/>
              <a:gd name="connsiteY29" fmla="*/ 1017916 h 1748555"/>
              <a:gd name="connsiteX30" fmla="*/ 13805 w 1764435"/>
              <a:gd name="connsiteY30" fmla="*/ 716607 h 1748555"/>
              <a:gd name="connsiteX31" fmla="*/ 137591 w 1764435"/>
              <a:gd name="connsiteY31" fmla="*/ 722279 h 1748555"/>
              <a:gd name="connsiteX32" fmla="*/ 255898 w 1764435"/>
              <a:gd name="connsiteY32" fmla="*/ 446398 h 1748555"/>
              <a:gd name="connsiteX33" fmla="*/ 155077 w 1764435"/>
              <a:gd name="connsiteY33" fmla="*/ 342479 h 1748555"/>
              <a:gd name="connsiteX34" fmla="*/ 371560 w 1764435"/>
              <a:gd name="connsiteY34" fmla="*/ 132449 h 1748555"/>
              <a:gd name="connsiteX35" fmla="*/ 471585 w 1764435"/>
              <a:gd name="connsiteY35" fmla="*/ 235548 h 1748555"/>
              <a:gd name="connsiteX36" fmla="*/ 473859 w 1764435"/>
              <a:gd name="connsiteY36" fmla="*/ 233929 h 1748555"/>
              <a:gd name="connsiteX37" fmla="*/ 738328 w 1764435"/>
              <a:gd name="connsiteY37" fmla="*/ 129551 h 1748555"/>
              <a:gd name="connsiteX38" fmla="*/ 738328 w 1764435"/>
              <a:gd name="connsiteY38" fmla="*/ 0 h 1748555"/>
              <a:gd name="connsiteX39" fmla="*/ 1039953 w 1764435"/>
              <a:gd name="connsiteY39" fmla="*/ 0 h 1748555"/>
              <a:gd name="connsiteX40" fmla="*/ 1039953 w 1764435"/>
              <a:gd name="connsiteY40" fmla="*/ 130857 h 1748555"/>
              <a:gd name="connsiteX41" fmla="*/ 1040298 w 1764435"/>
              <a:gd name="connsiteY41" fmla="*/ 130895 h 1748555"/>
              <a:gd name="connsiteX42" fmla="*/ 1312320 w 1764435"/>
              <a:gd name="connsiteY42" fmla="*/ 246617 h 1748555"/>
              <a:gd name="connsiteX43" fmla="*/ 1315821 w 1764435"/>
              <a:gd name="connsiteY43" fmla="*/ 249273 h 1748555"/>
              <a:gd name="connsiteX44" fmla="*/ 1390262 w 1764435"/>
              <a:gd name="connsiteY44" fmla="*/ 177051 h 1748555"/>
              <a:gd name="connsiteX0" fmla="*/ 1266294 w 1764435"/>
              <a:gd name="connsiteY0" fmla="*/ 505238 h 1748555"/>
              <a:gd name="connsiteX1" fmla="*/ 512038 w 1764435"/>
              <a:gd name="connsiteY1" fmla="*/ 493824 h 1748555"/>
              <a:gd name="connsiteX2" fmla="*/ 500625 w 1764435"/>
              <a:gd name="connsiteY2" fmla="*/ 1248079 h 1748555"/>
              <a:gd name="connsiteX3" fmla="*/ 1254880 w 1764435"/>
              <a:gd name="connsiteY3" fmla="*/ 1259493 h 1748555"/>
              <a:gd name="connsiteX4" fmla="*/ 1266294 w 1764435"/>
              <a:gd name="connsiteY4" fmla="*/ 505238 h 1748555"/>
              <a:gd name="connsiteX5" fmla="*/ 1390262 w 1764435"/>
              <a:gd name="connsiteY5" fmla="*/ 177051 h 1748555"/>
              <a:gd name="connsiteX6" fmla="*/ 1600291 w 1764435"/>
              <a:gd name="connsiteY6" fmla="*/ 393535 h 1748555"/>
              <a:gd name="connsiteX7" fmla="*/ 1525503 w 1764435"/>
              <a:gd name="connsiteY7" fmla="*/ 466094 h 1748555"/>
              <a:gd name="connsiteX8" fmla="*/ 1526189 w 1764435"/>
              <a:gd name="connsiteY8" fmla="*/ 467058 h 1748555"/>
              <a:gd name="connsiteX9" fmla="*/ 1633627 w 1764435"/>
              <a:gd name="connsiteY9" fmla="*/ 742456 h 1748555"/>
              <a:gd name="connsiteX10" fmla="*/ 1633839 w 1764435"/>
              <a:gd name="connsiteY10" fmla="*/ 745095 h 1748555"/>
              <a:gd name="connsiteX11" fmla="*/ 1764435 w 1764435"/>
              <a:gd name="connsiteY11" fmla="*/ 751079 h 1748555"/>
              <a:gd name="connsiteX12" fmla="*/ 1750629 w 1764435"/>
              <a:gd name="connsiteY12" fmla="*/ 1052388 h 1748555"/>
              <a:gd name="connsiteX13" fmla="*/ 1625111 w 1764435"/>
              <a:gd name="connsiteY13" fmla="*/ 1046637 h 1748555"/>
              <a:gd name="connsiteX14" fmla="*/ 1515303 w 1764435"/>
              <a:gd name="connsiteY14" fmla="*/ 1302217 h 1748555"/>
              <a:gd name="connsiteX15" fmla="*/ 1598713 w 1764435"/>
              <a:gd name="connsiteY15" fmla="*/ 1388190 h 1748555"/>
              <a:gd name="connsiteX16" fmla="*/ 1382229 w 1764435"/>
              <a:gd name="connsiteY16" fmla="*/ 1598220 h 1748555"/>
              <a:gd name="connsiteX17" fmla="*/ 1300563 w 1764435"/>
              <a:gd name="connsiteY17" fmla="*/ 1514045 h 1748555"/>
              <a:gd name="connsiteX18" fmla="*/ 1293060 w 1764435"/>
              <a:gd name="connsiteY18" fmla="*/ 1519388 h 1748555"/>
              <a:gd name="connsiteX19" fmla="*/ 1017662 w 1764435"/>
              <a:gd name="connsiteY19" fmla="*/ 1626826 h 1748555"/>
              <a:gd name="connsiteX20" fmla="*/ 1010698 w 1764435"/>
              <a:gd name="connsiteY20" fmla="*/ 1627387 h 1748555"/>
              <a:gd name="connsiteX21" fmla="*/ 1010698 w 1764435"/>
              <a:gd name="connsiteY21" fmla="*/ 1748555 h 1748555"/>
              <a:gd name="connsiteX22" fmla="*/ 709074 w 1764435"/>
              <a:gd name="connsiteY22" fmla="*/ 1748555 h 1748555"/>
              <a:gd name="connsiteX23" fmla="*/ 709074 w 1764435"/>
              <a:gd name="connsiteY23" fmla="*/ 1616932 h 1748555"/>
              <a:gd name="connsiteX24" fmla="*/ 454599 w 1764435"/>
              <a:gd name="connsiteY24" fmla="*/ 1506700 h 1748555"/>
              <a:gd name="connsiteX25" fmla="*/ 365195 w 1764435"/>
              <a:gd name="connsiteY25" fmla="*/ 1591809 h 1748555"/>
              <a:gd name="connsiteX26" fmla="*/ 155165 w 1764435"/>
              <a:gd name="connsiteY26" fmla="*/ 1375325 h 1748555"/>
              <a:gd name="connsiteX27" fmla="*/ 243279 w 1764435"/>
              <a:gd name="connsiteY27" fmla="*/ 1289839 h 1748555"/>
              <a:gd name="connsiteX28" fmla="*/ 136311 w 1764435"/>
              <a:gd name="connsiteY28" fmla="*/ 1024161 h 1748555"/>
              <a:gd name="connsiteX29" fmla="*/ 0 w 1764435"/>
              <a:gd name="connsiteY29" fmla="*/ 1017916 h 1748555"/>
              <a:gd name="connsiteX30" fmla="*/ 13805 w 1764435"/>
              <a:gd name="connsiteY30" fmla="*/ 716607 h 1748555"/>
              <a:gd name="connsiteX31" fmla="*/ 137591 w 1764435"/>
              <a:gd name="connsiteY31" fmla="*/ 722279 h 1748555"/>
              <a:gd name="connsiteX32" fmla="*/ 255898 w 1764435"/>
              <a:gd name="connsiteY32" fmla="*/ 446398 h 1748555"/>
              <a:gd name="connsiteX33" fmla="*/ 155077 w 1764435"/>
              <a:gd name="connsiteY33" fmla="*/ 342479 h 1748555"/>
              <a:gd name="connsiteX34" fmla="*/ 371560 w 1764435"/>
              <a:gd name="connsiteY34" fmla="*/ 132449 h 1748555"/>
              <a:gd name="connsiteX35" fmla="*/ 471585 w 1764435"/>
              <a:gd name="connsiteY35" fmla="*/ 235548 h 1748555"/>
              <a:gd name="connsiteX36" fmla="*/ 473859 w 1764435"/>
              <a:gd name="connsiteY36" fmla="*/ 233929 h 1748555"/>
              <a:gd name="connsiteX37" fmla="*/ 738328 w 1764435"/>
              <a:gd name="connsiteY37" fmla="*/ 129551 h 1748555"/>
              <a:gd name="connsiteX38" fmla="*/ 738328 w 1764435"/>
              <a:gd name="connsiteY38" fmla="*/ 0 h 1748555"/>
              <a:gd name="connsiteX39" fmla="*/ 1039953 w 1764435"/>
              <a:gd name="connsiteY39" fmla="*/ 0 h 1748555"/>
              <a:gd name="connsiteX40" fmla="*/ 1039953 w 1764435"/>
              <a:gd name="connsiteY40" fmla="*/ 130857 h 1748555"/>
              <a:gd name="connsiteX41" fmla="*/ 1040298 w 1764435"/>
              <a:gd name="connsiteY41" fmla="*/ 130895 h 1748555"/>
              <a:gd name="connsiteX42" fmla="*/ 1312320 w 1764435"/>
              <a:gd name="connsiteY42" fmla="*/ 246617 h 1748555"/>
              <a:gd name="connsiteX43" fmla="*/ 1315821 w 1764435"/>
              <a:gd name="connsiteY43" fmla="*/ 249273 h 1748555"/>
              <a:gd name="connsiteX44" fmla="*/ 1390262 w 1764435"/>
              <a:gd name="connsiteY44" fmla="*/ 177051 h 1748555"/>
              <a:gd name="connsiteX0" fmla="*/ 1266294 w 1764435"/>
              <a:gd name="connsiteY0" fmla="*/ 505238 h 1748555"/>
              <a:gd name="connsiteX1" fmla="*/ 512038 w 1764435"/>
              <a:gd name="connsiteY1" fmla="*/ 493824 h 1748555"/>
              <a:gd name="connsiteX2" fmla="*/ 500625 w 1764435"/>
              <a:gd name="connsiteY2" fmla="*/ 1248079 h 1748555"/>
              <a:gd name="connsiteX3" fmla="*/ 1254880 w 1764435"/>
              <a:gd name="connsiteY3" fmla="*/ 1259493 h 1748555"/>
              <a:gd name="connsiteX4" fmla="*/ 1266294 w 1764435"/>
              <a:gd name="connsiteY4" fmla="*/ 505238 h 1748555"/>
              <a:gd name="connsiteX5" fmla="*/ 1390262 w 1764435"/>
              <a:gd name="connsiteY5" fmla="*/ 177051 h 1748555"/>
              <a:gd name="connsiteX6" fmla="*/ 1600291 w 1764435"/>
              <a:gd name="connsiteY6" fmla="*/ 393535 h 1748555"/>
              <a:gd name="connsiteX7" fmla="*/ 1525503 w 1764435"/>
              <a:gd name="connsiteY7" fmla="*/ 466094 h 1748555"/>
              <a:gd name="connsiteX8" fmla="*/ 1526189 w 1764435"/>
              <a:gd name="connsiteY8" fmla="*/ 467058 h 1748555"/>
              <a:gd name="connsiteX9" fmla="*/ 1633627 w 1764435"/>
              <a:gd name="connsiteY9" fmla="*/ 742456 h 1748555"/>
              <a:gd name="connsiteX10" fmla="*/ 1633839 w 1764435"/>
              <a:gd name="connsiteY10" fmla="*/ 745095 h 1748555"/>
              <a:gd name="connsiteX11" fmla="*/ 1764435 w 1764435"/>
              <a:gd name="connsiteY11" fmla="*/ 751079 h 1748555"/>
              <a:gd name="connsiteX12" fmla="*/ 1750629 w 1764435"/>
              <a:gd name="connsiteY12" fmla="*/ 1052388 h 1748555"/>
              <a:gd name="connsiteX13" fmla="*/ 1625111 w 1764435"/>
              <a:gd name="connsiteY13" fmla="*/ 1046637 h 1748555"/>
              <a:gd name="connsiteX14" fmla="*/ 1515303 w 1764435"/>
              <a:gd name="connsiteY14" fmla="*/ 1302217 h 1748555"/>
              <a:gd name="connsiteX15" fmla="*/ 1598713 w 1764435"/>
              <a:gd name="connsiteY15" fmla="*/ 1388190 h 1748555"/>
              <a:gd name="connsiteX16" fmla="*/ 1382229 w 1764435"/>
              <a:gd name="connsiteY16" fmla="*/ 1598220 h 1748555"/>
              <a:gd name="connsiteX17" fmla="*/ 1300563 w 1764435"/>
              <a:gd name="connsiteY17" fmla="*/ 1514045 h 1748555"/>
              <a:gd name="connsiteX18" fmla="*/ 1293060 w 1764435"/>
              <a:gd name="connsiteY18" fmla="*/ 1519388 h 1748555"/>
              <a:gd name="connsiteX19" fmla="*/ 1017662 w 1764435"/>
              <a:gd name="connsiteY19" fmla="*/ 1626826 h 1748555"/>
              <a:gd name="connsiteX20" fmla="*/ 1010698 w 1764435"/>
              <a:gd name="connsiteY20" fmla="*/ 1627387 h 1748555"/>
              <a:gd name="connsiteX21" fmla="*/ 1010698 w 1764435"/>
              <a:gd name="connsiteY21" fmla="*/ 1748555 h 1748555"/>
              <a:gd name="connsiteX22" fmla="*/ 709074 w 1764435"/>
              <a:gd name="connsiteY22" fmla="*/ 1748555 h 1748555"/>
              <a:gd name="connsiteX23" fmla="*/ 709074 w 1764435"/>
              <a:gd name="connsiteY23" fmla="*/ 1616932 h 1748555"/>
              <a:gd name="connsiteX24" fmla="*/ 454599 w 1764435"/>
              <a:gd name="connsiteY24" fmla="*/ 1506700 h 1748555"/>
              <a:gd name="connsiteX25" fmla="*/ 365195 w 1764435"/>
              <a:gd name="connsiteY25" fmla="*/ 1591809 h 1748555"/>
              <a:gd name="connsiteX26" fmla="*/ 155165 w 1764435"/>
              <a:gd name="connsiteY26" fmla="*/ 1375325 h 1748555"/>
              <a:gd name="connsiteX27" fmla="*/ 243279 w 1764435"/>
              <a:gd name="connsiteY27" fmla="*/ 1289839 h 1748555"/>
              <a:gd name="connsiteX28" fmla="*/ 136311 w 1764435"/>
              <a:gd name="connsiteY28" fmla="*/ 1024161 h 1748555"/>
              <a:gd name="connsiteX29" fmla="*/ 0 w 1764435"/>
              <a:gd name="connsiteY29" fmla="*/ 1017916 h 1748555"/>
              <a:gd name="connsiteX30" fmla="*/ 13805 w 1764435"/>
              <a:gd name="connsiteY30" fmla="*/ 716607 h 1748555"/>
              <a:gd name="connsiteX31" fmla="*/ 137591 w 1764435"/>
              <a:gd name="connsiteY31" fmla="*/ 722279 h 1748555"/>
              <a:gd name="connsiteX32" fmla="*/ 255898 w 1764435"/>
              <a:gd name="connsiteY32" fmla="*/ 446398 h 1748555"/>
              <a:gd name="connsiteX33" fmla="*/ 155077 w 1764435"/>
              <a:gd name="connsiteY33" fmla="*/ 342479 h 1748555"/>
              <a:gd name="connsiteX34" fmla="*/ 371560 w 1764435"/>
              <a:gd name="connsiteY34" fmla="*/ 132449 h 1748555"/>
              <a:gd name="connsiteX35" fmla="*/ 471585 w 1764435"/>
              <a:gd name="connsiteY35" fmla="*/ 235548 h 1748555"/>
              <a:gd name="connsiteX36" fmla="*/ 473859 w 1764435"/>
              <a:gd name="connsiteY36" fmla="*/ 233929 h 1748555"/>
              <a:gd name="connsiteX37" fmla="*/ 738328 w 1764435"/>
              <a:gd name="connsiteY37" fmla="*/ 129551 h 1748555"/>
              <a:gd name="connsiteX38" fmla="*/ 738328 w 1764435"/>
              <a:gd name="connsiteY38" fmla="*/ 0 h 1748555"/>
              <a:gd name="connsiteX39" fmla="*/ 1039953 w 1764435"/>
              <a:gd name="connsiteY39" fmla="*/ 0 h 1748555"/>
              <a:gd name="connsiteX40" fmla="*/ 1039953 w 1764435"/>
              <a:gd name="connsiteY40" fmla="*/ 130857 h 1748555"/>
              <a:gd name="connsiteX41" fmla="*/ 1040298 w 1764435"/>
              <a:gd name="connsiteY41" fmla="*/ 130895 h 1748555"/>
              <a:gd name="connsiteX42" fmla="*/ 1312320 w 1764435"/>
              <a:gd name="connsiteY42" fmla="*/ 246617 h 1748555"/>
              <a:gd name="connsiteX43" fmla="*/ 1315821 w 1764435"/>
              <a:gd name="connsiteY43" fmla="*/ 249273 h 1748555"/>
              <a:gd name="connsiteX44" fmla="*/ 1390262 w 1764435"/>
              <a:gd name="connsiteY44" fmla="*/ 177051 h 1748555"/>
              <a:gd name="connsiteX0" fmla="*/ 1266294 w 1764435"/>
              <a:gd name="connsiteY0" fmla="*/ 505238 h 1748555"/>
              <a:gd name="connsiteX1" fmla="*/ 512038 w 1764435"/>
              <a:gd name="connsiteY1" fmla="*/ 493824 h 1748555"/>
              <a:gd name="connsiteX2" fmla="*/ 500625 w 1764435"/>
              <a:gd name="connsiteY2" fmla="*/ 1248079 h 1748555"/>
              <a:gd name="connsiteX3" fmla="*/ 1254880 w 1764435"/>
              <a:gd name="connsiteY3" fmla="*/ 1259493 h 1748555"/>
              <a:gd name="connsiteX4" fmla="*/ 1266294 w 1764435"/>
              <a:gd name="connsiteY4" fmla="*/ 505238 h 1748555"/>
              <a:gd name="connsiteX5" fmla="*/ 1390262 w 1764435"/>
              <a:gd name="connsiteY5" fmla="*/ 177051 h 1748555"/>
              <a:gd name="connsiteX6" fmla="*/ 1600291 w 1764435"/>
              <a:gd name="connsiteY6" fmla="*/ 393535 h 1748555"/>
              <a:gd name="connsiteX7" fmla="*/ 1525503 w 1764435"/>
              <a:gd name="connsiteY7" fmla="*/ 466094 h 1748555"/>
              <a:gd name="connsiteX8" fmla="*/ 1526189 w 1764435"/>
              <a:gd name="connsiteY8" fmla="*/ 467058 h 1748555"/>
              <a:gd name="connsiteX9" fmla="*/ 1633627 w 1764435"/>
              <a:gd name="connsiteY9" fmla="*/ 742456 h 1748555"/>
              <a:gd name="connsiteX10" fmla="*/ 1633839 w 1764435"/>
              <a:gd name="connsiteY10" fmla="*/ 745095 h 1748555"/>
              <a:gd name="connsiteX11" fmla="*/ 1764435 w 1764435"/>
              <a:gd name="connsiteY11" fmla="*/ 751079 h 1748555"/>
              <a:gd name="connsiteX12" fmla="*/ 1750629 w 1764435"/>
              <a:gd name="connsiteY12" fmla="*/ 1052388 h 1748555"/>
              <a:gd name="connsiteX13" fmla="*/ 1625111 w 1764435"/>
              <a:gd name="connsiteY13" fmla="*/ 1046637 h 1748555"/>
              <a:gd name="connsiteX14" fmla="*/ 1515303 w 1764435"/>
              <a:gd name="connsiteY14" fmla="*/ 1302217 h 1748555"/>
              <a:gd name="connsiteX15" fmla="*/ 1598713 w 1764435"/>
              <a:gd name="connsiteY15" fmla="*/ 1388190 h 1748555"/>
              <a:gd name="connsiteX16" fmla="*/ 1382229 w 1764435"/>
              <a:gd name="connsiteY16" fmla="*/ 1598220 h 1748555"/>
              <a:gd name="connsiteX17" fmla="*/ 1300563 w 1764435"/>
              <a:gd name="connsiteY17" fmla="*/ 1514045 h 1748555"/>
              <a:gd name="connsiteX18" fmla="*/ 1293060 w 1764435"/>
              <a:gd name="connsiteY18" fmla="*/ 1519388 h 1748555"/>
              <a:gd name="connsiteX19" fmla="*/ 1017662 w 1764435"/>
              <a:gd name="connsiteY19" fmla="*/ 1626826 h 1748555"/>
              <a:gd name="connsiteX20" fmla="*/ 1010698 w 1764435"/>
              <a:gd name="connsiteY20" fmla="*/ 1627387 h 1748555"/>
              <a:gd name="connsiteX21" fmla="*/ 1010698 w 1764435"/>
              <a:gd name="connsiteY21" fmla="*/ 1748555 h 1748555"/>
              <a:gd name="connsiteX22" fmla="*/ 709074 w 1764435"/>
              <a:gd name="connsiteY22" fmla="*/ 1748555 h 1748555"/>
              <a:gd name="connsiteX23" fmla="*/ 709074 w 1764435"/>
              <a:gd name="connsiteY23" fmla="*/ 1616932 h 1748555"/>
              <a:gd name="connsiteX24" fmla="*/ 454599 w 1764435"/>
              <a:gd name="connsiteY24" fmla="*/ 1506700 h 1748555"/>
              <a:gd name="connsiteX25" fmla="*/ 365195 w 1764435"/>
              <a:gd name="connsiteY25" fmla="*/ 1591809 h 1748555"/>
              <a:gd name="connsiteX26" fmla="*/ 155165 w 1764435"/>
              <a:gd name="connsiteY26" fmla="*/ 1375325 h 1748555"/>
              <a:gd name="connsiteX27" fmla="*/ 243279 w 1764435"/>
              <a:gd name="connsiteY27" fmla="*/ 1289839 h 1748555"/>
              <a:gd name="connsiteX28" fmla="*/ 136311 w 1764435"/>
              <a:gd name="connsiteY28" fmla="*/ 1024161 h 1748555"/>
              <a:gd name="connsiteX29" fmla="*/ 0 w 1764435"/>
              <a:gd name="connsiteY29" fmla="*/ 1017916 h 1748555"/>
              <a:gd name="connsiteX30" fmla="*/ 13805 w 1764435"/>
              <a:gd name="connsiteY30" fmla="*/ 716607 h 1748555"/>
              <a:gd name="connsiteX31" fmla="*/ 137591 w 1764435"/>
              <a:gd name="connsiteY31" fmla="*/ 722279 h 1748555"/>
              <a:gd name="connsiteX32" fmla="*/ 255898 w 1764435"/>
              <a:gd name="connsiteY32" fmla="*/ 446398 h 1748555"/>
              <a:gd name="connsiteX33" fmla="*/ 155077 w 1764435"/>
              <a:gd name="connsiteY33" fmla="*/ 342479 h 1748555"/>
              <a:gd name="connsiteX34" fmla="*/ 371560 w 1764435"/>
              <a:gd name="connsiteY34" fmla="*/ 132449 h 1748555"/>
              <a:gd name="connsiteX35" fmla="*/ 471585 w 1764435"/>
              <a:gd name="connsiteY35" fmla="*/ 235548 h 1748555"/>
              <a:gd name="connsiteX36" fmla="*/ 473859 w 1764435"/>
              <a:gd name="connsiteY36" fmla="*/ 233929 h 1748555"/>
              <a:gd name="connsiteX37" fmla="*/ 738328 w 1764435"/>
              <a:gd name="connsiteY37" fmla="*/ 129551 h 1748555"/>
              <a:gd name="connsiteX38" fmla="*/ 738328 w 1764435"/>
              <a:gd name="connsiteY38" fmla="*/ 0 h 1748555"/>
              <a:gd name="connsiteX39" fmla="*/ 1039953 w 1764435"/>
              <a:gd name="connsiteY39" fmla="*/ 0 h 1748555"/>
              <a:gd name="connsiteX40" fmla="*/ 1039953 w 1764435"/>
              <a:gd name="connsiteY40" fmla="*/ 130857 h 1748555"/>
              <a:gd name="connsiteX41" fmla="*/ 1040298 w 1764435"/>
              <a:gd name="connsiteY41" fmla="*/ 130895 h 1748555"/>
              <a:gd name="connsiteX42" fmla="*/ 1312320 w 1764435"/>
              <a:gd name="connsiteY42" fmla="*/ 246617 h 1748555"/>
              <a:gd name="connsiteX43" fmla="*/ 1315821 w 1764435"/>
              <a:gd name="connsiteY43" fmla="*/ 249273 h 1748555"/>
              <a:gd name="connsiteX44" fmla="*/ 1390262 w 1764435"/>
              <a:gd name="connsiteY44" fmla="*/ 177051 h 1748555"/>
              <a:gd name="connsiteX0" fmla="*/ 1266294 w 1764435"/>
              <a:gd name="connsiteY0" fmla="*/ 505238 h 1748555"/>
              <a:gd name="connsiteX1" fmla="*/ 512038 w 1764435"/>
              <a:gd name="connsiteY1" fmla="*/ 493824 h 1748555"/>
              <a:gd name="connsiteX2" fmla="*/ 500625 w 1764435"/>
              <a:gd name="connsiteY2" fmla="*/ 1248079 h 1748555"/>
              <a:gd name="connsiteX3" fmla="*/ 1254880 w 1764435"/>
              <a:gd name="connsiteY3" fmla="*/ 1259493 h 1748555"/>
              <a:gd name="connsiteX4" fmla="*/ 1266294 w 1764435"/>
              <a:gd name="connsiteY4" fmla="*/ 505238 h 1748555"/>
              <a:gd name="connsiteX5" fmla="*/ 1390262 w 1764435"/>
              <a:gd name="connsiteY5" fmla="*/ 177051 h 1748555"/>
              <a:gd name="connsiteX6" fmla="*/ 1600291 w 1764435"/>
              <a:gd name="connsiteY6" fmla="*/ 393535 h 1748555"/>
              <a:gd name="connsiteX7" fmla="*/ 1525503 w 1764435"/>
              <a:gd name="connsiteY7" fmla="*/ 466094 h 1748555"/>
              <a:gd name="connsiteX8" fmla="*/ 1526189 w 1764435"/>
              <a:gd name="connsiteY8" fmla="*/ 467058 h 1748555"/>
              <a:gd name="connsiteX9" fmla="*/ 1633627 w 1764435"/>
              <a:gd name="connsiteY9" fmla="*/ 742456 h 1748555"/>
              <a:gd name="connsiteX10" fmla="*/ 1633839 w 1764435"/>
              <a:gd name="connsiteY10" fmla="*/ 745095 h 1748555"/>
              <a:gd name="connsiteX11" fmla="*/ 1764435 w 1764435"/>
              <a:gd name="connsiteY11" fmla="*/ 751079 h 1748555"/>
              <a:gd name="connsiteX12" fmla="*/ 1750629 w 1764435"/>
              <a:gd name="connsiteY12" fmla="*/ 1052388 h 1748555"/>
              <a:gd name="connsiteX13" fmla="*/ 1625111 w 1764435"/>
              <a:gd name="connsiteY13" fmla="*/ 1046637 h 1748555"/>
              <a:gd name="connsiteX14" fmla="*/ 1515303 w 1764435"/>
              <a:gd name="connsiteY14" fmla="*/ 1302217 h 1748555"/>
              <a:gd name="connsiteX15" fmla="*/ 1598713 w 1764435"/>
              <a:gd name="connsiteY15" fmla="*/ 1388190 h 1748555"/>
              <a:gd name="connsiteX16" fmla="*/ 1382229 w 1764435"/>
              <a:gd name="connsiteY16" fmla="*/ 1598220 h 1748555"/>
              <a:gd name="connsiteX17" fmla="*/ 1300563 w 1764435"/>
              <a:gd name="connsiteY17" fmla="*/ 1514045 h 1748555"/>
              <a:gd name="connsiteX18" fmla="*/ 1293060 w 1764435"/>
              <a:gd name="connsiteY18" fmla="*/ 1519388 h 1748555"/>
              <a:gd name="connsiteX19" fmla="*/ 1017662 w 1764435"/>
              <a:gd name="connsiteY19" fmla="*/ 1626826 h 1748555"/>
              <a:gd name="connsiteX20" fmla="*/ 1010698 w 1764435"/>
              <a:gd name="connsiteY20" fmla="*/ 1627387 h 1748555"/>
              <a:gd name="connsiteX21" fmla="*/ 1010698 w 1764435"/>
              <a:gd name="connsiteY21" fmla="*/ 1748555 h 1748555"/>
              <a:gd name="connsiteX22" fmla="*/ 709074 w 1764435"/>
              <a:gd name="connsiteY22" fmla="*/ 1748555 h 1748555"/>
              <a:gd name="connsiteX23" fmla="*/ 709074 w 1764435"/>
              <a:gd name="connsiteY23" fmla="*/ 1616932 h 1748555"/>
              <a:gd name="connsiteX24" fmla="*/ 454599 w 1764435"/>
              <a:gd name="connsiteY24" fmla="*/ 1506700 h 1748555"/>
              <a:gd name="connsiteX25" fmla="*/ 365195 w 1764435"/>
              <a:gd name="connsiteY25" fmla="*/ 1591809 h 1748555"/>
              <a:gd name="connsiteX26" fmla="*/ 155165 w 1764435"/>
              <a:gd name="connsiteY26" fmla="*/ 1375325 h 1748555"/>
              <a:gd name="connsiteX27" fmla="*/ 243279 w 1764435"/>
              <a:gd name="connsiteY27" fmla="*/ 1289839 h 1748555"/>
              <a:gd name="connsiteX28" fmla="*/ 136311 w 1764435"/>
              <a:gd name="connsiteY28" fmla="*/ 1024161 h 1748555"/>
              <a:gd name="connsiteX29" fmla="*/ 0 w 1764435"/>
              <a:gd name="connsiteY29" fmla="*/ 1017916 h 1748555"/>
              <a:gd name="connsiteX30" fmla="*/ 13805 w 1764435"/>
              <a:gd name="connsiteY30" fmla="*/ 716607 h 1748555"/>
              <a:gd name="connsiteX31" fmla="*/ 137591 w 1764435"/>
              <a:gd name="connsiteY31" fmla="*/ 722279 h 1748555"/>
              <a:gd name="connsiteX32" fmla="*/ 255898 w 1764435"/>
              <a:gd name="connsiteY32" fmla="*/ 446398 h 1748555"/>
              <a:gd name="connsiteX33" fmla="*/ 155077 w 1764435"/>
              <a:gd name="connsiteY33" fmla="*/ 342479 h 1748555"/>
              <a:gd name="connsiteX34" fmla="*/ 371560 w 1764435"/>
              <a:gd name="connsiteY34" fmla="*/ 132449 h 1748555"/>
              <a:gd name="connsiteX35" fmla="*/ 471585 w 1764435"/>
              <a:gd name="connsiteY35" fmla="*/ 235548 h 1748555"/>
              <a:gd name="connsiteX36" fmla="*/ 473859 w 1764435"/>
              <a:gd name="connsiteY36" fmla="*/ 233929 h 1748555"/>
              <a:gd name="connsiteX37" fmla="*/ 738328 w 1764435"/>
              <a:gd name="connsiteY37" fmla="*/ 129551 h 1748555"/>
              <a:gd name="connsiteX38" fmla="*/ 738328 w 1764435"/>
              <a:gd name="connsiteY38" fmla="*/ 0 h 1748555"/>
              <a:gd name="connsiteX39" fmla="*/ 1039953 w 1764435"/>
              <a:gd name="connsiteY39" fmla="*/ 0 h 1748555"/>
              <a:gd name="connsiteX40" fmla="*/ 1039953 w 1764435"/>
              <a:gd name="connsiteY40" fmla="*/ 130857 h 1748555"/>
              <a:gd name="connsiteX41" fmla="*/ 1040298 w 1764435"/>
              <a:gd name="connsiteY41" fmla="*/ 130895 h 1748555"/>
              <a:gd name="connsiteX42" fmla="*/ 1312320 w 1764435"/>
              <a:gd name="connsiteY42" fmla="*/ 246617 h 1748555"/>
              <a:gd name="connsiteX43" fmla="*/ 1315821 w 1764435"/>
              <a:gd name="connsiteY43" fmla="*/ 249273 h 1748555"/>
              <a:gd name="connsiteX44" fmla="*/ 1390262 w 1764435"/>
              <a:gd name="connsiteY44" fmla="*/ 177051 h 1748555"/>
              <a:gd name="connsiteX0" fmla="*/ 1266294 w 1764435"/>
              <a:gd name="connsiteY0" fmla="*/ 505238 h 1748555"/>
              <a:gd name="connsiteX1" fmla="*/ 512038 w 1764435"/>
              <a:gd name="connsiteY1" fmla="*/ 493824 h 1748555"/>
              <a:gd name="connsiteX2" fmla="*/ 500625 w 1764435"/>
              <a:gd name="connsiteY2" fmla="*/ 1248079 h 1748555"/>
              <a:gd name="connsiteX3" fmla="*/ 1254880 w 1764435"/>
              <a:gd name="connsiteY3" fmla="*/ 1259493 h 1748555"/>
              <a:gd name="connsiteX4" fmla="*/ 1266294 w 1764435"/>
              <a:gd name="connsiteY4" fmla="*/ 505238 h 1748555"/>
              <a:gd name="connsiteX5" fmla="*/ 1390262 w 1764435"/>
              <a:gd name="connsiteY5" fmla="*/ 177051 h 1748555"/>
              <a:gd name="connsiteX6" fmla="*/ 1600291 w 1764435"/>
              <a:gd name="connsiteY6" fmla="*/ 393535 h 1748555"/>
              <a:gd name="connsiteX7" fmla="*/ 1525503 w 1764435"/>
              <a:gd name="connsiteY7" fmla="*/ 466094 h 1748555"/>
              <a:gd name="connsiteX8" fmla="*/ 1526189 w 1764435"/>
              <a:gd name="connsiteY8" fmla="*/ 467058 h 1748555"/>
              <a:gd name="connsiteX9" fmla="*/ 1633627 w 1764435"/>
              <a:gd name="connsiteY9" fmla="*/ 742456 h 1748555"/>
              <a:gd name="connsiteX10" fmla="*/ 1633839 w 1764435"/>
              <a:gd name="connsiteY10" fmla="*/ 745095 h 1748555"/>
              <a:gd name="connsiteX11" fmla="*/ 1764435 w 1764435"/>
              <a:gd name="connsiteY11" fmla="*/ 751079 h 1748555"/>
              <a:gd name="connsiteX12" fmla="*/ 1750629 w 1764435"/>
              <a:gd name="connsiteY12" fmla="*/ 1052388 h 1748555"/>
              <a:gd name="connsiteX13" fmla="*/ 1625111 w 1764435"/>
              <a:gd name="connsiteY13" fmla="*/ 1046637 h 1748555"/>
              <a:gd name="connsiteX14" fmla="*/ 1515303 w 1764435"/>
              <a:gd name="connsiteY14" fmla="*/ 1302217 h 1748555"/>
              <a:gd name="connsiteX15" fmla="*/ 1598713 w 1764435"/>
              <a:gd name="connsiteY15" fmla="*/ 1388190 h 1748555"/>
              <a:gd name="connsiteX16" fmla="*/ 1382229 w 1764435"/>
              <a:gd name="connsiteY16" fmla="*/ 1598220 h 1748555"/>
              <a:gd name="connsiteX17" fmla="*/ 1300563 w 1764435"/>
              <a:gd name="connsiteY17" fmla="*/ 1514045 h 1748555"/>
              <a:gd name="connsiteX18" fmla="*/ 1293060 w 1764435"/>
              <a:gd name="connsiteY18" fmla="*/ 1519388 h 1748555"/>
              <a:gd name="connsiteX19" fmla="*/ 1017662 w 1764435"/>
              <a:gd name="connsiteY19" fmla="*/ 1626826 h 1748555"/>
              <a:gd name="connsiteX20" fmla="*/ 1010698 w 1764435"/>
              <a:gd name="connsiteY20" fmla="*/ 1627387 h 1748555"/>
              <a:gd name="connsiteX21" fmla="*/ 1010698 w 1764435"/>
              <a:gd name="connsiteY21" fmla="*/ 1748555 h 1748555"/>
              <a:gd name="connsiteX22" fmla="*/ 709074 w 1764435"/>
              <a:gd name="connsiteY22" fmla="*/ 1748555 h 1748555"/>
              <a:gd name="connsiteX23" fmla="*/ 709074 w 1764435"/>
              <a:gd name="connsiteY23" fmla="*/ 1616932 h 1748555"/>
              <a:gd name="connsiteX24" fmla="*/ 454599 w 1764435"/>
              <a:gd name="connsiteY24" fmla="*/ 1506700 h 1748555"/>
              <a:gd name="connsiteX25" fmla="*/ 365195 w 1764435"/>
              <a:gd name="connsiteY25" fmla="*/ 1591809 h 1748555"/>
              <a:gd name="connsiteX26" fmla="*/ 155165 w 1764435"/>
              <a:gd name="connsiteY26" fmla="*/ 1375325 h 1748555"/>
              <a:gd name="connsiteX27" fmla="*/ 243279 w 1764435"/>
              <a:gd name="connsiteY27" fmla="*/ 1289839 h 1748555"/>
              <a:gd name="connsiteX28" fmla="*/ 136311 w 1764435"/>
              <a:gd name="connsiteY28" fmla="*/ 1024161 h 1748555"/>
              <a:gd name="connsiteX29" fmla="*/ 0 w 1764435"/>
              <a:gd name="connsiteY29" fmla="*/ 1017916 h 1748555"/>
              <a:gd name="connsiteX30" fmla="*/ 13805 w 1764435"/>
              <a:gd name="connsiteY30" fmla="*/ 716607 h 1748555"/>
              <a:gd name="connsiteX31" fmla="*/ 137591 w 1764435"/>
              <a:gd name="connsiteY31" fmla="*/ 722279 h 1748555"/>
              <a:gd name="connsiteX32" fmla="*/ 255898 w 1764435"/>
              <a:gd name="connsiteY32" fmla="*/ 446398 h 1748555"/>
              <a:gd name="connsiteX33" fmla="*/ 155077 w 1764435"/>
              <a:gd name="connsiteY33" fmla="*/ 342479 h 1748555"/>
              <a:gd name="connsiteX34" fmla="*/ 371560 w 1764435"/>
              <a:gd name="connsiteY34" fmla="*/ 132449 h 1748555"/>
              <a:gd name="connsiteX35" fmla="*/ 471585 w 1764435"/>
              <a:gd name="connsiteY35" fmla="*/ 235548 h 1748555"/>
              <a:gd name="connsiteX36" fmla="*/ 473859 w 1764435"/>
              <a:gd name="connsiteY36" fmla="*/ 233929 h 1748555"/>
              <a:gd name="connsiteX37" fmla="*/ 738328 w 1764435"/>
              <a:gd name="connsiteY37" fmla="*/ 129551 h 1748555"/>
              <a:gd name="connsiteX38" fmla="*/ 738328 w 1764435"/>
              <a:gd name="connsiteY38" fmla="*/ 0 h 1748555"/>
              <a:gd name="connsiteX39" fmla="*/ 1039953 w 1764435"/>
              <a:gd name="connsiteY39" fmla="*/ 0 h 1748555"/>
              <a:gd name="connsiteX40" fmla="*/ 1039953 w 1764435"/>
              <a:gd name="connsiteY40" fmla="*/ 130857 h 1748555"/>
              <a:gd name="connsiteX41" fmla="*/ 1040298 w 1764435"/>
              <a:gd name="connsiteY41" fmla="*/ 130895 h 1748555"/>
              <a:gd name="connsiteX42" fmla="*/ 1312320 w 1764435"/>
              <a:gd name="connsiteY42" fmla="*/ 246617 h 1748555"/>
              <a:gd name="connsiteX43" fmla="*/ 1315821 w 1764435"/>
              <a:gd name="connsiteY43" fmla="*/ 249273 h 1748555"/>
              <a:gd name="connsiteX44" fmla="*/ 1390262 w 1764435"/>
              <a:gd name="connsiteY44" fmla="*/ 177051 h 1748555"/>
              <a:gd name="connsiteX0" fmla="*/ 1266294 w 1764435"/>
              <a:gd name="connsiteY0" fmla="*/ 505238 h 1748555"/>
              <a:gd name="connsiteX1" fmla="*/ 512038 w 1764435"/>
              <a:gd name="connsiteY1" fmla="*/ 493824 h 1748555"/>
              <a:gd name="connsiteX2" fmla="*/ 500625 w 1764435"/>
              <a:gd name="connsiteY2" fmla="*/ 1248079 h 1748555"/>
              <a:gd name="connsiteX3" fmla="*/ 1254880 w 1764435"/>
              <a:gd name="connsiteY3" fmla="*/ 1259493 h 1748555"/>
              <a:gd name="connsiteX4" fmla="*/ 1266294 w 1764435"/>
              <a:gd name="connsiteY4" fmla="*/ 505238 h 1748555"/>
              <a:gd name="connsiteX5" fmla="*/ 1390262 w 1764435"/>
              <a:gd name="connsiteY5" fmla="*/ 177051 h 1748555"/>
              <a:gd name="connsiteX6" fmla="*/ 1600291 w 1764435"/>
              <a:gd name="connsiteY6" fmla="*/ 393535 h 1748555"/>
              <a:gd name="connsiteX7" fmla="*/ 1525503 w 1764435"/>
              <a:gd name="connsiteY7" fmla="*/ 466094 h 1748555"/>
              <a:gd name="connsiteX8" fmla="*/ 1526189 w 1764435"/>
              <a:gd name="connsiteY8" fmla="*/ 467058 h 1748555"/>
              <a:gd name="connsiteX9" fmla="*/ 1633627 w 1764435"/>
              <a:gd name="connsiteY9" fmla="*/ 742456 h 1748555"/>
              <a:gd name="connsiteX10" fmla="*/ 1633839 w 1764435"/>
              <a:gd name="connsiteY10" fmla="*/ 745095 h 1748555"/>
              <a:gd name="connsiteX11" fmla="*/ 1764435 w 1764435"/>
              <a:gd name="connsiteY11" fmla="*/ 751079 h 1748555"/>
              <a:gd name="connsiteX12" fmla="*/ 1750629 w 1764435"/>
              <a:gd name="connsiteY12" fmla="*/ 1052388 h 1748555"/>
              <a:gd name="connsiteX13" fmla="*/ 1625111 w 1764435"/>
              <a:gd name="connsiteY13" fmla="*/ 1046637 h 1748555"/>
              <a:gd name="connsiteX14" fmla="*/ 1515303 w 1764435"/>
              <a:gd name="connsiteY14" fmla="*/ 1302217 h 1748555"/>
              <a:gd name="connsiteX15" fmla="*/ 1598713 w 1764435"/>
              <a:gd name="connsiteY15" fmla="*/ 1388190 h 1748555"/>
              <a:gd name="connsiteX16" fmla="*/ 1382229 w 1764435"/>
              <a:gd name="connsiteY16" fmla="*/ 1598220 h 1748555"/>
              <a:gd name="connsiteX17" fmla="*/ 1300563 w 1764435"/>
              <a:gd name="connsiteY17" fmla="*/ 1514045 h 1748555"/>
              <a:gd name="connsiteX18" fmla="*/ 1293060 w 1764435"/>
              <a:gd name="connsiteY18" fmla="*/ 1519388 h 1748555"/>
              <a:gd name="connsiteX19" fmla="*/ 1017662 w 1764435"/>
              <a:gd name="connsiteY19" fmla="*/ 1626826 h 1748555"/>
              <a:gd name="connsiteX20" fmla="*/ 1010698 w 1764435"/>
              <a:gd name="connsiteY20" fmla="*/ 1627387 h 1748555"/>
              <a:gd name="connsiteX21" fmla="*/ 1010698 w 1764435"/>
              <a:gd name="connsiteY21" fmla="*/ 1748555 h 1748555"/>
              <a:gd name="connsiteX22" fmla="*/ 709074 w 1764435"/>
              <a:gd name="connsiteY22" fmla="*/ 1748555 h 1748555"/>
              <a:gd name="connsiteX23" fmla="*/ 709074 w 1764435"/>
              <a:gd name="connsiteY23" fmla="*/ 1616932 h 1748555"/>
              <a:gd name="connsiteX24" fmla="*/ 453841 w 1764435"/>
              <a:gd name="connsiteY24" fmla="*/ 1505919 h 1748555"/>
              <a:gd name="connsiteX25" fmla="*/ 365195 w 1764435"/>
              <a:gd name="connsiteY25" fmla="*/ 1591809 h 1748555"/>
              <a:gd name="connsiteX26" fmla="*/ 155165 w 1764435"/>
              <a:gd name="connsiteY26" fmla="*/ 1375325 h 1748555"/>
              <a:gd name="connsiteX27" fmla="*/ 243279 w 1764435"/>
              <a:gd name="connsiteY27" fmla="*/ 1289839 h 1748555"/>
              <a:gd name="connsiteX28" fmla="*/ 136311 w 1764435"/>
              <a:gd name="connsiteY28" fmla="*/ 1024161 h 1748555"/>
              <a:gd name="connsiteX29" fmla="*/ 0 w 1764435"/>
              <a:gd name="connsiteY29" fmla="*/ 1017916 h 1748555"/>
              <a:gd name="connsiteX30" fmla="*/ 13805 w 1764435"/>
              <a:gd name="connsiteY30" fmla="*/ 716607 h 1748555"/>
              <a:gd name="connsiteX31" fmla="*/ 137591 w 1764435"/>
              <a:gd name="connsiteY31" fmla="*/ 722279 h 1748555"/>
              <a:gd name="connsiteX32" fmla="*/ 255898 w 1764435"/>
              <a:gd name="connsiteY32" fmla="*/ 446398 h 1748555"/>
              <a:gd name="connsiteX33" fmla="*/ 155077 w 1764435"/>
              <a:gd name="connsiteY33" fmla="*/ 342479 h 1748555"/>
              <a:gd name="connsiteX34" fmla="*/ 371560 w 1764435"/>
              <a:gd name="connsiteY34" fmla="*/ 132449 h 1748555"/>
              <a:gd name="connsiteX35" fmla="*/ 471585 w 1764435"/>
              <a:gd name="connsiteY35" fmla="*/ 235548 h 1748555"/>
              <a:gd name="connsiteX36" fmla="*/ 473859 w 1764435"/>
              <a:gd name="connsiteY36" fmla="*/ 233929 h 1748555"/>
              <a:gd name="connsiteX37" fmla="*/ 738328 w 1764435"/>
              <a:gd name="connsiteY37" fmla="*/ 129551 h 1748555"/>
              <a:gd name="connsiteX38" fmla="*/ 738328 w 1764435"/>
              <a:gd name="connsiteY38" fmla="*/ 0 h 1748555"/>
              <a:gd name="connsiteX39" fmla="*/ 1039953 w 1764435"/>
              <a:gd name="connsiteY39" fmla="*/ 0 h 1748555"/>
              <a:gd name="connsiteX40" fmla="*/ 1039953 w 1764435"/>
              <a:gd name="connsiteY40" fmla="*/ 130857 h 1748555"/>
              <a:gd name="connsiteX41" fmla="*/ 1040298 w 1764435"/>
              <a:gd name="connsiteY41" fmla="*/ 130895 h 1748555"/>
              <a:gd name="connsiteX42" fmla="*/ 1312320 w 1764435"/>
              <a:gd name="connsiteY42" fmla="*/ 246617 h 1748555"/>
              <a:gd name="connsiteX43" fmla="*/ 1315821 w 1764435"/>
              <a:gd name="connsiteY43" fmla="*/ 249273 h 1748555"/>
              <a:gd name="connsiteX44" fmla="*/ 1390262 w 1764435"/>
              <a:gd name="connsiteY44" fmla="*/ 177051 h 1748555"/>
              <a:gd name="connsiteX0" fmla="*/ 1266294 w 1764435"/>
              <a:gd name="connsiteY0" fmla="*/ 505238 h 1748555"/>
              <a:gd name="connsiteX1" fmla="*/ 512038 w 1764435"/>
              <a:gd name="connsiteY1" fmla="*/ 493824 h 1748555"/>
              <a:gd name="connsiteX2" fmla="*/ 500625 w 1764435"/>
              <a:gd name="connsiteY2" fmla="*/ 1248079 h 1748555"/>
              <a:gd name="connsiteX3" fmla="*/ 1254880 w 1764435"/>
              <a:gd name="connsiteY3" fmla="*/ 1259493 h 1748555"/>
              <a:gd name="connsiteX4" fmla="*/ 1266294 w 1764435"/>
              <a:gd name="connsiteY4" fmla="*/ 505238 h 1748555"/>
              <a:gd name="connsiteX5" fmla="*/ 1390262 w 1764435"/>
              <a:gd name="connsiteY5" fmla="*/ 177051 h 1748555"/>
              <a:gd name="connsiteX6" fmla="*/ 1600291 w 1764435"/>
              <a:gd name="connsiteY6" fmla="*/ 393535 h 1748555"/>
              <a:gd name="connsiteX7" fmla="*/ 1525503 w 1764435"/>
              <a:gd name="connsiteY7" fmla="*/ 466094 h 1748555"/>
              <a:gd name="connsiteX8" fmla="*/ 1526189 w 1764435"/>
              <a:gd name="connsiteY8" fmla="*/ 467058 h 1748555"/>
              <a:gd name="connsiteX9" fmla="*/ 1633627 w 1764435"/>
              <a:gd name="connsiteY9" fmla="*/ 742456 h 1748555"/>
              <a:gd name="connsiteX10" fmla="*/ 1633839 w 1764435"/>
              <a:gd name="connsiteY10" fmla="*/ 745095 h 1748555"/>
              <a:gd name="connsiteX11" fmla="*/ 1764435 w 1764435"/>
              <a:gd name="connsiteY11" fmla="*/ 751079 h 1748555"/>
              <a:gd name="connsiteX12" fmla="*/ 1750629 w 1764435"/>
              <a:gd name="connsiteY12" fmla="*/ 1052388 h 1748555"/>
              <a:gd name="connsiteX13" fmla="*/ 1625111 w 1764435"/>
              <a:gd name="connsiteY13" fmla="*/ 1046637 h 1748555"/>
              <a:gd name="connsiteX14" fmla="*/ 1515303 w 1764435"/>
              <a:gd name="connsiteY14" fmla="*/ 1302217 h 1748555"/>
              <a:gd name="connsiteX15" fmla="*/ 1598713 w 1764435"/>
              <a:gd name="connsiteY15" fmla="*/ 1388190 h 1748555"/>
              <a:gd name="connsiteX16" fmla="*/ 1382229 w 1764435"/>
              <a:gd name="connsiteY16" fmla="*/ 1598220 h 1748555"/>
              <a:gd name="connsiteX17" fmla="*/ 1300563 w 1764435"/>
              <a:gd name="connsiteY17" fmla="*/ 1514045 h 1748555"/>
              <a:gd name="connsiteX18" fmla="*/ 1293060 w 1764435"/>
              <a:gd name="connsiteY18" fmla="*/ 1519388 h 1748555"/>
              <a:gd name="connsiteX19" fmla="*/ 1017662 w 1764435"/>
              <a:gd name="connsiteY19" fmla="*/ 1626826 h 1748555"/>
              <a:gd name="connsiteX20" fmla="*/ 1010698 w 1764435"/>
              <a:gd name="connsiteY20" fmla="*/ 1627387 h 1748555"/>
              <a:gd name="connsiteX21" fmla="*/ 1010698 w 1764435"/>
              <a:gd name="connsiteY21" fmla="*/ 1748555 h 1748555"/>
              <a:gd name="connsiteX22" fmla="*/ 709074 w 1764435"/>
              <a:gd name="connsiteY22" fmla="*/ 1748555 h 1748555"/>
              <a:gd name="connsiteX23" fmla="*/ 709074 w 1764435"/>
              <a:gd name="connsiteY23" fmla="*/ 1616932 h 1748555"/>
              <a:gd name="connsiteX24" fmla="*/ 453841 w 1764435"/>
              <a:gd name="connsiteY24" fmla="*/ 1505919 h 1748555"/>
              <a:gd name="connsiteX25" fmla="*/ 365195 w 1764435"/>
              <a:gd name="connsiteY25" fmla="*/ 1591809 h 1748555"/>
              <a:gd name="connsiteX26" fmla="*/ 155165 w 1764435"/>
              <a:gd name="connsiteY26" fmla="*/ 1375325 h 1748555"/>
              <a:gd name="connsiteX27" fmla="*/ 243279 w 1764435"/>
              <a:gd name="connsiteY27" fmla="*/ 1289839 h 1748555"/>
              <a:gd name="connsiteX28" fmla="*/ 136311 w 1764435"/>
              <a:gd name="connsiteY28" fmla="*/ 1024161 h 1748555"/>
              <a:gd name="connsiteX29" fmla="*/ 0 w 1764435"/>
              <a:gd name="connsiteY29" fmla="*/ 1017916 h 1748555"/>
              <a:gd name="connsiteX30" fmla="*/ 13805 w 1764435"/>
              <a:gd name="connsiteY30" fmla="*/ 716607 h 1748555"/>
              <a:gd name="connsiteX31" fmla="*/ 137591 w 1764435"/>
              <a:gd name="connsiteY31" fmla="*/ 722279 h 1748555"/>
              <a:gd name="connsiteX32" fmla="*/ 255898 w 1764435"/>
              <a:gd name="connsiteY32" fmla="*/ 446398 h 1748555"/>
              <a:gd name="connsiteX33" fmla="*/ 155077 w 1764435"/>
              <a:gd name="connsiteY33" fmla="*/ 342479 h 1748555"/>
              <a:gd name="connsiteX34" fmla="*/ 371560 w 1764435"/>
              <a:gd name="connsiteY34" fmla="*/ 132449 h 1748555"/>
              <a:gd name="connsiteX35" fmla="*/ 471585 w 1764435"/>
              <a:gd name="connsiteY35" fmla="*/ 235548 h 1748555"/>
              <a:gd name="connsiteX36" fmla="*/ 473859 w 1764435"/>
              <a:gd name="connsiteY36" fmla="*/ 233929 h 1748555"/>
              <a:gd name="connsiteX37" fmla="*/ 738328 w 1764435"/>
              <a:gd name="connsiteY37" fmla="*/ 129551 h 1748555"/>
              <a:gd name="connsiteX38" fmla="*/ 738328 w 1764435"/>
              <a:gd name="connsiteY38" fmla="*/ 0 h 1748555"/>
              <a:gd name="connsiteX39" fmla="*/ 1039953 w 1764435"/>
              <a:gd name="connsiteY39" fmla="*/ 0 h 1748555"/>
              <a:gd name="connsiteX40" fmla="*/ 1039953 w 1764435"/>
              <a:gd name="connsiteY40" fmla="*/ 130857 h 1748555"/>
              <a:gd name="connsiteX41" fmla="*/ 1040298 w 1764435"/>
              <a:gd name="connsiteY41" fmla="*/ 130895 h 1748555"/>
              <a:gd name="connsiteX42" fmla="*/ 1312320 w 1764435"/>
              <a:gd name="connsiteY42" fmla="*/ 246617 h 1748555"/>
              <a:gd name="connsiteX43" fmla="*/ 1315821 w 1764435"/>
              <a:gd name="connsiteY43" fmla="*/ 249273 h 1748555"/>
              <a:gd name="connsiteX44" fmla="*/ 1390262 w 1764435"/>
              <a:gd name="connsiteY44" fmla="*/ 177051 h 1748555"/>
              <a:gd name="connsiteX0" fmla="*/ 1266294 w 1764435"/>
              <a:gd name="connsiteY0" fmla="*/ 505238 h 1748555"/>
              <a:gd name="connsiteX1" fmla="*/ 512038 w 1764435"/>
              <a:gd name="connsiteY1" fmla="*/ 493824 h 1748555"/>
              <a:gd name="connsiteX2" fmla="*/ 500625 w 1764435"/>
              <a:gd name="connsiteY2" fmla="*/ 1248079 h 1748555"/>
              <a:gd name="connsiteX3" fmla="*/ 1254880 w 1764435"/>
              <a:gd name="connsiteY3" fmla="*/ 1259493 h 1748555"/>
              <a:gd name="connsiteX4" fmla="*/ 1266294 w 1764435"/>
              <a:gd name="connsiteY4" fmla="*/ 505238 h 1748555"/>
              <a:gd name="connsiteX5" fmla="*/ 1390262 w 1764435"/>
              <a:gd name="connsiteY5" fmla="*/ 177051 h 1748555"/>
              <a:gd name="connsiteX6" fmla="*/ 1600291 w 1764435"/>
              <a:gd name="connsiteY6" fmla="*/ 393535 h 1748555"/>
              <a:gd name="connsiteX7" fmla="*/ 1525503 w 1764435"/>
              <a:gd name="connsiteY7" fmla="*/ 466094 h 1748555"/>
              <a:gd name="connsiteX8" fmla="*/ 1526189 w 1764435"/>
              <a:gd name="connsiteY8" fmla="*/ 467058 h 1748555"/>
              <a:gd name="connsiteX9" fmla="*/ 1633627 w 1764435"/>
              <a:gd name="connsiteY9" fmla="*/ 742456 h 1748555"/>
              <a:gd name="connsiteX10" fmla="*/ 1633839 w 1764435"/>
              <a:gd name="connsiteY10" fmla="*/ 745095 h 1748555"/>
              <a:gd name="connsiteX11" fmla="*/ 1764435 w 1764435"/>
              <a:gd name="connsiteY11" fmla="*/ 751079 h 1748555"/>
              <a:gd name="connsiteX12" fmla="*/ 1750629 w 1764435"/>
              <a:gd name="connsiteY12" fmla="*/ 1052388 h 1748555"/>
              <a:gd name="connsiteX13" fmla="*/ 1625111 w 1764435"/>
              <a:gd name="connsiteY13" fmla="*/ 1046637 h 1748555"/>
              <a:gd name="connsiteX14" fmla="*/ 1515303 w 1764435"/>
              <a:gd name="connsiteY14" fmla="*/ 1302217 h 1748555"/>
              <a:gd name="connsiteX15" fmla="*/ 1598713 w 1764435"/>
              <a:gd name="connsiteY15" fmla="*/ 1388190 h 1748555"/>
              <a:gd name="connsiteX16" fmla="*/ 1382229 w 1764435"/>
              <a:gd name="connsiteY16" fmla="*/ 1598220 h 1748555"/>
              <a:gd name="connsiteX17" fmla="*/ 1300563 w 1764435"/>
              <a:gd name="connsiteY17" fmla="*/ 1514045 h 1748555"/>
              <a:gd name="connsiteX18" fmla="*/ 1293060 w 1764435"/>
              <a:gd name="connsiteY18" fmla="*/ 1519388 h 1748555"/>
              <a:gd name="connsiteX19" fmla="*/ 1017662 w 1764435"/>
              <a:gd name="connsiteY19" fmla="*/ 1626826 h 1748555"/>
              <a:gd name="connsiteX20" fmla="*/ 1010698 w 1764435"/>
              <a:gd name="connsiteY20" fmla="*/ 1627387 h 1748555"/>
              <a:gd name="connsiteX21" fmla="*/ 1010698 w 1764435"/>
              <a:gd name="connsiteY21" fmla="*/ 1748555 h 1748555"/>
              <a:gd name="connsiteX22" fmla="*/ 709074 w 1764435"/>
              <a:gd name="connsiteY22" fmla="*/ 1748555 h 1748555"/>
              <a:gd name="connsiteX23" fmla="*/ 709074 w 1764435"/>
              <a:gd name="connsiteY23" fmla="*/ 1616932 h 1748555"/>
              <a:gd name="connsiteX24" fmla="*/ 453841 w 1764435"/>
              <a:gd name="connsiteY24" fmla="*/ 1505919 h 1748555"/>
              <a:gd name="connsiteX25" fmla="*/ 365195 w 1764435"/>
              <a:gd name="connsiteY25" fmla="*/ 1591809 h 1748555"/>
              <a:gd name="connsiteX26" fmla="*/ 155165 w 1764435"/>
              <a:gd name="connsiteY26" fmla="*/ 1375325 h 1748555"/>
              <a:gd name="connsiteX27" fmla="*/ 243279 w 1764435"/>
              <a:gd name="connsiteY27" fmla="*/ 1289839 h 1748555"/>
              <a:gd name="connsiteX28" fmla="*/ 136311 w 1764435"/>
              <a:gd name="connsiteY28" fmla="*/ 1024161 h 1748555"/>
              <a:gd name="connsiteX29" fmla="*/ 0 w 1764435"/>
              <a:gd name="connsiteY29" fmla="*/ 1017916 h 1748555"/>
              <a:gd name="connsiteX30" fmla="*/ 13805 w 1764435"/>
              <a:gd name="connsiteY30" fmla="*/ 716607 h 1748555"/>
              <a:gd name="connsiteX31" fmla="*/ 137591 w 1764435"/>
              <a:gd name="connsiteY31" fmla="*/ 722279 h 1748555"/>
              <a:gd name="connsiteX32" fmla="*/ 255898 w 1764435"/>
              <a:gd name="connsiteY32" fmla="*/ 446398 h 1748555"/>
              <a:gd name="connsiteX33" fmla="*/ 155077 w 1764435"/>
              <a:gd name="connsiteY33" fmla="*/ 342479 h 1748555"/>
              <a:gd name="connsiteX34" fmla="*/ 371560 w 1764435"/>
              <a:gd name="connsiteY34" fmla="*/ 132449 h 1748555"/>
              <a:gd name="connsiteX35" fmla="*/ 471585 w 1764435"/>
              <a:gd name="connsiteY35" fmla="*/ 235548 h 1748555"/>
              <a:gd name="connsiteX36" fmla="*/ 473859 w 1764435"/>
              <a:gd name="connsiteY36" fmla="*/ 233929 h 1748555"/>
              <a:gd name="connsiteX37" fmla="*/ 738328 w 1764435"/>
              <a:gd name="connsiteY37" fmla="*/ 129551 h 1748555"/>
              <a:gd name="connsiteX38" fmla="*/ 738328 w 1764435"/>
              <a:gd name="connsiteY38" fmla="*/ 0 h 1748555"/>
              <a:gd name="connsiteX39" fmla="*/ 1039953 w 1764435"/>
              <a:gd name="connsiteY39" fmla="*/ 0 h 1748555"/>
              <a:gd name="connsiteX40" fmla="*/ 1039953 w 1764435"/>
              <a:gd name="connsiteY40" fmla="*/ 130857 h 1748555"/>
              <a:gd name="connsiteX41" fmla="*/ 1040298 w 1764435"/>
              <a:gd name="connsiteY41" fmla="*/ 130895 h 1748555"/>
              <a:gd name="connsiteX42" fmla="*/ 1312320 w 1764435"/>
              <a:gd name="connsiteY42" fmla="*/ 246617 h 1748555"/>
              <a:gd name="connsiteX43" fmla="*/ 1315821 w 1764435"/>
              <a:gd name="connsiteY43" fmla="*/ 249273 h 1748555"/>
              <a:gd name="connsiteX44" fmla="*/ 1390262 w 1764435"/>
              <a:gd name="connsiteY44" fmla="*/ 177051 h 1748555"/>
              <a:gd name="connsiteX0" fmla="*/ 1266294 w 1764435"/>
              <a:gd name="connsiteY0" fmla="*/ 505238 h 1748555"/>
              <a:gd name="connsiteX1" fmla="*/ 512038 w 1764435"/>
              <a:gd name="connsiteY1" fmla="*/ 493824 h 1748555"/>
              <a:gd name="connsiteX2" fmla="*/ 500625 w 1764435"/>
              <a:gd name="connsiteY2" fmla="*/ 1248079 h 1748555"/>
              <a:gd name="connsiteX3" fmla="*/ 1254880 w 1764435"/>
              <a:gd name="connsiteY3" fmla="*/ 1259493 h 1748555"/>
              <a:gd name="connsiteX4" fmla="*/ 1266294 w 1764435"/>
              <a:gd name="connsiteY4" fmla="*/ 505238 h 1748555"/>
              <a:gd name="connsiteX5" fmla="*/ 1390262 w 1764435"/>
              <a:gd name="connsiteY5" fmla="*/ 177051 h 1748555"/>
              <a:gd name="connsiteX6" fmla="*/ 1600291 w 1764435"/>
              <a:gd name="connsiteY6" fmla="*/ 393535 h 1748555"/>
              <a:gd name="connsiteX7" fmla="*/ 1525503 w 1764435"/>
              <a:gd name="connsiteY7" fmla="*/ 466094 h 1748555"/>
              <a:gd name="connsiteX8" fmla="*/ 1526189 w 1764435"/>
              <a:gd name="connsiteY8" fmla="*/ 467058 h 1748555"/>
              <a:gd name="connsiteX9" fmla="*/ 1633627 w 1764435"/>
              <a:gd name="connsiteY9" fmla="*/ 742456 h 1748555"/>
              <a:gd name="connsiteX10" fmla="*/ 1633839 w 1764435"/>
              <a:gd name="connsiteY10" fmla="*/ 745095 h 1748555"/>
              <a:gd name="connsiteX11" fmla="*/ 1764435 w 1764435"/>
              <a:gd name="connsiteY11" fmla="*/ 751079 h 1748555"/>
              <a:gd name="connsiteX12" fmla="*/ 1750629 w 1764435"/>
              <a:gd name="connsiteY12" fmla="*/ 1052388 h 1748555"/>
              <a:gd name="connsiteX13" fmla="*/ 1625111 w 1764435"/>
              <a:gd name="connsiteY13" fmla="*/ 1046637 h 1748555"/>
              <a:gd name="connsiteX14" fmla="*/ 1515303 w 1764435"/>
              <a:gd name="connsiteY14" fmla="*/ 1302217 h 1748555"/>
              <a:gd name="connsiteX15" fmla="*/ 1598713 w 1764435"/>
              <a:gd name="connsiteY15" fmla="*/ 1388190 h 1748555"/>
              <a:gd name="connsiteX16" fmla="*/ 1382229 w 1764435"/>
              <a:gd name="connsiteY16" fmla="*/ 1598220 h 1748555"/>
              <a:gd name="connsiteX17" fmla="*/ 1300563 w 1764435"/>
              <a:gd name="connsiteY17" fmla="*/ 1514045 h 1748555"/>
              <a:gd name="connsiteX18" fmla="*/ 1293060 w 1764435"/>
              <a:gd name="connsiteY18" fmla="*/ 1519388 h 1748555"/>
              <a:gd name="connsiteX19" fmla="*/ 1017662 w 1764435"/>
              <a:gd name="connsiteY19" fmla="*/ 1626826 h 1748555"/>
              <a:gd name="connsiteX20" fmla="*/ 1010698 w 1764435"/>
              <a:gd name="connsiteY20" fmla="*/ 1627387 h 1748555"/>
              <a:gd name="connsiteX21" fmla="*/ 1010698 w 1764435"/>
              <a:gd name="connsiteY21" fmla="*/ 1748555 h 1748555"/>
              <a:gd name="connsiteX22" fmla="*/ 709074 w 1764435"/>
              <a:gd name="connsiteY22" fmla="*/ 1748555 h 1748555"/>
              <a:gd name="connsiteX23" fmla="*/ 709074 w 1764435"/>
              <a:gd name="connsiteY23" fmla="*/ 1616932 h 1748555"/>
              <a:gd name="connsiteX24" fmla="*/ 453841 w 1764435"/>
              <a:gd name="connsiteY24" fmla="*/ 1505919 h 1748555"/>
              <a:gd name="connsiteX25" fmla="*/ 365195 w 1764435"/>
              <a:gd name="connsiteY25" fmla="*/ 1591809 h 1748555"/>
              <a:gd name="connsiteX26" fmla="*/ 155165 w 1764435"/>
              <a:gd name="connsiteY26" fmla="*/ 1375325 h 1748555"/>
              <a:gd name="connsiteX27" fmla="*/ 243279 w 1764435"/>
              <a:gd name="connsiteY27" fmla="*/ 1289839 h 1748555"/>
              <a:gd name="connsiteX28" fmla="*/ 136311 w 1764435"/>
              <a:gd name="connsiteY28" fmla="*/ 1024161 h 1748555"/>
              <a:gd name="connsiteX29" fmla="*/ 0 w 1764435"/>
              <a:gd name="connsiteY29" fmla="*/ 1017916 h 1748555"/>
              <a:gd name="connsiteX30" fmla="*/ 13805 w 1764435"/>
              <a:gd name="connsiteY30" fmla="*/ 716607 h 1748555"/>
              <a:gd name="connsiteX31" fmla="*/ 137591 w 1764435"/>
              <a:gd name="connsiteY31" fmla="*/ 722279 h 1748555"/>
              <a:gd name="connsiteX32" fmla="*/ 255921 w 1764435"/>
              <a:gd name="connsiteY32" fmla="*/ 444859 h 1748555"/>
              <a:gd name="connsiteX33" fmla="*/ 155077 w 1764435"/>
              <a:gd name="connsiteY33" fmla="*/ 342479 h 1748555"/>
              <a:gd name="connsiteX34" fmla="*/ 371560 w 1764435"/>
              <a:gd name="connsiteY34" fmla="*/ 132449 h 1748555"/>
              <a:gd name="connsiteX35" fmla="*/ 471585 w 1764435"/>
              <a:gd name="connsiteY35" fmla="*/ 235548 h 1748555"/>
              <a:gd name="connsiteX36" fmla="*/ 473859 w 1764435"/>
              <a:gd name="connsiteY36" fmla="*/ 233929 h 1748555"/>
              <a:gd name="connsiteX37" fmla="*/ 738328 w 1764435"/>
              <a:gd name="connsiteY37" fmla="*/ 129551 h 1748555"/>
              <a:gd name="connsiteX38" fmla="*/ 738328 w 1764435"/>
              <a:gd name="connsiteY38" fmla="*/ 0 h 1748555"/>
              <a:gd name="connsiteX39" fmla="*/ 1039953 w 1764435"/>
              <a:gd name="connsiteY39" fmla="*/ 0 h 1748555"/>
              <a:gd name="connsiteX40" fmla="*/ 1039953 w 1764435"/>
              <a:gd name="connsiteY40" fmla="*/ 130857 h 1748555"/>
              <a:gd name="connsiteX41" fmla="*/ 1040298 w 1764435"/>
              <a:gd name="connsiteY41" fmla="*/ 130895 h 1748555"/>
              <a:gd name="connsiteX42" fmla="*/ 1312320 w 1764435"/>
              <a:gd name="connsiteY42" fmla="*/ 246617 h 1748555"/>
              <a:gd name="connsiteX43" fmla="*/ 1315821 w 1764435"/>
              <a:gd name="connsiteY43" fmla="*/ 249273 h 1748555"/>
              <a:gd name="connsiteX44" fmla="*/ 1390262 w 1764435"/>
              <a:gd name="connsiteY44" fmla="*/ 177051 h 1748555"/>
              <a:gd name="connsiteX0" fmla="*/ 1266294 w 1764435"/>
              <a:gd name="connsiteY0" fmla="*/ 505238 h 1748555"/>
              <a:gd name="connsiteX1" fmla="*/ 512038 w 1764435"/>
              <a:gd name="connsiteY1" fmla="*/ 493824 h 1748555"/>
              <a:gd name="connsiteX2" fmla="*/ 500625 w 1764435"/>
              <a:gd name="connsiteY2" fmla="*/ 1248079 h 1748555"/>
              <a:gd name="connsiteX3" fmla="*/ 1254880 w 1764435"/>
              <a:gd name="connsiteY3" fmla="*/ 1259493 h 1748555"/>
              <a:gd name="connsiteX4" fmla="*/ 1266294 w 1764435"/>
              <a:gd name="connsiteY4" fmla="*/ 505238 h 1748555"/>
              <a:gd name="connsiteX5" fmla="*/ 1390262 w 1764435"/>
              <a:gd name="connsiteY5" fmla="*/ 177051 h 1748555"/>
              <a:gd name="connsiteX6" fmla="*/ 1600291 w 1764435"/>
              <a:gd name="connsiteY6" fmla="*/ 393535 h 1748555"/>
              <a:gd name="connsiteX7" fmla="*/ 1525503 w 1764435"/>
              <a:gd name="connsiteY7" fmla="*/ 466094 h 1748555"/>
              <a:gd name="connsiteX8" fmla="*/ 1526189 w 1764435"/>
              <a:gd name="connsiteY8" fmla="*/ 467058 h 1748555"/>
              <a:gd name="connsiteX9" fmla="*/ 1633627 w 1764435"/>
              <a:gd name="connsiteY9" fmla="*/ 742456 h 1748555"/>
              <a:gd name="connsiteX10" fmla="*/ 1633839 w 1764435"/>
              <a:gd name="connsiteY10" fmla="*/ 745095 h 1748555"/>
              <a:gd name="connsiteX11" fmla="*/ 1764435 w 1764435"/>
              <a:gd name="connsiteY11" fmla="*/ 751079 h 1748555"/>
              <a:gd name="connsiteX12" fmla="*/ 1750629 w 1764435"/>
              <a:gd name="connsiteY12" fmla="*/ 1052388 h 1748555"/>
              <a:gd name="connsiteX13" fmla="*/ 1625111 w 1764435"/>
              <a:gd name="connsiteY13" fmla="*/ 1046637 h 1748555"/>
              <a:gd name="connsiteX14" fmla="*/ 1515303 w 1764435"/>
              <a:gd name="connsiteY14" fmla="*/ 1302217 h 1748555"/>
              <a:gd name="connsiteX15" fmla="*/ 1598713 w 1764435"/>
              <a:gd name="connsiteY15" fmla="*/ 1388190 h 1748555"/>
              <a:gd name="connsiteX16" fmla="*/ 1382229 w 1764435"/>
              <a:gd name="connsiteY16" fmla="*/ 1598220 h 1748555"/>
              <a:gd name="connsiteX17" fmla="*/ 1300563 w 1764435"/>
              <a:gd name="connsiteY17" fmla="*/ 1514045 h 1748555"/>
              <a:gd name="connsiteX18" fmla="*/ 1293060 w 1764435"/>
              <a:gd name="connsiteY18" fmla="*/ 1519388 h 1748555"/>
              <a:gd name="connsiteX19" fmla="*/ 1017662 w 1764435"/>
              <a:gd name="connsiteY19" fmla="*/ 1626826 h 1748555"/>
              <a:gd name="connsiteX20" fmla="*/ 1010698 w 1764435"/>
              <a:gd name="connsiteY20" fmla="*/ 1627387 h 1748555"/>
              <a:gd name="connsiteX21" fmla="*/ 1010698 w 1764435"/>
              <a:gd name="connsiteY21" fmla="*/ 1748555 h 1748555"/>
              <a:gd name="connsiteX22" fmla="*/ 709074 w 1764435"/>
              <a:gd name="connsiteY22" fmla="*/ 1748555 h 1748555"/>
              <a:gd name="connsiteX23" fmla="*/ 709074 w 1764435"/>
              <a:gd name="connsiteY23" fmla="*/ 1616932 h 1748555"/>
              <a:gd name="connsiteX24" fmla="*/ 453841 w 1764435"/>
              <a:gd name="connsiteY24" fmla="*/ 1505919 h 1748555"/>
              <a:gd name="connsiteX25" fmla="*/ 365195 w 1764435"/>
              <a:gd name="connsiteY25" fmla="*/ 1591809 h 1748555"/>
              <a:gd name="connsiteX26" fmla="*/ 155165 w 1764435"/>
              <a:gd name="connsiteY26" fmla="*/ 1375325 h 1748555"/>
              <a:gd name="connsiteX27" fmla="*/ 243279 w 1764435"/>
              <a:gd name="connsiteY27" fmla="*/ 1289839 h 1748555"/>
              <a:gd name="connsiteX28" fmla="*/ 136311 w 1764435"/>
              <a:gd name="connsiteY28" fmla="*/ 1024161 h 1748555"/>
              <a:gd name="connsiteX29" fmla="*/ 0 w 1764435"/>
              <a:gd name="connsiteY29" fmla="*/ 1017916 h 1748555"/>
              <a:gd name="connsiteX30" fmla="*/ 13805 w 1764435"/>
              <a:gd name="connsiteY30" fmla="*/ 716607 h 1748555"/>
              <a:gd name="connsiteX31" fmla="*/ 137591 w 1764435"/>
              <a:gd name="connsiteY31" fmla="*/ 722279 h 1748555"/>
              <a:gd name="connsiteX32" fmla="*/ 255921 w 1764435"/>
              <a:gd name="connsiteY32" fmla="*/ 444859 h 1748555"/>
              <a:gd name="connsiteX33" fmla="*/ 155077 w 1764435"/>
              <a:gd name="connsiteY33" fmla="*/ 342479 h 1748555"/>
              <a:gd name="connsiteX34" fmla="*/ 371560 w 1764435"/>
              <a:gd name="connsiteY34" fmla="*/ 132449 h 1748555"/>
              <a:gd name="connsiteX35" fmla="*/ 471585 w 1764435"/>
              <a:gd name="connsiteY35" fmla="*/ 235548 h 1748555"/>
              <a:gd name="connsiteX36" fmla="*/ 473859 w 1764435"/>
              <a:gd name="connsiteY36" fmla="*/ 233929 h 1748555"/>
              <a:gd name="connsiteX37" fmla="*/ 738328 w 1764435"/>
              <a:gd name="connsiteY37" fmla="*/ 129551 h 1748555"/>
              <a:gd name="connsiteX38" fmla="*/ 738328 w 1764435"/>
              <a:gd name="connsiteY38" fmla="*/ 0 h 1748555"/>
              <a:gd name="connsiteX39" fmla="*/ 1039953 w 1764435"/>
              <a:gd name="connsiteY39" fmla="*/ 0 h 1748555"/>
              <a:gd name="connsiteX40" fmla="*/ 1039953 w 1764435"/>
              <a:gd name="connsiteY40" fmla="*/ 130857 h 1748555"/>
              <a:gd name="connsiteX41" fmla="*/ 1040298 w 1764435"/>
              <a:gd name="connsiteY41" fmla="*/ 130895 h 1748555"/>
              <a:gd name="connsiteX42" fmla="*/ 1312320 w 1764435"/>
              <a:gd name="connsiteY42" fmla="*/ 246617 h 1748555"/>
              <a:gd name="connsiteX43" fmla="*/ 1315821 w 1764435"/>
              <a:gd name="connsiteY43" fmla="*/ 249273 h 1748555"/>
              <a:gd name="connsiteX44" fmla="*/ 1390262 w 1764435"/>
              <a:gd name="connsiteY44" fmla="*/ 177051 h 1748555"/>
              <a:gd name="connsiteX0" fmla="*/ 1266294 w 1764435"/>
              <a:gd name="connsiteY0" fmla="*/ 505238 h 1748555"/>
              <a:gd name="connsiteX1" fmla="*/ 512038 w 1764435"/>
              <a:gd name="connsiteY1" fmla="*/ 493824 h 1748555"/>
              <a:gd name="connsiteX2" fmla="*/ 500625 w 1764435"/>
              <a:gd name="connsiteY2" fmla="*/ 1248079 h 1748555"/>
              <a:gd name="connsiteX3" fmla="*/ 1254880 w 1764435"/>
              <a:gd name="connsiteY3" fmla="*/ 1259493 h 1748555"/>
              <a:gd name="connsiteX4" fmla="*/ 1266294 w 1764435"/>
              <a:gd name="connsiteY4" fmla="*/ 505238 h 1748555"/>
              <a:gd name="connsiteX5" fmla="*/ 1390262 w 1764435"/>
              <a:gd name="connsiteY5" fmla="*/ 177051 h 1748555"/>
              <a:gd name="connsiteX6" fmla="*/ 1600291 w 1764435"/>
              <a:gd name="connsiteY6" fmla="*/ 393535 h 1748555"/>
              <a:gd name="connsiteX7" fmla="*/ 1525503 w 1764435"/>
              <a:gd name="connsiteY7" fmla="*/ 466094 h 1748555"/>
              <a:gd name="connsiteX8" fmla="*/ 1526189 w 1764435"/>
              <a:gd name="connsiteY8" fmla="*/ 467058 h 1748555"/>
              <a:gd name="connsiteX9" fmla="*/ 1633627 w 1764435"/>
              <a:gd name="connsiteY9" fmla="*/ 742456 h 1748555"/>
              <a:gd name="connsiteX10" fmla="*/ 1633839 w 1764435"/>
              <a:gd name="connsiteY10" fmla="*/ 745095 h 1748555"/>
              <a:gd name="connsiteX11" fmla="*/ 1764435 w 1764435"/>
              <a:gd name="connsiteY11" fmla="*/ 751079 h 1748555"/>
              <a:gd name="connsiteX12" fmla="*/ 1750629 w 1764435"/>
              <a:gd name="connsiteY12" fmla="*/ 1052388 h 1748555"/>
              <a:gd name="connsiteX13" fmla="*/ 1625111 w 1764435"/>
              <a:gd name="connsiteY13" fmla="*/ 1046637 h 1748555"/>
              <a:gd name="connsiteX14" fmla="*/ 1515303 w 1764435"/>
              <a:gd name="connsiteY14" fmla="*/ 1302217 h 1748555"/>
              <a:gd name="connsiteX15" fmla="*/ 1598713 w 1764435"/>
              <a:gd name="connsiteY15" fmla="*/ 1388190 h 1748555"/>
              <a:gd name="connsiteX16" fmla="*/ 1382229 w 1764435"/>
              <a:gd name="connsiteY16" fmla="*/ 1598220 h 1748555"/>
              <a:gd name="connsiteX17" fmla="*/ 1300563 w 1764435"/>
              <a:gd name="connsiteY17" fmla="*/ 1514045 h 1748555"/>
              <a:gd name="connsiteX18" fmla="*/ 1293060 w 1764435"/>
              <a:gd name="connsiteY18" fmla="*/ 1519388 h 1748555"/>
              <a:gd name="connsiteX19" fmla="*/ 1017662 w 1764435"/>
              <a:gd name="connsiteY19" fmla="*/ 1626826 h 1748555"/>
              <a:gd name="connsiteX20" fmla="*/ 1010698 w 1764435"/>
              <a:gd name="connsiteY20" fmla="*/ 1627387 h 1748555"/>
              <a:gd name="connsiteX21" fmla="*/ 1010698 w 1764435"/>
              <a:gd name="connsiteY21" fmla="*/ 1748555 h 1748555"/>
              <a:gd name="connsiteX22" fmla="*/ 709074 w 1764435"/>
              <a:gd name="connsiteY22" fmla="*/ 1748555 h 1748555"/>
              <a:gd name="connsiteX23" fmla="*/ 709074 w 1764435"/>
              <a:gd name="connsiteY23" fmla="*/ 1616932 h 1748555"/>
              <a:gd name="connsiteX24" fmla="*/ 453841 w 1764435"/>
              <a:gd name="connsiteY24" fmla="*/ 1505919 h 1748555"/>
              <a:gd name="connsiteX25" fmla="*/ 365195 w 1764435"/>
              <a:gd name="connsiteY25" fmla="*/ 1591809 h 1748555"/>
              <a:gd name="connsiteX26" fmla="*/ 155165 w 1764435"/>
              <a:gd name="connsiteY26" fmla="*/ 1375325 h 1748555"/>
              <a:gd name="connsiteX27" fmla="*/ 243279 w 1764435"/>
              <a:gd name="connsiteY27" fmla="*/ 1289839 h 1748555"/>
              <a:gd name="connsiteX28" fmla="*/ 136311 w 1764435"/>
              <a:gd name="connsiteY28" fmla="*/ 1024161 h 1748555"/>
              <a:gd name="connsiteX29" fmla="*/ 0 w 1764435"/>
              <a:gd name="connsiteY29" fmla="*/ 1017916 h 1748555"/>
              <a:gd name="connsiteX30" fmla="*/ 13805 w 1764435"/>
              <a:gd name="connsiteY30" fmla="*/ 716607 h 1748555"/>
              <a:gd name="connsiteX31" fmla="*/ 137591 w 1764435"/>
              <a:gd name="connsiteY31" fmla="*/ 722279 h 1748555"/>
              <a:gd name="connsiteX32" fmla="*/ 255921 w 1764435"/>
              <a:gd name="connsiteY32" fmla="*/ 444859 h 1748555"/>
              <a:gd name="connsiteX33" fmla="*/ 155077 w 1764435"/>
              <a:gd name="connsiteY33" fmla="*/ 342479 h 1748555"/>
              <a:gd name="connsiteX34" fmla="*/ 371560 w 1764435"/>
              <a:gd name="connsiteY34" fmla="*/ 132449 h 1748555"/>
              <a:gd name="connsiteX35" fmla="*/ 471585 w 1764435"/>
              <a:gd name="connsiteY35" fmla="*/ 235548 h 1748555"/>
              <a:gd name="connsiteX36" fmla="*/ 473859 w 1764435"/>
              <a:gd name="connsiteY36" fmla="*/ 233929 h 1748555"/>
              <a:gd name="connsiteX37" fmla="*/ 738328 w 1764435"/>
              <a:gd name="connsiteY37" fmla="*/ 129551 h 1748555"/>
              <a:gd name="connsiteX38" fmla="*/ 738328 w 1764435"/>
              <a:gd name="connsiteY38" fmla="*/ 0 h 1748555"/>
              <a:gd name="connsiteX39" fmla="*/ 1039953 w 1764435"/>
              <a:gd name="connsiteY39" fmla="*/ 0 h 1748555"/>
              <a:gd name="connsiteX40" fmla="*/ 1039953 w 1764435"/>
              <a:gd name="connsiteY40" fmla="*/ 130857 h 1748555"/>
              <a:gd name="connsiteX41" fmla="*/ 1040298 w 1764435"/>
              <a:gd name="connsiteY41" fmla="*/ 130895 h 1748555"/>
              <a:gd name="connsiteX42" fmla="*/ 1312320 w 1764435"/>
              <a:gd name="connsiteY42" fmla="*/ 246617 h 1748555"/>
              <a:gd name="connsiteX43" fmla="*/ 1315821 w 1764435"/>
              <a:gd name="connsiteY43" fmla="*/ 249273 h 1748555"/>
              <a:gd name="connsiteX44" fmla="*/ 1390262 w 1764435"/>
              <a:gd name="connsiteY44" fmla="*/ 177051 h 1748555"/>
              <a:gd name="connsiteX0" fmla="*/ 1266294 w 1764435"/>
              <a:gd name="connsiteY0" fmla="*/ 505238 h 1748555"/>
              <a:gd name="connsiteX1" fmla="*/ 512038 w 1764435"/>
              <a:gd name="connsiteY1" fmla="*/ 493824 h 1748555"/>
              <a:gd name="connsiteX2" fmla="*/ 500625 w 1764435"/>
              <a:gd name="connsiteY2" fmla="*/ 1248079 h 1748555"/>
              <a:gd name="connsiteX3" fmla="*/ 1254880 w 1764435"/>
              <a:gd name="connsiteY3" fmla="*/ 1259493 h 1748555"/>
              <a:gd name="connsiteX4" fmla="*/ 1266294 w 1764435"/>
              <a:gd name="connsiteY4" fmla="*/ 505238 h 1748555"/>
              <a:gd name="connsiteX5" fmla="*/ 1390262 w 1764435"/>
              <a:gd name="connsiteY5" fmla="*/ 177051 h 1748555"/>
              <a:gd name="connsiteX6" fmla="*/ 1600291 w 1764435"/>
              <a:gd name="connsiteY6" fmla="*/ 393535 h 1748555"/>
              <a:gd name="connsiteX7" fmla="*/ 1525503 w 1764435"/>
              <a:gd name="connsiteY7" fmla="*/ 466094 h 1748555"/>
              <a:gd name="connsiteX8" fmla="*/ 1526189 w 1764435"/>
              <a:gd name="connsiteY8" fmla="*/ 467058 h 1748555"/>
              <a:gd name="connsiteX9" fmla="*/ 1633627 w 1764435"/>
              <a:gd name="connsiteY9" fmla="*/ 742456 h 1748555"/>
              <a:gd name="connsiteX10" fmla="*/ 1633839 w 1764435"/>
              <a:gd name="connsiteY10" fmla="*/ 745095 h 1748555"/>
              <a:gd name="connsiteX11" fmla="*/ 1764435 w 1764435"/>
              <a:gd name="connsiteY11" fmla="*/ 751079 h 1748555"/>
              <a:gd name="connsiteX12" fmla="*/ 1750629 w 1764435"/>
              <a:gd name="connsiteY12" fmla="*/ 1052388 h 1748555"/>
              <a:gd name="connsiteX13" fmla="*/ 1625111 w 1764435"/>
              <a:gd name="connsiteY13" fmla="*/ 1046637 h 1748555"/>
              <a:gd name="connsiteX14" fmla="*/ 1515303 w 1764435"/>
              <a:gd name="connsiteY14" fmla="*/ 1302217 h 1748555"/>
              <a:gd name="connsiteX15" fmla="*/ 1598713 w 1764435"/>
              <a:gd name="connsiteY15" fmla="*/ 1388190 h 1748555"/>
              <a:gd name="connsiteX16" fmla="*/ 1382229 w 1764435"/>
              <a:gd name="connsiteY16" fmla="*/ 1598220 h 1748555"/>
              <a:gd name="connsiteX17" fmla="*/ 1300563 w 1764435"/>
              <a:gd name="connsiteY17" fmla="*/ 1514045 h 1748555"/>
              <a:gd name="connsiteX18" fmla="*/ 1293060 w 1764435"/>
              <a:gd name="connsiteY18" fmla="*/ 1519388 h 1748555"/>
              <a:gd name="connsiteX19" fmla="*/ 1017662 w 1764435"/>
              <a:gd name="connsiteY19" fmla="*/ 1626826 h 1748555"/>
              <a:gd name="connsiteX20" fmla="*/ 1010698 w 1764435"/>
              <a:gd name="connsiteY20" fmla="*/ 1627387 h 1748555"/>
              <a:gd name="connsiteX21" fmla="*/ 1010698 w 1764435"/>
              <a:gd name="connsiteY21" fmla="*/ 1748555 h 1748555"/>
              <a:gd name="connsiteX22" fmla="*/ 709074 w 1764435"/>
              <a:gd name="connsiteY22" fmla="*/ 1748555 h 1748555"/>
              <a:gd name="connsiteX23" fmla="*/ 709074 w 1764435"/>
              <a:gd name="connsiteY23" fmla="*/ 1616932 h 1748555"/>
              <a:gd name="connsiteX24" fmla="*/ 453841 w 1764435"/>
              <a:gd name="connsiteY24" fmla="*/ 1505919 h 1748555"/>
              <a:gd name="connsiteX25" fmla="*/ 365195 w 1764435"/>
              <a:gd name="connsiteY25" fmla="*/ 1591809 h 1748555"/>
              <a:gd name="connsiteX26" fmla="*/ 155165 w 1764435"/>
              <a:gd name="connsiteY26" fmla="*/ 1375325 h 1748555"/>
              <a:gd name="connsiteX27" fmla="*/ 243279 w 1764435"/>
              <a:gd name="connsiteY27" fmla="*/ 1289839 h 1748555"/>
              <a:gd name="connsiteX28" fmla="*/ 136311 w 1764435"/>
              <a:gd name="connsiteY28" fmla="*/ 1024161 h 1748555"/>
              <a:gd name="connsiteX29" fmla="*/ 0 w 1764435"/>
              <a:gd name="connsiteY29" fmla="*/ 1017916 h 1748555"/>
              <a:gd name="connsiteX30" fmla="*/ 13805 w 1764435"/>
              <a:gd name="connsiteY30" fmla="*/ 716607 h 1748555"/>
              <a:gd name="connsiteX31" fmla="*/ 137591 w 1764435"/>
              <a:gd name="connsiteY31" fmla="*/ 722279 h 1748555"/>
              <a:gd name="connsiteX32" fmla="*/ 255921 w 1764435"/>
              <a:gd name="connsiteY32" fmla="*/ 444859 h 1748555"/>
              <a:gd name="connsiteX33" fmla="*/ 155077 w 1764435"/>
              <a:gd name="connsiteY33" fmla="*/ 342479 h 1748555"/>
              <a:gd name="connsiteX34" fmla="*/ 371560 w 1764435"/>
              <a:gd name="connsiteY34" fmla="*/ 132449 h 1748555"/>
              <a:gd name="connsiteX35" fmla="*/ 471585 w 1764435"/>
              <a:gd name="connsiteY35" fmla="*/ 235548 h 1748555"/>
              <a:gd name="connsiteX36" fmla="*/ 473859 w 1764435"/>
              <a:gd name="connsiteY36" fmla="*/ 233929 h 1748555"/>
              <a:gd name="connsiteX37" fmla="*/ 738328 w 1764435"/>
              <a:gd name="connsiteY37" fmla="*/ 129551 h 1748555"/>
              <a:gd name="connsiteX38" fmla="*/ 738328 w 1764435"/>
              <a:gd name="connsiteY38" fmla="*/ 0 h 1748555"/>
              <a:gd name="connsiteX39" fmla="*/ 1039953 w 1764435"/>
              <a:gd name="connsiteY39" fmla="*/ 0 h 1748555"/>
              <a:gd name="connsiteX40" fmla="*/ 1039953 w 1764435"/>
              <a:gd name="connsiteY40" fmla="*/ 130857 h 1748555"/>
              <a:gd name="connsiteX41" fmla="*/ 1040298 w 1764435"/>
              <a:gd name="connsiteY41" fmla="*/ 130895 h 1748555"/>
              <a:gd name="connsiteX42" fmla="*/ 1312320 w 1764435"/>
              <a:gd name="connsiteY42" fmla="*/ 246617 h 1748555"/>
              <a:gd name="connsiteX43" fmla="*/ 1315821 w 1764435"/>
              <a:gd name="connsiteY43" fmla="*/ 249273 h 1748555"/>
              <a:gd name="connsiteX44" fmla="*/ 1390262 w 1764435"/>
              <a:gd name="connsiteY44" fmla="*/ 177051 h 1748555"/>
              <a:gd name="connsiteX0" fmla="*/ 1266294 w 1764435"/>
              <a:gd name="connsiteY0" fmla="*/ 505238 h 1748555"/>
              <a:gd name="connsiteX1" fmla="*/ 512038 w 1764435"/>
              <a:gd name="connsiteY1" fmla="*/ 493824 h 1748555"/>
              <a:gd name="connsiteX2" fmla="*/ 500625 w 1764435"/>
              <a:gd name="connsiteY2" fmla="*/ 1248079 h 1748555"/>
              <a:gd name="connsiteX3" fmla="*/ 1254880 w 1764435"/>
              <a:gd name="connsiteY3" fmla="*/ 1259493 h 1748555"/>
              <a:gd name="connsiteX4" fmla="*/ 1266294 w 1764435"/>
              <a:gd name="connsiteY4" fmla="*/ 505238 h 1748555"/>
              <a:gd name="connsiteX5" fmla="*/ 1390262 w 1764435"/>
              <a:gd name="connsiteY5" fmla="*/ 177051 h 1748555"/>
              <a:gd name="connsiteX6" fmla="*/ 1600291 w 1764435"/>
              <a:gd name="connsiteY6" fmla="*/ 393535 h 1748555"/>
              <a:gd name="connsiteX7" fmla="*/ 1525503 w 1764435"/>
              <a:gd name="connsiteY7" fmla="*/ 466094 h 1748555"/>
              <a:gd name="connsiteX8" fmla="*/ 1526189 w 1764435"/>
              <a:gd name="connsiteY8" fmla="*/ 467058 h 1748555"/>
              <a:gd name="connsiteX9" fmla="*/ 1633627 w 1764435"/>
              <a:gd name="connsiteY9" fmla="*/ 742456 h 1748555"/>
              <a:gd name="connsiteX10" fmla="*/ 1633839 w 1764435"/>
              <a:gd name="connsiteY10" fmla="*/ 745095 h 1748555"/>
              <a:gd name="connsiteX11" fmla="*/ 1764435 w 1764435"/>
              <a:gd name="connsiteY11" fmla="*/ 751079 h 1748555"/>
              <a:gd name="connsiteX12" fmla="*/ 1750629 w 1764435"/>
              <a:gd name="connsiteY12" fmla="*/ 1052388 h 1748555"/>
              <a:gd name="connsiteX13" fmla="*/ 1625111 w 1764435"/>
              <a:gd name="connsiteY13" fmla="*/ 1046637 h 1748555"/>
              <a:gd name="connsiteX14" fmla="*/ 1515303 w 1764435"/>
              <a:gd name="connsiteY14" fmla="*/ 1302217 h 1748555"/>
              <a:gd name="connsiteX15" fmla="*/ 1598713 w 1764435"/>
              <a:gd name="connsiteY15" fmla="*/ 1388190 h 1748555"/>
              <a:gd name="connsiteX16" fmla="*/ 1382229 w 1764435"/>
              <a:gd name="connsiteY16" fmla="*/ 1598220 h 1748555"/>
              <a:gd name="connsiteX17" fmla="*/ 1300563 w 1764435"/>
              <a:gd name="connsiteY17" fmla="*/ 1514045 h 1748555"/>
              <a:gd name="connsiteX18" fmla="*/ 1293060 w 1764435"/>
              <a:gd name="connsiteY18" fmla="*/ 1519388 h 1748555"/>
              <a:gd name="connsiteX19" fmla="*/ 1017662 w 1764435"/>
              <a:gd name="connsiteY19" fmla="*/ 1626826 h 1748555"/>
              <a:gd name="connsiteX20" fmla="*/ 1010698 w 1764435"/>
              <a:gd name="connsiteY20" fmla="*/ 1627387 h 1748555"/>
              <a:gd name="connsiteX21" fmla="*/ 1010698 w 1764435"/>
              <a:gd name="connsiteY21" fmla="*/ 1748555 h 1748555"/>
              <a:gd name="connsiteX22" fmla="*/ 709074 w 1764435"/>
              <a:gd name="connsiteY22" fmla="*/ 1748555 h 1748555"/>
              <a:gd name="connsiteX23" fmla="*/ 709074 w 1764435"/>
              <a:gd name="connsiteY23" fmla="*/ 1616932 h 1748555"/>
              <a:gd name="connsiteX24" fmla="*/ 453841 w 1764435"/>
              <a:gd name="connsiteY24" fmla="*/ 1505919 h 1748555"/>
              <a:gd name="connsiteX25" fmla="*/ 365195 w 1764435"/>
              <a:gd name="connsiteY25" fmla="*/ 1591809 h 1748555"/>
              <a:gd name="connsiteX26" fmla="*/ 155165 w 1764435"/>
              <a:gd name="connsiteY26" fmla="*/ 1375325 h 1748555"/>
              <a:gd name="connsiteX27" fmla="*/ 243279 w 1764435"/>
              <a:gd name="connsiteY27" fmla="*/ 1289839 h 1748555"/>
              <a:gd name="connsiteX28" fmla="*/ 136311 w 1764435"/>
              <a:gd name="connsiteY28" fmla="*/ 1024161 h 1748555"/>
              <a:gd name="connsiteX29" fmla="*/ 0 w 1764435"/>
              <a:gd name="connsiteY29" fmla="*/ 1017916 h 1748555"/>
              <a:gd name="connsiteX30" fmla="*/ 13805 w 1764435"/>
              <a:gd name="connsiteY30" fmla="*/ 716607 h 1748555"/>
              <a:gd name="connsiteX31" fmla="*/ 137591 w 1764435"/>
              <a:gd name="connsiteY31" fmla="*/ 722279 h 1748555"/>
              <a:gd name="connsiteX32" fmla="*/ 255921 w 1764435"/>
              <a:gd name="connsiteY32" fmla="*/ 444859 h 1748555"/>
              <a:gd name="connsiteX33" fmla="*/ 155077 w 1764435"/>
              <a:gd name="connsiteY33" fmla="*/ 342479 h 1748555"/>
              <a:gd name="connsiteX34" fmla="*/ 371560 w 1764435"/>
              <a:gd name="connsiteY34" fmla="*/ 132449 h 1748555"/>
              <a:gd name="connsiteX35" fmla="*/ 471585 w 1764435"/>
              <a:gd name="connsiteY35" fmla="*/ 235548 h 1748555"/>
              <a:gd name="connsiteX36" fmla="*/ 473859 w 1764435"/>
              <a:gd name="connsiteY36" fmla="*/ 233929 h 1748555"/>
              <a:gd name="connsiteX37" fmla="*/ 738328 w 1764435"/>
              <a:gd name="connsiteY37" fmla="*/ 129551 h 1748555"/>
              <a:gd name="connsiteX38" fmla="*/ 738328 w 1764435"/>
              <a:gd name="connsiteY38" fmla="*/ 0 h 1748555"/>
              <a:gd name="connsiteX39" fmla="*/ 1039953 w 1764435"/>
              <a:gd name="connsiteY39" fmla="*/ 0 h 1748555"/>
              <a:gd name="connsiteX40" fmla="*/ 1039953 w 1764435"/>
              <a:gd name="connsiteY40" fmla="*/ 130857 h 1748555"/>
              <a:gd name="connsiteX41" fmla="*/ 1040298 w 1764435"/>
              <a:gd name="connsiteY41" fmla="*/ 130895 h 1748555"/>
              <a:gd name="connsiteX42" fmla="*/ 1312320 w 1764435"/>
              <a:gd name="connsiteY42" fmla="*/ 246617 h 1748555"/>
              <a:gd name="connsiteX43" fmla="*/ 1315821 w 1764435"/>
              <a:gd name="connsiteY43" fmla="*/ 249273 h 1748555"/>
              <a:gd name="connsiteX44" fmla="*/ 1390262 w 1764435"/>
              <a:gd name="connsiteY44" fmla="*/ 177051 h 1748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764435" h="1748555">
                <a:moveTo>
                  <a:pt x="1266294" y="505238"/>
                </a:moveTo>
                <a:cubicBezTo>
                  <a:pt x="1061163" y="293804"/>
                  <a:pt x="723472" y="288694"/>
                  <a:pt x="512038" y="493824"/>
                </a:cubicBezTo>
                <a:cubicBezTo>
                  <a:pt x="300605" y="698954"/>
                  <a:pt x="295495" y="1036645"/>
                  <a:pt x="500625" y="1248079"/>
                </a:cubicBezTo>
                <a:cubicBezTo>
                  <a:pt x="705755" y="1459513"/>
                  <a:pt x="1043446" y="1464623"/>
                  <a:pt x="1254880" y="1259493"/>
                </a:cubicBezTo>
                <a:cubicBezTo>
                  <a:pt x="1466314" y="1054362"/>
                  <a:pt x="1471424" y="716671"/>
                  <a:pt x="1266294" y="505238"/>
                </a:cubicBezTo>
                <a:close/>
                <a:moveTo>
                  <a:pt x="1390262" y="177051"/>
                </a:moveTo>
                <a:lnTo>
                  <a:pt x="1600291" y="393535"/>
                </a:lnTo>
                <a:lnTo>
                  <a:pt x="1525503" y="466094"/>
                </a:lnTo>
                <a:lnTo>
                  <a:pt x="1526189" y="467058"/>
                </a:lnTo>
                <a:cubicBezTo>
                  <a:pt x="1580700" y="552399"/>
                  <a:pt x="1616483" y="646124"/>
                  <a:pt x="1633627" y="742456"/>
                </a:cubicBezTo>
                <a:cubicBezTo>
                  <a:pt x="1633698" y="743336"/>
                  <a:pt x="1633768" y="744215"/>
                  <a:pt x="1633839" y="745095"/>
                </a:cubicBezTo>
                <a:lnTo>
                  <a:pt x="1764435" y="751079"/>
                </a:lnTo>
                <a:lnTo>
                  <a:pt x="1750629" y="1052388"/>
                </a:lnTo>
                <a:lnTo>
                  <a:pt x="1625111" y="1046637"/>
                </a:lnTo>
                <a:cubicBezTo>
                  <a:pt x="1600053" y="1132004"/>
                  <a:pt x="1576201" y="1213928"/>
                  <a:pt x="1515303" y="1302217"/>
                </a:cubicBezTo>
                <a:lnTo>
                  <a:pt x="1598713" y="1388190"/>
                </a:lnTo>
                <a:lnTo>
                  <a:pt x="1382229" y="1598220"/>
                </a:lnTo>
                <a:lnTo>
                  <a:pt x="1300563" y="1514045"/>
                </a:lnTo>
                <a:lnTo>
                  <a:pt x="1293060" y="1519388"/>
                </a:lnTo>
                <a:cubicBezTo>
                  <a:pt x="1207719" y="1573899"/>
                  <a:pt x="1113994" y="1609683"/>
                  <a:pt x="1017662" y="1626826"/>
                </a:cubicBezTo>
                <a:lnTo>
                  <a:pt x="1010698" y="1627387"/>
                </a:lnTo>
                <a:lnTo>
                  <a:pt x="1010698" y="1748555"/>
                </a:lnTo>
                <a:lnTo>
                  <a:pt x="709074" y="1748555"/>
                </a:lnTo>
                <a:lnTo>
                  <a:pt x="709074" y="1616932"/>
                </a:lnTo>
                <a:cubicBezTo>
                  <a:pt x="623119" y="1604035"/>
                  <a:pt x="515840" y="1550401"/>
                  <a:pt x="453841" y="1505919"/>
                </a:cubicBezTo>
                <a:lnTo>
                  <a:pt x="365195" y="1591809"/>
                </a:lnTo>
                <a:lnTo>
                  <a:pt x="155165" y="1375325"/>
                </a:lnTo>
                <a:lnTo>
                  <a:pt x="243279" y="1289839"/>
                </a:lnTo>
                <a:cubicBezTo>
                  <a:pt x="196452" y="1227284"/>
                  <a:pt x="143345" y="1096505"/>
                  <a:pt x="136311" y="1024161"/>
                </a:cubicBezTo>
                <a:lnTo>
                  <a:pt x="0" y="1017916"/>
                </a:lnTo>
                <a:lnTo>
                  <a:pt x="13805" y="716607"/>
                </a:lnTo>
                <a:lnTo>
                  <a:pt x="137591" y="722279"/>
                </a:lnTo>
                <a:cubicBezTo>
                  <a:pt x="148044" y="637963"/>
                  <a:pt x="203775" y="511993"/>
                  <a:pt x="255921" y="444859"/>
                </a:cubicBezTo>
                <a:lnTo>
                  <a:pt x="155077" y="342479"/>
                </a:lnTo>
                <a:lnTo>
                  <a:pt x="371560" y="132449"/>
                </a:lnTo>
                <a:lnTo>
                  <a:pt x="471585" y="235548"/>
                </a:lnTo>
                <a:lnTo>
                  <a:pt x="473859" y="233929"/>
                </a:lnTo>
                <a:cubicBezTo>
                  <a:pt x="524030" y="194796"/>
                  <a:pt x="675191" y="130915"/>
                  <a:pt x="738328" y="129551"/>
                </a:cubicBezTo>
                <a:lnTo>
                  <a:pt x="738328" y="0"/>
                </a:lnTo>
                <a:lnTo>
                  <a:pt x="1039953" y="0"/>
                </a:lnTo>
                <a:lnTo>
                  <a:pt x="1039953" y="130857"/>
                </a:lnTo>
                <a:lnTo>
                  <a:pt x="1040298" y="130895"/>
                </a:lnTo>
                <a:cubicBezTo>
                  <a:pt x="1136068" y="150945"/>
                  <a:pt x="1228667" y="189548"/>
                  <a:pt x="1312320" y="246617"/>
                </a:cubicBezTo>
                <a:lnTo>
                  <a:pt x="1315821" y="249273"/>
                </a:lnTo>
                <a:lnTo>
                  <a:pt x="1390262" y="177051"/>
                </a:lnTo>
                <a:close/>
              </a:path>
            </a:pathLst>
          </a:custGeom>
          <a:solidFill>
            <a:schemeClr val="bg1"/>
          </a:solidFill>
          <a:ln w="12700" cap="flat" cmpd="sng" algn="ctr">
            <a:noFill/>
            <a:prstDash val="solid"/>
            <a:miter lim="800000"/>
          </a:ln>
          <a:effectLst/>
        </p:spPr>
        <p:txBody>
          <a:bodyPr rtlCol="0" anchor="ctr"/>
          <a:lstStyle/>
          <a:p>
            <a:pPr algn="ctr">
              <a:defRPr/>
            </a:pPr>
            <a:endParaRPr lang="en-US" kern="0" dirty="0">
              <a:solidFill>
                <a:prstClr val="white"/>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33012CA-EF7C-4C5B-BDB4-6062FEEE3ECB}"/>
              </a:ext>
            </a:extLst>
          </p:cNvPr>
          <p:cNvPicPr>
            <a:picLocks noChangeAspect="1"/>
          </p:cNvPicPr>
          <p:nvPr/>
        </p:nvPicPr>
        <p:blipFill>
          <a:blip r:embed="rId3"/>
          <a:stretch>
            <a:fillRect/>
          </a:stretch>
        </p:blipFill>
        <p:spPr>
          <a:xfrm>
            <a:off x="5894224" y="2550437"/>
            <a:ext cx="263697" cy="243413"/>
          </a:xfrm>
          <a:prstGeom prst="rect">
            <a:avLst/>
          </a:prstGeom>
        </p:spPr>
      </p:pic>
    </p:spTree>
    <p:extLst>
      <p:ext uri="{BB962C8B-B14F-4D97-AF65-F5344CB8AC3E}">
        <p14:creationId xmlns:p14="http://schemas.microsoft.com/office/powerpoint/2010/main" val="1187732087"/>
      </p:ext>
    </p:extLst>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237306"/>
            <a:ext cx="6781801" cy="1143000"/>
          </a:xfrm>
        </p:spPr>
        <p:txBody>
          <a:bodyPr>
            <a:noAutofit/>
          </a:bodyPr>
          <a:lstStyle/>
          <a:p>
            <a:pPr algn="l"/>
            <a:r>
              <a:rPr lang="en-US" b="1" dirty="0">
                <a:solidFill>
                  <a:schemeClr val="accent4"/>
                </a:solidFill>
              </a:rPr>
              <a:t>Case Study: Peak Demand Management</a:t>
            </a:r>
          </a:p>
        </p:txBody>
      </p:sp>
      <p:pic>
        <p:nvPicPr>
          <p:cNvPr id="9" name="Picture 8"/>
          <p:cNvPicPr>
            <a:picLocks noChangeAspect="1"/>
          </p:cNvPicPr>
          <p:nvPr/>
        </p:nvPicPr>
        <p:blipFill>
          <a:blip r:embed="rId3"/>
          <a:stretch>
            <a:fillRect/>
          </a:stretch>
        </p:blipFill>
        <p:spPr>
          <a:xfrm>
            <a:off x="457200" y="1708867"/>
            <a:ext cx="8331389" cy="3788814"/>
          </a:xfrm>
          <a:prstGeom prst="rect">
            <a:avLst/>
          </a:prstGeom>
        </p:spPr>
      </p:pic>
    </p:spTree>
    <p:extLst>
      <p:ext uri="{BB962C8B-B14F-4D97-AF65-F5344CB8AC3E}">
        <p14:creationId xmlns:p14="http://schemas.microsoft.com/office/powerpoint/2010/main" val="211210624"/>
      </p:ext>
    </p:extLst>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2"/>
          <p:cNvSpPr>
            <a:spLocks noGrp="1"/>
          </p:cNvSpPr>
          <p:nvPr>
            <p:ph type="title"/>
          </p:nvPr>
        </p:nvSpPr>
        <p:spPr>
          <a:xfrm>
            <a:off x="381000" y="76200"/>
            <a:ext cx="6858000" cy="1295312"/>
          </a:xfrm>
        </p:spPr>
        <p:txBody>
          <a:bodyPr>
            <a:noAutofit/>
          </a:bodyPr>
          <a:lstStyle/>
          <a:p>
            <a:pPr algn="l"/>
            <a:r>
              <a:rPr lang="en-US" sz="4000" b="1" dirty="0">
                <a:solidFill>
                  <a:schemeClr val="accent4"/>
                </a:solidFill>
              </a:rPr>
              <a:t>Demand Response Programs</a:t>
            </a:r>
          </a:p>
        </p:txBody>
      </p:sp>
      <p:pic>
        <p:nvPicPr>
          <p:cNvPr id="6" name="Picture 5" descr="A diagram of a diagram of a company&#10;&#10;AI-generated content may be incorrect.">
            <a:extLst>
              <a:ext uri="{FF2B5EF4-FFF2-40B4-BE49-F238E27FC236}">
                <a16:creationId xmlns:a16="http://schemas.microsoft.com/office/drawing/2014/main" id="{B1AFDAC5-1872-FCE2-2F19-07BB82E465E5}"/>
              </a:ext>
            </a:extLst>
          </p:cNvPr>
          <p:cNvPicPr>
            <a:picLocks noChangeAspect="1"/>
          </p:cNvPicPr>
          <p:nvPr/>
        </p:nvPicPr>
        <p:blipFill>
          <a:blip r:embed="rId3">
            <a:extLst>
              <a:ext uri="{28A0092B-C50C-407E-A947-70E740481C1C}">
                <a14:useLocalDpi xmlns:a14="http://schemas.microsoft.com/office/drawing/2010/main" val="0"/>
              </a:ext>
            </a:extLst>
          </a:blip>
          <a:srcRect t="36861" b="10583"/>
          <a:stretch/>
        </p:blipFill>
        <p:spPr>
          <a:xfrm>
            <a:off x="457200" y="1790699"/>
            <a:ext cx="8001000" cy="2933701"/>
          </a:xfrm>
          <a:prstGeom prst="rect">
            <a:avLst/>
          </a:prstGeom>
          <a:ln>
            <a:solidFill>
              <a:schemeClr val="tx1"/>
            </a:solidFill>
          </a:ln>
        </p:spPr>
      </p:pic>
    </p:spTree>
    <p:extLst>
      <p:ext uri="{BB962C8B-B14F-4D97-AF65-F5344CB8AC3E}">
        <p14:creationId xmlns:p14="http://schemas.microsoft.com/office/powerpoint/2010/main" val="27439167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3E39EB-FC3D-40E9-BF70-C5811433C04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11475" y1="12477" x2="11475" y2="12477"/>
                        <a14:backgroundMark x1="17936" y1="10242" x2="17936" y2="10242"/>
                      </a14:backgroundRemoval>
                    </a14:imgEffect>
                  </a14:imgLayer>
                </a14:imgProps>
              </a:ext>
            </a:extLst>
          </a:blip>
          <a:stretch>
            <a:fillRect/>
          </a:stretch>
        </p:blipFill>
        <p:spPr>
          <a:xfrm>
            <a:off x="-31376" y="1518636"/>
            <a:ext cx="9144000" cy="4735128"/>
          </a:xfrm>
          <a:prstGeom prst="rect">
            <a:avLst/>
          </a:prstGeom>
        </p:spPr>
      </p:pic>
      <p:sp>
        <p:nvSpPr>
          <p:cNvPr id="5" name="Content Placeholder 4">
            <a:extLst>
              <a:ext uri="{FF2B5EF4-FFF2-40B4-BE49-F238E27FC236}">
                <a16:creationId xmlns:a16="http://schemas.microsoft.com/office/drawing/2014/main" id="{3D44B546-EE37-4A50-BF40-C4B163178857}"/>
              </a:ext>
            </a:extLst>
          </p:cNvPr>
          <p:cNvSpPr>
            <a:spLocks noGrp="1"/>
          </p:cNvSpPr>
          <p:nvPr>
            <p:ph idx="1"/>
          </p:nvPr>
        </p:nvSpPr>
        <p:spPr>
          <a:xfrm>
            <a:off x="304800" y="1518636"/>
            <a:ext cx="4495800" cy="919764"/>
          </a:xfrm>
        </p:spPr>
        <p:txBody>
          <a:bodyPr/>
          <a:lstStyle/>
          <a:p>
            <a:r>
              <a:rPr lang="en-US" dirty="0"/>
              <a:t>Numbers Matter!</a:t>
            </a:r>
          </a:p>
        </p:txBody>
      </p:sp>
      <p:sp>
        <p:nvSpPr>
          <p:cNvPr id="2" name="Title 1">
            <a:extLst>
              <a:ext uri="{FF2B5EF4-FFF2-40B4-BE49-F238E27FC236}">
                <a16:creationId xmlns:a16="http://schemas.microsoft.com/office/drawing/2014/main" id="{3542117F-18AB-4983-A946-625C848B7487}"/>
              </a:ext>
            </a:extLst>
          </p:cNvPr>
          <p:cNvSpPr>
            <a:spLocks noGrp="1"/>
          </p:cNvSpPr>
          <p:nvPr>
            <p:ph type="title"/>
          </p:nvPr>
        </p:nvSpPr>
        <p:spPr/>
        <p:txBody>
          <a:bodyPr/>
          <a:lstStyle/>
          <a:p>
            <a:r>
              <a:rPr lang="en-US" dirty="0"/>
              <a:t>Energy Consumption</a:t>
            </a:r>
          </a:p>
        </p:txBody>
      </p:sp>
    </p:spTree>
    <p:extLst>
      <p:ext uri="{BB962C8B-B14F-4D97-AF65-F5344CB8AC3E}">
        <p14:creationId xmlns:p14="http://schemas.microsoft.com/office/powerpoint/2010/main" val="2147358370"/>
      </p:ext>
    </p:extLst>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1029"/>
          <p:cNvSpPr>
            <a:spLocks noGrp="1" noChangeArrowheads="1"/>
          </p:cNvSpPr>
          <p:nvPr>
            <p:ph idx="1"/>
          </p:nvPr>
        </p:nvSpPr>
        <p:spPr>
          <a:xfrm>
            <a:off x="288235" y="1676400"/>
            <a:ext cx="4953000" cy="4714875"/>
          </a:xfrm>
        </p:spPr>
        <p:txBody>
          <a:bodyPr/>
          <a:lstStyle/>
          <a:p>
            <a:pPr marL="0" indent="0"/>
            <a:r>
              <a:rPr lang="en-US" dirty="0"/>
              <a:t>Collect Utility Energy Data</a:t>
            </a:r>
          </a:p>
          <a:p>
            <a:pPr marL="571500" lvl="1" indent="-342900"/>
            <a:r>
              <a:rPr lang="en-US" sz="2000" dirty="0"/>
              <a:t>Sources</a:t>
            </a:r>
            <a:r>
              <a:rPr lang="en-US" sz="1800" dirty="0"/>
              <a:t> </a:t>
            </a:r>
          </a:p>
          <a:p>
            <a:pPr marL="914400" lvl="2" indent="-228600"/>
            <a:r>
              <a:rPr lang="en-US" sz="1800" dirty="0"/>
              <a:t>Identify all energy sources </a:t>
            </a:r>
          </a:p>
          <a:p>
            <a:pPr marL="914400" lvl="2" indent="-228600"/>
            <a:r>
              <a:rPr lang="en-US" sz="1800" dirty="0"/>
              <a:t>Electricity</a:t>
            </a:r>
          </a:p>
          <a:p>
            <a:pPr marL="914400" lvl="2" indent="-228600"/>
            <a:r>
              <a:rPr lang="en-US" sz="1800" dirty="0"/>
              <a:t>Natural gas</a:t>
            </a:r>
          </a:p>
          <a:p>
            <a:pPr marL="914400" lvl="2" indent="-228600"/>
            <a:r>
              <a:rPr lang="en-US" sz="1800" dirty="0"/>
              <a:t>Oil</a:t>
            </a:r>
          </a:p>
          <a:p>
            <a:pPr marL="571500" lvl="1" indent="-342900"/>
            <a:r>
              <a:rPr lang="en-US" sz="2000" dirty="0"/>
              <a:t>Monthly Bills </a:t>
            </a:r>
          </a:p>
          <a:p>
            <a:pPr marL="914400" lvl="2" indent="-228600"/>
            <a:r>
              <a:rPr lang="en-US" sz="1800" dirty="0"/>
              <a:t>Use most recent data</a:t>
            </a:r>
          </a:p>
          <a:p>
            <a:pPr marL="914400" lvl="2" indent="-228600"/>
            <a:r>
              <a:rPr lang="en-US" sz="1800" dirty="0"/>
              <a:t>Minimum of 1 year, preferably 2 or 3 </a:t>
            </a:r>
          </a:p>
          <a:p>
            <a:pPr marL="914400" lvl="2" indent="-228600"/>
            <a:r>
              <a:rPr lang="en-US" sz="1800" dirty="0"/>
              <a:t>Usage data (kWh, therms, gallons)</a:t>
            </a:r>
          </a:p>
          <a:p>
            <a:pPr marL="914400" lvl="2" indent="-228600"/>
            <a:r>
              <a:rPr lang="en-US" sz="1800" dirty="0"/>
              <a:t>Cost data ($)</a:t>
            </a:r>
          </a:p>
          <a:p>
            <a:pPr marL="914400" lvl="2" indent="-228600">
              <a:buFont typeface="Monotype Sorts" charset="2"/>
              <a:buNone/>
            </a:pPr>
            <a:endParaRPr lang="en-US" dirty="0"/>
          </a:p>
        </p:txBody>
      </p:sp>
      <p:sp>
        <p:nvSpPr>
          <p:cNvPr id="29698" name="Rectangle 1028"/>
          <p:cNvSpPr>
            <a:spLocks noGrp="1" noChangeArrowheads="1"/>
          </p:cNvSpPr>
          <p:nvPr>
            <p:ph type="title"/>
          </p:nvPr>
        </p:nvSpPr>
        <p:spPr>
          <a:xfrm>
            <a:off x="304800" y="381000"/>
            <a:ext cx="6629400" cy="990600"/>
          </a:xfrm>
        </p:spPr>
        <p:txBody>
          <a:bodyPr/>
          <a:lstStyle/>
          <a:p>
            <a:r>
              <a:rPr lang="en-US" dirty="0"/>
              <a:t>Energy Accounting</a:t>
            </a:r>
          </a:p>
        </p:txBody>
      </p:sp>
      <p:pic>
        <p:nvPicPr>
          <p:cNvPr id="2" name="Picture 1">
            <a:extLst>
              <a:ext uri="{FF2B5EF4-FFF2-40B4-BE49-F238E27FC236}">
                <a16:creationId xmlns:a16="http://schemas.microsoft.com/office/drawing/2014/main" id="{6EC981F4-E204-46DC-83F8-C4A938942B20}"/>
              </a:ext>
            </a:extLst>
          </p:cNvPr>
          <p:cNvPicPr>
            <a:picLocks noChangeAspect="1"/>
          </p:cNvPicPr>
          <p:nvPr/>
        </p:nvPicPr>
        <p:blipFill rotWithShape="1">
          <a:blip r:embed="rId3"/>
          <a:srcRect l="10833" r="44167"/>
          <a:stretch/>
        </p:blipFill>
        <p:spPr>
          <a:xfrm>
            <a:off x="5029200" y="1676400"/>
            <a:ext cx="3536156" cy="4714875"/>
          </a:xfrm>
          <a:prstGeom prst="rect">
            <a:avLst/>
          </a:prstGeom>
        </p:spPr>
      </p:pic>
    </p:spTree>
    <p:extLst>
      <p:ext uri="{BB962C8B-B14F-4D97-AF65-F5344CB8AC3E}">
        <p14:creationId xmlns:p14="http://schemas.microsoft.com/office/powerpoint/2010/main" val="3304864695"/>
      </p:ext>
    </p:extLst>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5"/>
          <p:cNvSpPr>
            <a:spLocks noGrp="1" noChangeArrowheads="1"/>
          </p:cNvSpPr>
          <p:nvPr>
            <p:ph idx="1"/>
          </p:nvPr>
        </p:nvSpPr>
        <p:spPr>
          <a:xfrm>
            <a:off x="2227263" y="1471613"/>
            <a:ext cx="4724400" cy="714375"/>
          </a:xfrm>
        </p:spPr>
        <p:txBody>
          <a:bodyPr/>
          <a:lstStyle/>
          <a:p>
            <a:pPr marL="0" indent="0">
              <a:lnSpc>
                <a:spcPct val="80000"/>
              </a:lnSpc>
            </a:pPr>
            <a:r>
              <a:rPr lang="en-US" sz="2400" dirty="0"/>
              <a:t>Organizing Utility &amp; Building Data</a:t>
            </a:r>
          </a:p>
          <a:p>
            <a:pPr marL="457200" lvl="1" indent="-279400">
              <a:lnSpc>
                <a:spcPct val="80000"/>
              </a:lnSpc>
              <a:buFont typeface="Monotype Sorts" charset="2"/>
              <a:buNone/>
            </a:pPr>
            <a:r>
              <a:rPr lang="en-US" sz="2100" dirty="0"/>
              <a:t>Data Tracking Spreadsheet Sample</a:t>
            </a:r>
          </a:p>
          <a:p>
            <a:pPr marL="0" indent="0">
              <a:lnSpc>
                <a:spcPct val="80000"/>
              </a:lnSpc>
            </a:pPr>
            <a:endParaRPr lang="en-US" sz="2400" dirty="0"/>
          </a:p>
        </p:txBody>
      </p:sp>
      <p:sp>
        <p:nvSpPr>
          <p:cNvPr id="35842" name="Rectangle 2"/>
          <p:cNvSpPr>
            <a:spLocks noGrp="1" noChangeArrowheads="1"/>
          </p:cNvSpPr>
          <p:nvPr>
            <p:ph type="title"/>
          </p:nvPr>
        </p:nvSpPr>
        <p:spPr>
          <a:xfrm>
            <a:off x="304800" y="381000"/>
            <a:ext cx="6629400" cy="990600"/>
          </a:xfrm>
        </p:spPr>
        <p:txBody>
          <a:bodyPr/>
          <a:lstStyle/>
          <a:p>
            <a:r>
              <a:rPr lang="en-US" sz="4400" dirty="0"/>
              <a:t>Energy Accounting</a:t>
            </a:r>
          </a:p>
        </p:txBody>
      </p:sp>
      <p:pic>
        <p:nvPicPr>
          <p:cNvPr id="2" name="Picture 1" descr="A screenshot of a computer screen&#10;&#10;Description automatically generated">
            <a:extLst>
              <a:ext uri="{FF2B5EF4-FFF2-40B4-BE49-F238E27FC236}">
                <a16:creationId xmlns:a16="http://schemas.microsoft.com/office/drawing/2014/main" id="{8AC19D1D-4D64-E567-A15A-9F0176193E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69" y="2185988"/>
            <a:ext cx="8107010" cy="4138842"/>
          </a:xfrm>
          <a:prstGeom prst="rect">
            <a:avLst/>
          </a:prstGeom>
        </p:spPr>
      </p:pic>
    </p:spTree>
    <p:extLst>
      <p:ext uri="{BB962C8B-B14F-4D97-AF65-F5344CB8AC3E}">
        <p14:creationId xmlns:p14="http://schemas.microsoft.com/office/powerpoint/2010/main" val="3595674039"/>
      </p:ext>
    </p:extLst>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1000B-994D-45CF-99B1-056FBF4E91C8}"/>
              </a:ext>
            </a:extLst>
          </p:cNvPr>
          <p:cNvSpPr>
            <a:spLocks noGrp="1"/>
          </p:cNvSpPr>
          <p:nvPr>
            <p:ph type="title"/>
          </p:nvPr>
        </p:nvSpPr>
        <p:spPr/>
        <p:txBody>
          <a:bodyPr/>
          <a:lstStyle/>
          <a:p>
            <a:r>
              <a:rPr lang="en-US" dirty="0"/>
              <a:t>Electricity Bills</a:t>
            </a:r>
          </a:p>
        </p:txBody>
      </p:sp>
      <p:sp>
        <p:nvSpPr>
          <p:cNvPr id="6" name="Rectangle 5">
            <a:extLst>
              <a:ext uri="{FF2B5EF4-FFF2-40B4-BE49-F238E27FC236}">
                <a16:creationId xmlns:a16="http://schemas.microsoft.com/office/drawing/2014/main" id="{DEDBD43F-26FA-42B6-A787-43F67706F6BF}"/>
              </a:ext>
            </a:extLst>
          </p:cNvPr>
          <p:cNvSpPr/>
          <p:nvPr/>
        </p:nvSpPr>
        <p:spPr>
          <a:xfrm>
            <a:off x="2954216" y="3165230"/>
            <a:ext cx="622998" cy="502417"/>
          </a:xfrm>
          <a:prstGeom prst="rect">
            <a:avLst/>
          </a:prstGeom>
          <a:noFill/>
          <a:ln w="38100">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Rectangle 6">
            <a:extLst>
              <a:ext uri="{FF2B5EF4-FFF2-40B4-BE49-F238E27FC236}">
                <a16:creationId xmlns:a16="http://schemas.microsoft.com/office/drawing/2014/main" id="{A2285396-4E79-4A7E-8BCA-D7EE968A2B67}"/>
              </a:ext>
            </a:extLst>
          </p:cNvPr>
          <p:cNvSpPr/>
          <p:nvPr/>
        </p:nvSpPr>
        <p:spPr>
          <a:xfrm>
            <a:off x="2954216" y="3804627"/>
            <a:ext cx="622998" cy="162057"/>
          </a:xfrm>
          <a:prstGeom prst="rect">
            <a:avLst/>
          </a:prstGeom>
          <a:noFill/>
          <a:ln w="38100">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Rectangle 2">
            <a:extLst>
              <a:ext uri="{FF2B5EF4-FFF2-40B4-BE49-F238E27FC236}">
                <a16:creationId xmlns:a16="http://schemas.microsoft.com/office/drawing/2014/main" id="{FD29EC21-56DC-4BCF-83AB-275AFE29D92F}"/>
              </a:ext>
            </a:extLst>
          </p:cNvPr>
          <p:cNvSpPr/>
          <p:nvPr/>
        </p:nvSpPr>
        <p:spPr bwMode="auto">
          <a:xfrm>
            <a:off x="304800" y="2466976"/>
            <a:ext cx="2438400" cy="809624"/>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endParaRPr>
          </a:p>
        </p:txBody>
      </p:sp>
      <p:grpSp>
        <p:nvGrpSpPr>
          <p:cNvPr id="16" name="Group 15">
            <a:extLst>
              <a:ext uri="{FF2B5EF4-FFF2-40B4-BE49-F238E27FC236}">
                <a16:creationId xmlns:a16="http://schemas.microsoft.com/office/drawing/2014/main" id="{77065B89-0DF0-6188-7CA3-CC8DCFDE5EDF}"/>
              </a:ext>
            </a:extLst>
          </p:cNvPr>
          <p:cNvGrpSpPr/>
          <p:nvPr/>
        </p:nvGrpSpPr>
        <p:grpSpPr>
          <a:xfrm>
            <a:off x="457673" y="1600200"/>
            <a:ext cx="5714527" cy="4800600"/>
            <a:chOff x="457673" y="1600200"/>
            <a:chExt cx="5714527" cy="4800600"/>
          </a:xfrm>
        </p:grpSpPr>
        <p:pic>
          <p:nvPicPr>
            <p:cNvPr id="9" name="Picture 8" descr="A close-up of a coupon&#10;&#10;AI-generated content may be incorrect.">
              <a:extLst>
                <a:ext uri="{FF2B5EF4-FFF2-40B4-BE49-F238E27FC236}">
                  <a16:creationId xmlns:a16="http://schemas.microsoft.com/office/drawing/2014/main" id="{D7698BA5-7D15-5018-FFAB-8190E4105115}"/>
                </a:ext>
              </a:extLst>
            </p:cNvPr>
            <p:cNvPicPr>
              <a:picLocks noChangeAspect="1"/>
            </p:cNvPicPr>
            <p:nvPr/>
          </p:nvPicPr>
          <p:blipFill>
            <a:blip r:embed="rId3" cstate="print">
              <a:extLst>
                <a:ext uri="{28A0092B-C50C-407E-A947-70E740481C1C}">
                  <a14:useLocalDpi xmlns:a14="http://schemas.microsoft.com/office/drawing/2010/main" val="0"/>
                </a:ext>
              </a:extLst>
            </a:blip>
            <a:srcRect l="3986" t="3610" r="4012" b="36668"/>
            <a:stretch/>
          </p:blipFill>
          <p:spPr>
            <a:xfrm>
              <a:off x="457673" y="1600200"/>
              <a:ext cx="5714527" cy="4800600"/>
            </a:xfrm>
            <a:prstGeom prst="rect">
              <a:avLst/>
            </a:prstGeom>
            <a:ln>
              <a:solidFill>
                <a:schemeClr val="tx1"/>
              </a:solidFill>
            </a:ln>
            <a:effectLst>
              <a:outerShdw blurRad="190500" algn="tl" rotWithShape="0">
                <a:srgbClr val="000000">
                  <a:alpha val="70000"/>
                </a:srgbClr>
              </a:outerShdw>
            </a:effectLst>
          </p:spPr>
        </p:pic>
        <p:sp>
          <p:nvSpPr>
            <p:cNvPr id="13" name="Rectangle 12">
              <a:extLst>
                <a:ext uri="{FF2B5EF4-FFF2-40B4-BE49-F238E27FC236}">
                  <a16:creationId xmlns:a16="http://schemas.microsoft.com/office/drawing/2014/main" id="{C19E7D4F-D8AA-6B7C-2688-196E86849155}"/>
                </a:ext>
              </a:extLst>
            </p:cNvPr>
            <p:cNvSpPr/>
            <p:nvPr/>
          </p:nvSpPr>
          <p:spPr bwMode="auto">
            <a:xfrm>
              <a:off x="609600" y="2895600"/>
              <a:ext cx="2133600" cy="152400"/>
            </a:xfrm>
            <a:prstGeom prst="rect">
              <a:avLst/>
            </a:prstGeom>
            <a:solidFill>
              <a:schemeClr val="accent4">
                <a:lumMod val="50000"/>
                <a:lumOff val="50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4" name="Rectangle 13">
              <a:extLst>
                <a:ext uri="{FF2B5EF4-FFF2-40B4-BE49-F238E27FC236}">
                  <a16:creationId xmlns:a16="http://schemas.microsoft.com/office/drawing/2014/main" id="{6ED76C75-3366-F0D1-E9F0-F2A601B37C75}"/>
                </a:ext>
              </a:extLst>
            </p:cNvPr>
            <p:cNvSpPr/>
            <p:nvPr/>
          </p:nvSpPr>
          <p:spPr bwMode="auto">
            <a:xfrm>
              <a:off x="1447800" y="3165987"/>
              <a:ext cx="764458" cy="152400"/>
            </a:xfrm>
            <a:prstGeom prst="rect">
              <a:avLst/>
            </a:prstGeom>
            <a:solidFill>
              <a:schemeClr val="bg2"/>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5" name="Rectangle 14">
              <a:extLst>
                <a:ext uri="{FF2B5EF4-FFF2-40B4-BE49-F238E27FC236}">
                  <a16:creationId xmlns:a16="http://schemas.microsoft.com/office/drawing/2014/main" id="{F4EFBCD4-C396-E2B3-AFBB-3D43782EFF6E}"/>
                </a:ext>
              </a:extLst>
            </p:cNvPr>
            <p:cNvSpPr/>
            <p:nvPr/>
          </p:nvSpPr>
          <p:spPr bwMode="auto">
            <a:xfrm>
              <a:off x="1684200" y="3342967"/>
              <a:ext cx="1193579" cy="186814"/>
            </a:xfrm>
            <a:prstGeom prst="rect">
              <a:avLst/>
            </a:prstGeom>
            <a:solidFill>
              <a:schemeClr val="bg2"/>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pic>
        <p:nvPicPr>
          <p:cNvPr id="12" name="Content Placeholder 11" descr="A close-up of a graph&#10;&#10;AI-generated content may be incorrect.">
            <a:extLst>
              <a:ext uri="{FF2B5EF4-FFF2-40B4-BE49-F238E27FC236}">
                <a16:creationId xmlns:a16="http://schemas.microsoft.com/office/drawing/2014/main" id="{1FCBE4F8-7C85-B764-9FE3-8ED3C322D91D}"/>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2070" t="11111" r="4467" b="44444"/>
          <a:stretch/>
        </p:blipFill>
        <p:spPr>
          <a:xfrm>
            <a:off x="3380716" y="2562121"/>
            <a:ext cx="5293859" cy="3257758"/>
          </a:xfrm>
          <a:prstGeom prst="rect">
            <a:avLst/>
          </a:prstGeom>
          <a:ln>
            <a:solidFill>
              <a:schemeClr val="tx1"/>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807194835"/>
      </p:ext>
    </p:extLst>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endParaRPr>
          </a:p>
        </p:txBody>
      </p:sp>
      <p:sp>
        <p:nvSpPr>
          <p:cNvPr id="18435"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endParaRPr>
          </a:p>
        </p:txBody>
      </p:sp>
      <p:sp>
        <p:nvSpPr>
          <p:cNvPr id="18436"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endParaRPr>
          </a:p>
        </p:txBody>
      </p:sp>
      <p:sp>
        <p:nvSpPr>
          <p:cNvPr id="18437"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endParaRPr>
          </a:p>
        </p:txBody>
      </p:sp>
      <p:sp>
        <p:nvSpPr>
          <p:cNvPr id="18438"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endParaRPr>
          </a:p>
        </p:txBody>
      </p:sp>
      <p:sp>
        <p:nvSpPr>
          <p:cNvPr id="2" name="Content Placeholder 1">
            <a:extLst>
              <a:ext uri="{FF2B5EF4-FFF2-40B4-BE49-F238E27FC236}">
                <a16:creationId xmlns:a16="http://schemas.microsoft.com/office/drawing/2014/main" id="{3C97FFEE-13B0-4713-B65E-8ECAAB20FAEC}"/>
              </a:ext>
            </a:extLst>
          </p:cNvPr>
          <p:cNvSpPr>
            <a:spLocks noGrp="1"/>
          </p:cNvSpPr>
          <p:nvPr>
            <p:ph idx="1"/>
          </p:nvPr>
        </p:nvSpPr>
        <p:spPr>
          <a:xfrm>
            <a:off x="685800" y="1600200"/>
            <a:ext cx="7772400" cy="4876800"/>
          </a:xfrm>
        </p:spPr>
        <p:txBody>
          <a:bodyPr/>
          <a:lstStyle/>
          <a:p>
            <a:pPr marL="457200" indent="-457200">
              <a:buAutoNum type="alphaUcPeriod"/>
            </a:pPr>
            <a:r>
              <a:rPr lang="en-US" sz="2000" dirty="0"/>
              <a:t>Energy Fundamentals</a:t>
            </a:r>
          </a:p>
          <a:p>
            <a:pPr marL="457200" indent="-457200">
              <a:buAutoNum type="alphaUcPeriod"/>
            </a:pPr>
            <a:r>
              <a:rPr lang="en-US" sz="2000" dirty="0"/>
              <a:t>Energy Accounting</a:t>
            </a:r>
          </a:p>
          <a:p>
            <a:pPr marL="457200" indent="-457200">
              <a:buAutoNum type="alphaUcPeriod"/>
            </a:pPr>
            <a:r>
              <a:rPr lang="en-US" sz="2000" dirty="0"/>
              <a:t>Learning Activity: Interpreting Energy Bills</a:t>
            </a:r>
          </a:p>
          <a:p>
            <a:pPr marL="457200" indent="-457200">
              <a:buFontTx/>
              <a:buAutoNum type="alphaUcPeriod"/>
            </a:pPr>
            <a:r>
              <a:rPr lang="en-US" sz="2000" dirty="0"/>
              <a:t>Energy Benchmarking</a:t>
            </a:r>
          </a:p>
          <a:p>
            <a:pPr marL="457200" indent="-457200">
              <a:buAutoNum type="alphaUcPeriod"/>
            </a:pPr>
            <a:r>
              <a:rPr lang="en-US" sz="2000" dirty="0"/>
              <a:t>Calculating Costs and Savings of Efficiency Measures</a:t>
            </a:r>
          </a:p>
          <a:p>
            <a:pPr marL="457200" indent="-457200">
              <a:buAutoNum type="alphaUcPeriod"/>
            </a:pPr>
            <a:r>
              <a:rPr lang="en-US" sz="2000" dirty="0"/>
              <a:t>Learning Activity: Utility Incentives Research</a:t>
            </a:r>
          </a:p>
        </p:txBody>
      </p:sp>
      <p:sp>
        <p:nvSpPr>
          <p:cNvPr id="18440" name="Rectangle 8"/>
          <p:cNvSpPr>
            <a:spLocks noGrp="1" noChangeArrowheads="1"/>
          </p:cNvSpPr>
          <p:nvPr>
            <p:ph type="title"/>
          </p:nvPr>
        </p:nvSpPr>
        <p:spPr/>
        <p:txBody>
          <a:bodyPr lIns="90488" tIns="44450" rIns="90488" bIns="44450" anchor="b"/>
          <a:lstStyle/>
          <a:p>
            <a:r>
              <a:rPr lang="en-US" dirty="0">
                <a:solidFill>
                  <a:schemeClr val="tx1"/>
                </a:solidFill>
              </a:rPr>
              <a:t>Agenda</a:t>
            </a:r>
          </a:p>
        </p:txBody>
      </p:sp>
      <p:sp>
        <p:nvSpPr>
          <p:cNvPr id="18441" name="Rectangle 9"/>
          <p:cNvSpPr>
            <a:spLocks noChangeArrowheads="1"/>
          </p:cNvSpPr>
          <p:nvPr/>
        </p:nvSpPr>
        <p:spPr bwMode="auto">
          <a:xfrm>
            <a:off x="228601" y="1524000"/>
            <a:ext cx="8763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p>
            <a:pPr marL="342900" marR="0" lvl="0" indent="-342900" algn="l" defTabSz="914400" rtl="0" eaLnBrk="0" fontAlgn="base" latinLnBrk="0" hangingPunct="0">
              <a:lnSpc>
                <a:spcPts val="1800"/>
              </a:lnSpc>
              <a:spcBef>
                <a:spcPts val="400"/>
              </a:spcBef>
              <a:spcAft>
                <a:spcPts val="400"/>
              </a:spcAft>
              <a:buClrTx/>
              <a:buSzTx/>
              <a:buFont typeface="+mj-lt"/>
              <a:buAutoNum type="arabicPeriod"/>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221504548"/>
      </p:ext>
    </p:extLst>
  </p:cSld>
  <p:clrMapOvr>
    <a:masterClrMapping/>
  </p:clrMapOvr>
  <p:transition spd="slow" advTm="3000">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idx="1"/>
          </p:nvPr>
        </p:nvSpPr>
        <p:spPr>
          <a:xfrm>
            <a:off x="457200" y="1524000"/>
            <a:ext cx="7967663" cy="5165825"/>
          </a:xfrm>
        </p:spPr>
        <p:style>
          <a:lnRef idx="1">
            <a:schemeClr val="accent1"/>
          </a:lnRef>
          <a:fillRef idx="2">
            <a:schemeClr val="accent1"/>
          </a:fillRef>
          <a:effectRef idx="1">
            <a:schemeClr val="accent1"/>
          </a:effectRef>
          <a:fontRef idx="minor">
            <a:schemeClr val="dk1"/>
          </a:fontRef>
        </p:style>
        <p:txBody>
          <a:bodyPr/>
          <a:lstStyle/>
          <a:p>
            <a:pPr marL="0" indent="0"/>
            <a:r>
              <a:rPr lang="en-US" dirty="0"/>
              <a:t>Typical Billing Components</a:t>
            </a:r>
          </a:p>
          <a:p>
            <a:pPr marL="685800" lvl="1" indent="-457200"/>
            <a:r>
              <a:rPr lang="en-US" dirty="0"/>
              <a:t>Basic Service Charge, $/month</a:t>
            </a:r>
          </a:p>
          <a:p>
            <a:pPr marL="914400" lvl="2" indent="-228600"/>
            <a:r>
              <a:rPr lang="en-US" dirty="0"/>
              <a:t>Fixed monthly fee</a:t>
            </a:r>
          </a:p>
          <a:p>
            <a:pPr marL="914400" lvl="2" indent="-228600"/>
            <a:r>
              <a:rPr lang="en-US" dirty="0"/>
              <a:t>Covers meter reading, billing, and other administrative costs</a:t>
            </a:r>
          </a:p>
          <a:p>
            <a:pPr marL="914400" lvl="2" indent="-228600">
              <a:buFont typeface="Monotype Sorts" charset="2"/>
              <a:buNone/>
            </a:pPr>
            <a:endParaRPr lang="en-US" dirty="0"/>
          </a:p>
          <a:p>
            <a:pPr marL="685800" lvl="1" indent="-457200"/>
            <a:r>
              <a:rPr lang="en-US" dirty="0"/>
              <a:t>Energy Charge or Rate, $/kWh</a:t>
            </a:r>
          </a:p>
          <a:p>
            <a:pPr marL="914400" lvl="2" indent="-228600"/>
            <a:r>
              <a:rPr lang="en-US" dirty="0"/>
              <a:t>Total accumulated energy used per month, kWh</a:t>
            </a:r>
          </a:p>
          <a:p>
            <a:pPr marL="914400" lvl="2" indent="-228600"/>
            <a:r>
              <a:rPr lang="en-US" dirty="0"/>
              <a:t>Constant or varied depending on rate schedule</a:t>
            </a:r>
          </a:p>
          <a:p>
            <a:pPr marL="914400" lvl="2" indent="-228600"/>
            <a:r>
              <a:rPr lang="en-US" dirty="0"/>
              <a:t>Power and distribution</a:t>
            </a:r>
          </a:p>
          <a:p>
            <a:pPr marL="914400" lvl="2" indent="-228600"/>
            <a:r>
              <a:rPr lang="en-US" dirty="0"/>
              <a:t>Power only for unbundled rates</a:t>
            </a:r>
          </a:p>
        </p:txBody>
      </p:sp>
      <p:sp>
        <p:nvSpPr>
          <p:cNvPr id="18434" name="Rectangle 2"/>
          <p:cNvSpPr>
            <a:spLocks noGrp="1" noChangeArrowheads="1"/>
          </p:cNvSpPr>
          <p:nvPr>
            <p:ph type="title"/>
          </p:nvPr>
        </p:nvSpPr>
        <p:spPr/>
        <p:txBody>
          <a:bodyPr/>
          <a:lstStyle/>
          <a:p>
            <a:r>
              <a:rPr lang="en-US" dirty="0"/>
              <a:t>Utility Bills and Rate Structures</a:t>
            </a:r>
          </a:p>
        </p:txBody>
      </p:sp>
    </p:spTree>
    <p:extLst>
      <p:ext uri="{BB962C8B-B14F-4D97-AF65-F5344CB8AC3E}">
        <p14:creationId xmlns:p14="http://schemas.microsoft.com/office/powerpoint/2010/main" val="736199550"/>
      </p:ext>
    </p:extLst>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381000" y="1676400"/>
            <a:ext cx="8120063" cy="4876800"/>
          </a:xfrm>
        </p:spPr>
        <p:style>
          <a:lnRef idx="1">
            <a:schemeClr val="accent1"/>
          </a:lnRef>
          <a:fillRef idx="2">
            <a:schemeClr val="accent1"/>
          </a:fillRef>
          <a:effectRef idx="1">
            <a:schemeClr val="accent1"/>
          </a:effectRef>
          <a:fontRef idx="minor">
            <a:schemeClr val="dk1"/>
          </a:fontRef>
        </p:style>
        <p:txBody>
          <a:bodyPr/>
          <a:lstStyle/>
          <a:p>
            <a:pPr marL="0" indent="0"/>
            <a:r>
              <a:rPr lang="en-US" dirty="0"/>
              <a:t>Typical Billing Components</a:t>
            </a:r>
          </a:p>
          <a:p>
            <a:pPr marL="685800" lvl="1" indent="-457200"/>
            <a:r>
              <a:rPr lang="en-US" dirty="0"/>
              <a:t>Demand Charge, $/kW</a:t>
            </a:r>
          </a:p>
          <a:p>
            <a:pPr marL="914400" lvl="2" indent="-228600"/>
            <a:r>
              <a:rPr lang="en-US" dirty="0"/>
              <a:t>Rate of consumption, kW</a:t>
            </a:r>
          </a:p>
          <a:p>
            <a:pPr marL="914400" lvl="2" indent="-228600"/>
            <a:r>
              <a:rPr lang="en-US" dirty="0"/>
              <a:t>Highest 15 minute or 30 minute average of month</a:t>
            </a:r>
          </a:p>
          <a:p>
            <a:pPr marL="914400" lvl="2" indent="-228600"/>
            <a:r>
              <a:rPr lang="en-US" dirty="0"/>
              <a:t>Ratcheted or reset monthly</a:t>
            </a:r>
          </a:p>
          <a:p>
            <a:pPr marL="914400" lvl="2" indent="-228600"/>
            <a:endParaRPr lang="en-US" dirty="0"/>
          </a:p>
          <a:p>
            <a:pPr marL="685800" lvl="1" indent="-457200"/>
            <a:r>
              <a:rPr lang="en-US" dirty="0"/>
              <a:t>Distribution Charge, $/kWh</a:t>
            </a:r>
          </a:p>
          <a:p>
            <a:pPr marL="914400" lvl="2" indent="-228600"/>
            <a:r>
              <a:rPr lang="en-US" dirty="0"/>
              <a:t>Unbundled rate component</a:t>
            </a:r>
          </a:p>
          <a:p>
            <a:pPr marL="914400" lvl="2" indent="-228600"/>
            <a:r>
              <a:rPr lang="en-US" dirty="0"/>
              <a:t>Tied to total energy consumption $/kWh</a:t>
            </a:r>
          </a:p>
          <a:p>
            <a:pPr marL="914400" lvl="2" indent="-228600"/>
            <a:r>
              <a:rPr lang="en-US" dirty="0"/>
              <a:t>Covers maintenance for poles, wires, transformers</a:t>
            </a:r>
          </a:p>
          <a:p>
            <a:pPr marL="457200" lvl="1" indent="-228600"/>
            <a:endParaRPr lang="en-US" dirty="0"/>
          </a:p>
        </p:txBody>
      </p:sp>
      <p:sp>
        <p:nvSpPr>
          <p:cNvPr id="19458" name="Rectangle 2"/>
          <p:cNvSpPr>
            <a:spLocks noGrp="1" noChangeArrowheads="1"/>
          </p:cNvSpPr>
          <p:nvPr>
            <p:ph type="title"/>
          </p:nvPr>
        </p:nvSpPr>
        <p:spPr/>
        <p:txBody>
          <a:bodyPr/>
          <a:lstStyle/>
          <a:p>
            <a:r>
              <a:rPr lang="en-US" dirty="0"/>
              <a:t>Utility Bills and Rate Structures</a:t>
            </a:r>
          </a:p>
        </p:txBody>
      </p:sp>
    </p:spTree>
    <p:extLst>
      <p:ext uri="{BB962C8B-B14F-4D97-AF65-F5344CB8AC3E}">
        <p14:creationId xmlns:p14="http://schemas.microsoft.com/office/powerpoint/2010/main" val="2204010015"/>
      </p:ext>
    </p:extLst>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idx="1"/>
          </p:nvPr>
        </p:nvSpPr>
        <p:spPr>
          <a:xfrm>
            <a:off x="533400" y="1539775"/>
            <a:ext cx="7815263" cy="5070575"/>
          </a:xfrm>
        </p:spPr>
        <p:style>
          <a:lnRef idx="1">
            <a:schemeClr val="accent1"/>
          </a:lnRef>
          <a:fillRef idx="2">
            <a:schemeClr val="accent1"/>
          </a:fillRef>
          <a:effectRef idx="1">
            <a:schemeClr val="accent1"/>
          </a:effectRef>
          <a:fontRef idx="minor">
            <a:schemeClr val="dk1"/>
          </a:fontRef>
        </p:style>
        <p:txBody>
          <a:bodyPr/>
          <a:lstStyle/>
          <a:p>
            <a:pPr marL="685800" lvl="1" indent="-457200"/>
            <a:r>
              <a:rPr lang="en-US" dirty="0"/>
              <a:t>Seasonal</a:t>
            </a:r>
          </a:p>
          <a:p>
            <a:pPr marL="914400" lvl="2" indent="-228600"/>
            <a:r>
              <a:rPr lang="en-US" dirty="0"/>
              <a:t>Rates vary throughout year</a:t>
            </a:r>
          </a:p>
          <a:p>
            <a:pPr marL="914400" lvl="2" indent="-228600"/>
            <a:r>
              <a:rPr lang="en-US" dirty="0"/>
              <a:t>Typically separated by season (summer, winter, etc.)</a:t>
            </a:r>
          </a:p>
          <a:p>
            <a:pPr marL="622299" indent="-457200">
              <a:buFont typeface="Arial" panose="020B0604020202020204" pitchFamily="34" charset="0"/>
              <a:buChar char="•"/>
            </a:pPr>
            <a:r>
              <a:rPr lang="en-US" dirty="0"/>
              <a:t>Time-of-Use (TOU)</a:t>
            </a:r>
          </a:p>
          <a:p>
            <a:pPr marL="1255713" lvl="2" indent="-287338"/>
            <a:r>
              <a:rPr lang="en-US" dirty="0"/>
              <a:t>Rates vary during day</a:t>
            </a:r>
          </a:p>
          <a:p>
            <a:pPr marL="1255713" lvl="2" indent="-287338"/>
            <a:r>
              <a:rPr lang="en-US" dirty="0"/>
              <a:t>Peak and off-peak periods</a:t>
            </a:r>
          </a:p>
          <a:p>
            <a:pPr marL="622299" indent="-457200">
              <a:buFont typeface="Arial" panose="020B0604020202020204" pitchFamily="34" charset="0"/>
              <a:buChar char="•"/>
            </a:pPr>
            <a:r>
              <a:rPr lang="en-US" dirty="0"/>
              <a:t>Block </a:t>
            </a:r>
          </a:p>
          <a:p>
            <a:pPr marL="1255713" lvl="2" indent="-341313"/>
            <a:r>
              <a:rPr lang="en-US" dirty="0"/>
              <a:t>Rates vary by monthly consumption</a:t>
            </a:r>
          </a:p>
          <a:p>
            <a:pPr marL="1255713" lvl="2" indent="-341313"/>
            <a:r>
              <a:rPr lang="en-US" dirty="0"/>
              <a:t>Rates set in blocks of monthly usage (i.e. 0-500,000 kWh; 500,000 – 1,000,000 kWh)</a:t>
            </a:r>
          </a:p>
          <a:p>
            <a:pPr marL="344488" lvl="1" indent="0">
              <a:buNone/>
            </a:pPr>
            <a:endParaRPr lang="en-US" dirty="0"/>
          </a:p>
        </p:txBody>
      </p:sp>
      <p:sp>
        <p:nvSpPr>
          <p:cNvPr id="23554" name="Rectangle 2"/>
          <p:cNvSpPr>
            <a:spLocks noGrp="1" noChangeArrowheads="1"/>
          </p:cNvSpPr>
          <p:nvPr>
            <p:ph type="title"/>
          </p:nvPr>
        </p:nvSpPr>
        <p:spPr/>
        <p:txBody>
          <a:bodyPr/>
          <a:lstStyle/>
          <a:p>
            <a:r>
              <a:rPr lang="en-US" dirty="0"/>
              <a:t>Rate Structures</a:t>
            </a:r>
          </a:p>
        </p:txBody>
      </p:sp>
    </p:spTree>
    <p:extLst>
      <p:ext uri="{BB962C8B-B14F-4D97-AF65-F5344CB8AC3E}">
        <p14:creationId xmlns:p14="http://schemas.microsoft.com/office/powerpoint/2010/main" val="3562932292"/>
      </p:ext>
    </p:extLst>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DA1F56-5211-4EAA-92C0-03FBDDCEE411}"/>
              </a:ext>
            </a:extLst>
          </p:cNvPr>
          <p:cNvSpPr>
            <a:spLocks noGrp="1"/>
          </p:cNvSpPr>
          <p:nvPr>
            <p:ph idx="1"/>
          </p:nvPr>
        </p:nvSpPr>
        <p:spPr>
          <a:xfrm>
            <a:off x="304800" y="1615440"/>
            <a:ext cx="3505200" cy="4114800"/>
          </a:xfrm>
        </p:spPr>
        <p:txBody>
          <a:bodyPr/>
          <a:lstStyle/>
          <a:p>
            <a:pPr marL="0" indent="0">
              <a:buFont typeface="Arial" panose="020B0604020202020204" pitchFamily="34" charset="0"/>
              <a:buChar char="•"/>
            </a:pPr>
            <a:r>
              <a:rPr lang="en-US" dirty="0"/>
              <a:t> Basic charges</a:t>
            </a:r>
          </a:p>
          <a:p>
            <a:pPr marL="0" indent="0">
              <a:buFont typeface="Arial" panose="020B0604020202020204" pitchFamily="34" charset="0"/>
              <a:buChar char="•"/>
            </a:pPr>
            <a:r>
              <a:rPr lang="en-US" dirty="0"/>
              <a:t> Metered use</a:t>
            </a:r>
          </a:p>
          <a:p>
            <a:pPr marL="0" indent="0">
              <a:buFont typeface="Arial" panose="020B0604020202020204" pitchFamily="34" charset="0"/>
              <a:buChar char="•"/>
            </a:pPr>
            <a:r>
              <a:rPr lang="en-US" dirty="0"/>
              <a:t> Demand</a:t>
            </a:r>
          </a:p>
          <a:p>
            <a:pPr marL="0" indent="0">
              <a:buFont typeface="Arial" panose="020B0604020202020204" pitchFamily="34" charset="0"/>
              <a:buChar char="•"/>
            </a:pPr>
            <a:r>
              <a:rPr lang="en-US" dirty="0"/>
              <a:t> Delivery </a:t>
            </a:r>
          </a:p>
          <a:p>
            <a:pPr marL="0" indent="0">
              <a:buFont typeface="Arial" panose="020B0604020202020204" pitchFamily="34" charset="0"/>
              <a:buChar char="•"/>
            </a:pPr>
            <a:r>
              <a:rPr lang="en-US" dirty="0"/>
              <a:t> Adjustments</a:t>
            </a:r>
          </a:p>
          <a:p>
            <a:pPr marL="0" indent="0">
              <a:buFont typeface="Arial" panose="020B0604020202020204" pitchFamily="34" charset="0"/>
              <a:buChar char="•"/>
            </a:pPr>
            <a:r>
              <a:rPr lang="en-US" dirty="0"/>
              <a:t> Special</a:t>
            </a:r>
            <a:br>
              <a:rPr lang="en-US" dirty="0"/>
            </a:br>
            <a:r>
              <a:rPr lang="en-US" dirty="0"/>
              <a:t>  Provisions</a:t>
            </a:r>
          </a:p>
        </p:txBody>
      </p:sp>
      <p:sp>
        <p:nvSpPr>
          <p:cNvPr id="2" name="Title 1">
            <a:extLst>
              <a:ext uri="{FF2B5EF4-FFF2-40B4-BE49-F238E27FC236}">
                <a16:creationId xmlns:a16="http://schemas.microsoft.com/office/drawing/2014/main" id="{AA41564C-BCEA-0829-5942-2ED998657751}"/>
              </a:ext>
            </a:extLst>
          </p:cNvPr>
          <p:cNvSpPr>
            <a:spLocks noGrp="1"/>
          </p:cNvSpPr>
          <p:nvPr>
            <p:ph type="title"/>
          </p:nvPr>
        </p:nvSpPr>
        <p:spPr/>
        <p:txBody>
          <a:bodyPr/>
          <a:lstStyle/>
          <a:p>
            <a:r>
              <a:rPr lang="en-US" dirty="0"/>
              <a:t>Gas Bills</a:t>
            </a:r>
          </a:p>
        </p:txBody>
      </p:sp>
      <p:pic>
        <p:nvPicPr>
          <p:cNvPr id="5" name="Picture 4" descr="A close-up of a document&#10;&#10;Description automatically generated">
            <a:extLst>
              <a:ext uri="{FF2B5EF4-FFF2-40B4-BE49-F238E27FC236}">
                <a16:creationId xmlns:a16="http://schemas.microsoft.com/office/drawing/2014/main" id="{5D4C5C04-5298-F202-4169-F0264E16482B}"/>
              </a:ext>
            </a:extLst>
          </p:cNvPr>
          <p:cNvPicPr>
            <a:picLocks noChangeAspect="1"/>
          </p:cNvPicPr>
          <p:nvPr/>
        </p:nvPicPr>
        <p:blipFill rotWithShape="1">
          <a:blip r:embed="rId3">
            <a:extLst>
              <a:ext uri="{28A0092B-C50C-407E-A947-70E740481C1C}">
                <a14:useLocalDpi xmlns:a14="http://schemas.microsoft.com/office/drawing/2010/main" val="0"/>
              </a:ext>
            </a:extLst>
          </a:blip>
          <a:srcRect l="2998" r="4070"/>
          <a:stretch/>
        </p:blipFill>
        <p:spPr>
          <a:xfrm>
            <a:off x="3505200" y="1524000"/>
            <a:ext cx="5029200" cy="5110316"/>
          </a:xfrm>
          <a:prstGeom prst="rect">
            <a:avLst/>
          </a:prstGeom>
          <a:ln>
            <a:solidFill>
              <a:schemeClr val="tx1"/>
            </a:solidFill>
          </a:ln>
          <a:effectLst>
            <a:outerShdw blurRad="63500" algn="tl" rotWithShape="0">
              <a:srgbClr val="000000">
                <a:alpha val="70000"/>
              </a:srgbClr>
            </a:outerShdw>
          </a:effectLst>
        </p:spPr>
      </p:pic>
      <p:sp>
        <p:nvSpPr>
          <p:cNvPr id="6" name="TextBox 5">
            <a:extLst>
              <a:ext uri="{FF2B5EF4-FFF2-40B4-BE49-F238E27FC236}">
                <a16:creationId xmlns:a16="http://schemas.microsoft.com/office/drawing/2014/main" id="{3A84B6C2-4B40-96F7-8783-A7E8A42AB43F}"/>
              </a:ext>
            </a:extLst>
          </p:cNvPr>
          <p:cNvSpPr txBox="1"/>
          <p:nvPr/>
        </p:nvSpPr>
        <p:spPr>
          <a:xfrm>
            <a:off x="7222078" y="6634316"/>
            <a:ext cx="1388522" cy="215444"/>
          </a:xfrm>
          <a:prstGeom prst="rect">
            <a:avLst/>
          </a:prstGeom>
          <a:noFill/>
        </p:spPr>
        <p:txBody>
          <a:bodyPr wrap="none" rtlCol="0">
            <a:spAutoFit/>
          </a:bodyPr>
          <a:lstStyle/>
          <a:p>
            <a:r>
              <a:rPr lang="en-US" sz="800" dirty="0">
                <a:latin typeface="+mn-lt"/>
              </a:rPr>
              <a:t>Image source: Eversource</a:t>
            </a:r>
          </a:p>
        </p:txBody>
      </p:sp>
    </p:spTree>
    <p:extLst>
      <p:ext uri="{BB962C8B-B14F-4D97-AF65-F5344CB8AC3E}">
        <p14:creationId xmlns:p14="http://schemas.microsoft.com/office/powerpoint/2010/main" val="2045665189"/>
      </p:ext>
    </p:extLst>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050CC81-C1AF-4F8C-9C85-981575A70388}"/>
              </a:ext>
            </a:extLst>
          </p:cNvPr>
          <p:cNvSpPr/>
          <p:nvPr/>
        </p:nvSpPr>
        <p:spPr>
          <a:xfrm>
            <a:off x="7350368" y="0"/>
            <a:ext cx="1793631" cy="926629"/>
          </a:xfrm>
          <a:prstGeom prst="rect">
            <a:avLst/>
          </a:prstGeom>
          <a:solidFill>
            <a:schemeClr val="bg1"/>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F5C6F314-2C36-40F8-9A45-14BFE1E004E3}"/>
              </a:ext>
            </a:extLst>
          </p:cNvPr>
          <p:cNvSpPr/>
          <p:nvPr/>
        </p:nvSpPr>
        <p:spPr>
          <a:xfrm>
            <a:off x="7447083" y="-1429"/>
            <a:ext cx="1696916" cy="6866851"/>
          </a:xfrm>
          <a:prstGeom prst="rect">
            <a:avLst/>
          </a:prstGeom>
          <a:solidFill>
            <a:schemeClr val="accent4">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0" name="Group 9">
            <a:extLst>
              <a:ext uri="{FF2B5EF4-FFF2-40B4-BE49-F238E27FC236}">
                <a16:creationId xmlns:a16="http://schemas.microsoft.com/office/drawing/2014/main" id="{EEF8A933-B578-4BA0-BAFC-87B5CDF89972}"/>
              </a:ext>
            </a:extLst>
          </p:cNvPr>
          <p:cNvGrpSpPr>
            <a:grpSpLocks noChangeAspect="1"/>
          </p:cNvGrpSpPr>
          <p:nvPr/>
        </p:nvGrpSpPr>
        <p:grpSpPr>
          <a:xfrm flipH="1">
            <a:off x="-42971" y="1428"/>
            <a:ext cx="7490055" cy="6866851"/>
            <a:chOff x="3162638" y="196644"/>
            <a:chExt cx="5813725" cy="5329999"/>
          </a:xfrm>
          <a:effectLst>
            <a:outerShdw blurRad="127000" dist="38100" algn="l" rotWithShape="0">
              <a:prstClr val="black">
                <a:alpha val="40000"/>
              </a:prstClr>
            </a:outerShdw>
          </a:effectLst>
        </p:grpSpPr>
        <p:pic>
          <p:nvPicPr>
            <p:cNvPr id="14" name="Picture Placeholder 3">
              <a:extLst>
                <a:ext uri="{FF2B5EF4-FFF2-40B4-BE49-F238E27FC236}">
                  <a16:creationId xmlns:a16="http://schemas.microsoft.com/office/drawing/2014/main" id="{1D07C40B-3BFC-4D4E-8596-E88F7BFC6F18}"/>
                </a:ext>
              </a:extLst>
            </p:cNvPr>
            <p:cNvPicPr>
              <a:picLocks noChangeAspect="1"/>
            </p:cNvPicPr>
            <p:nvPr/>
          </p:nvPicPr>
          <p:blipFill>
            <a:blip r:embed="rId3">
              <a:extLst>
                <a:ext uri="{28A0092B-C50C-407E-A947-70E740481C1C}">
                  <a14:useLocalDpi xmlns:a14="http://schemas.microsoft.com/office/drawing/2010/main" val="0"/>
                </a:ext>
              </a:extLst>
            </a:blip>
            <a:srcRect l="13689" r="13689"/>
            <a:stretch>
              <a:fillRect/>
            </a:stretch>
          </p:blipFill>
          <p:spPr>
            <a:xfrm>
              <a:off x="3174275" y="196644"/>
              <a:ext cx="5802088" cy="5329999"/>
            </a:xfrm>
            <a:custGeom>
              <a:avLst/>
              <a:gdLst>
                <a:gd name="connsiteX0" fmla="*/ 0 w 6636689"/>
                <a:gd name="connsiteY0" fmla="*/ 0 h 4856919"/>
                <a:gd name="connsiteX1" fmla="*/ 6636689 w 6636689"/>
                <a:gd name="connsiteY1" fmla="*/ 0 h 4856919"/>
                <a:gd name="connsiteX2" fmla="*/ 6636689 w 6636689"/>
                <a:gd name="connsiteY2" fmla="*/ 4856919 h 4856919"/>
                <a:gd name="connsiteX3" fmla="*/ 0 w 6636689"/>
                <a:gd name="connsiteY3" fmla="*/ 4856919 h 4856919"/>
              </a:gdLst>
              <a:ahLst/>
              <a:cxnLst>
                <a:cxn ang="0">
                  <a:pos x="connsiteX0" y="connsiteY0"/>
                </a:cxn>
                <a:cxn ang="0">
                  <a:pos x="connsiteX1" y="connsiteY1"/>
                </a:cxn>
                <a:cxn ang="0">
                  <a:pos x="connsiteX2" y="connsiteY2"/>
                </a:cxn>
                <a:cxn ang="0">
                  <a:pos x="connsiteX3" y="connsiteY3"/>
                </a:cxn>
              </a:cxnLst>
              <a:rect l="l" t="t" r="r" b="b"/>
              <a:pathLst>
                <a:path w="6636689" h="4856919">
                  <a:moveTo>
                    <a:pt x="0" y="0"/>
                  </a:moveTo>
                  <a:lnTo>
                    <a:pt x="6636689" y="0"/>
                  </a:lnTo>
                  <a:lnTo>
                    <a:pt x="6636689" y="4856919"/>
                  </a:lnTo>
                  <a:lnTo>
                    <a:pt x="0" y="4856919"/>
                  </a:lnTo>
                  <a:close/>
                </a:path>
              </a:pathLst>
            </a:custGeom>
          </p:spPr>
        </p:pic>
        <p:sp>
          <p:nvSpPr>
            <p:cNvPr id="15" name="Rectangle 14">
              <a:extLst>
                <a:ext uri="{FF2B5EF4-FFF2-40B4-BE49-F238E27FC236}">
                  <a16:creationId xmlns:a16="http://schemas.microsoft.com/office/drawing/2014/main" id="{640F711F-3601-4DC0-BB58-956E4A48E836}"/>
                </a:ext>
              </a:extLst>
            </p:cNvPr>
            <p:cNvSpPr/>
            <p:nvPr/>
          </p:nvSpPr>
          <p:spPr>
            <a:xfrm>
              <a:off x="3162638" y="196644"/>
              <a:ext cx="5802087" cy="5329999"/>
            </a:xfrm>
            <a:prstGeom prst="rect">
              <a:avLst/>
            </a:prstGeom>
            <a:solidFill>
              <a:srgbClr val="2A599E">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IN" sz="135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11" name="Rectangle 10">
            <a:extLst>
              <a:ext uri="{FF2B5EF4-FFF2-40B4-BE49-F238E27FC236}">
                <a16:creationId xmlns:a16="http://schemas.microsoft.com/office/drawing/2014/main" id="{C3C51B96-B053-4E6B-8701-ECD76038B71E}"/>
              </a:ext>
            </a:extLst>
          </p:cNvPr>
          <p:cNvSpPr/>
          <p:nvPr/>
        </p:nvSpPr>
        <p:spPr>
          <a:xfrm>
            <a:off x="4237810" y="1907931"/>
            <a:ext cx="4914982" cy="2283069"/>
          </a:xfrm>
          <a:prstGeom prst="rect">
            <a:avLst/>
          </a:prstGeom>
          <a:solidFill>
            <a:schemeClr val="bg1">
              <a:lumMod val="95000"/>
              <a:alpha val="8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50178" name="Rectangle 3">
            <a:extLst>
              <a:ext uri="{FF2B5EF4-FFF2-40B4-BE49-F238E27FC236}">
                <a16:creationId xmlns:a16="http://schemas.microsoft.com/office/drawing/2014/main" id="{98FCC6FF-56D5-45E4-891F-01D2CECE4E48}"/>
              </a:ext>
            </a:extLst>
          </p:cNvPr>
          <p:cNvSpPr>
            <a:spLocks noGrp="1" noChangeArrowheads="1"/>
          </p:cNvSpPr>
          <p:nvPr>
            <p:ph type="subTitle" idx="4294967295"/>
          </p:nvPr>
        </p:nvSpPr>
        <p:spPr>
          <a:xfrm>
            <a:off x="4886325" y="2779713"/>
            <a:ext cx="4257675" cy="573087"/>
          </a:xfrm>
          <a:noFill/>
        </p:spPr>
        <p:txBody>
          <a:bodyPr>
            <a:normAutofit/>
          </a:bodyPr>
          <a:lstStyle/>
          <a:p>
            <a:pPr marL="0" indent="0" algn="ctr" eaLnBrk="1" hangingPunct="1">
              <a:spcBef>
                <a:spcPct val="0"/>
              </a:spcBef>
              <a:buFont typeface="Arial" panose="020B0604020202020204" pitchFamily="34" charset="0"/>
              <a:buNone/>
            </a:pPr>
            <a:r>
              <a:rPr lang="en-US" altLang="en-US" dirty="0"/>
              <a:t>Interpret</a:t>
            </a:r>
            <a:r>
              <a:rPr lang="en-US" altLang="en-US" sz="2800" dirty="0"/>
              <a:t>ing Energy Bills</a:t>
            </a:r>
          </a:p>
        </p:txBody>
      </p:sp>
      <p:sp>
        <p:nvSpPr>
          <p:cNvPr id="50181" name="Rectangle 2">
            <a:extLst>
              <a:ext uri="{FF2B5EF4-FFF2-40B4-BE49-F238E27FC236}">
                <a16:creationId xmlns:a16="http://schemas.microsoft.com/office/drawing/2014/main" id="{C8D08A96-D12D-49D0-B6CD-189F817269FE}"/>
              </a:ext>
            </a:extLst>
          </p:cNvPr>
          <p:cNvSpPr>
            <a:spLocks noGrp="1" noChangeArrowheads="1"/>
          </p:cNvSpPr>
          <p:nvPr>
            <p:ph type="ctrTitle" idx="4294967295"/>
          </p:nvPr>
        </p:nvSpPr>
        <p:spPr>
          <a:xfrm>
            <a:off x="4237038" y="1990725"/>
            <a:ext cx="4906962" cy="842963"/>
          </a:xfrm>
          <a:noFill/>
        </p:spPr>
        <p:txBody>
          <a:bodyPr anchor="ctr"/>
          <a:lstStyle/>
          <a:p>
            <a:pPr algn="ctr" eaLnBrk="1" hangingPunct="1"/>
            <a:r>
              <a:rPr lang="en-US" altLang="en-US" sz="3500" b="0" dirty="0">
                <a:solidFill>
                  <a:schemeClr val="accent1">
                    <a:lumMod val="50000"/>
                  </a:schemeClr>
                </a:solidFill>
              </a:rPr>
              <a:t>Learning Activity #4A</a:t>
            </a:r>
          </a:p>
        </p:txBody>
      </p:sp>
      <p:sp>
        <p:nvSpPr>
          <p:cNvPr id="3" name="Slide Number Placeholder 2">
            <a:extLst>
              <a:ext uri="{FF2B5EF4-FFF2-40B4-BE49-F238E27FC236}">
                <a16:creationId xmlns:a16="http://schemas.microsoft.com/office/drawing/2014/main" id="{39DA2579-37A1-4E03-A230-143EEBF69F54}"/>
              </a:ext>
            </a:extLst>
          </p:cNvPr>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01CF334-2D5C-4859-84A6-CA7E6E43FAEB}" type="slidenum">
              <a:rPr kumimoji="0" lang="en-US" sz="2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24</a:t>
            </a:fld>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endParaRPr>
          </a:p>
        </p:txBody>
      </p:sp>
      <p:sp>
        <p:nvSpPr>
          <p:cNvPr id="2" name="TextBox 1">
            <a:extLst>
              <a:ext uri="{FF2B5EF4-FFF2-40B4-BE49-F238E27FC236}">
                <a16:creationId xmlns:a16="http://schemas.microsoft.com/office/drawing/2014/main" id="{BB057ACA-C82C-3BB4-126A-B4EA06614D93}"/>
              </a:ext>
            </a:extLst>
          </p:cNvPr>
          <p:cNvSpPr txBox="1"/>
          <p:nvPr/>
        </p:nvSpPr>
        <p:spPr>
          <a:xfrm>
            <a:off x="5362112" y="3352800"/>
            <a:ext cx="2657583" cy="707886"/>
          </a:xfrm>
          <a:prstGeom prst="rect">
            <a:avLst/>
          </a:prstGeom>
          <a:noFill/>
        </p:spPr>
        <p:txBody>
          <a:bodyPr wrap="square" rtlCol="0">
            <a:spAutoFit/>
          </a:bodyPr>
          <a:lstStyle/>
          <a:p>
            <a:pPr algn="ctr"/>
            <a:r>
              <a:rPr lang="en-US" sz="2000" i="1" dirty="0">
                <a:latin typeface="+mn-lt"/>
              </a:rPr>
              <a:t>Turn to the Appendix of your handbook</a:t>
            </a:r>
          </a:p>
        </p:txBody>
      </p:sp>
    </p:spTree>
    <p:extLst>
      <p:ext uri="{BB962C8B-B14F-4D97-AF65-F5344CB8AC3E}">
        <p14:creationId xmlns:p14="http://schemas.microsoft.com/office/powerpoint/2010/main" val="1776902171"/>
      </p:ext>
    </p:extLst>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609600" y="6325196"/>
            <a:ext cx="7696200" cy="30360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Raleigh DmBd BT" charset="0"/>
                <a:ea typeface="+mn-ea"/>
                <a:cs typeface="Arial" pitchFamily="34" charset="0"/>
              </a:rPr>
              <a:t>	</a:t>
            </a:r>
          </a:p>
        </p:txBody>
      </p:sp>
      <p:sp>
        <p:nvSpPr>
          <p:cNvPr id="26628" name="Rectangle 4"/>
          <p:cNvSpPr>
            <a:spLocks noGrp="1" noChangeArrowheads="1"/>
          </p:cNvSpPr>
          <p:nvPr>
            <p:ph idx="1"/>
          </p:nvPr>
        </p:nvSpPr>
        <p:spPr>
          <a:xfrm>
            <a:off x="381000" y="1524000"/>
            <a:ext cx="8191500" cy="5099350"/>
          </a:xfrm>
          <a:noFill/>
        </p:spPr>
        <p:txBody>
          <a:bodyPr/>
          <a:lstStyle/>
          <a:p>
            <a:pPr marL="0" indent="0" algn="ctr">
              <a:spcBef>
                <a:spcPct val="0"/>
              </a:spcBef>
            </a:pPr>
            <a:r>
              <a:rPr lang="en-US" sz="3200" i="1" dirty="0"/>
              <a:t>You can’t manage what you don’t measure.</a:t>
            </a:r>
          </a:p>
          <a:p>
            <a:pPr marL="0" indent="0" algn="ctr">
              <a:spcBef>
                <a:spcPct val="0"/>
              </a:spcBef>
            </a:pPr>
            <a:endParaRPr lang="en-US" sz="1600" dirty="0"/>
          </a:p>
          <a:p>
            <a:pPr marL="0" indent="0" algn="ctr">
              <a:spcBef>
                <a:spcPct val="0"/>
              </a:spcBef>
            </a:pPr>
            <a:r>
              <a:rPr lang="en-US" sz="1600" dirty="0"/>
              <a:t> The foundation of sound and sustainable energy management</a:t>
            </a:r>
          </a:p>
        </p:txBody>
      </p:sp>
      <p:sp>
        <p:nvSpPr>
          <p:cNvPr id="26627" name="Rectangle 3"/>
          <p:cNvSpPr>
            <a:spLocks noGrp="1" noChangeArrowheads="1"/>
          </p:cNvSpPr>
          <p:nvPr>
            <p:ph type="title"/>
          </p:nvPr>
        </p:nvSpPr>
        <p:spPr>
          <a:xfrm>
            <a:off x="304800" y="381000"/>
            <a:ext cx="6858000" cy="934641"/>
          </a:xfrm>
          <a:noFill/>
        </p:spPr>
        <p:txBody>
          <a:bodyPr anchor="b"/>
          <a:lstStyle/>
          <a:p>
            <a:r>
              <a:rPr lang="en-US" dirty="0"/>
              <a:t>Energy Benchmarking</a:t>
            </a:r>
          </a:p>
        </p:txBody>
      </p:sp>
      <p:sp>
        <p:nvSpPr>
          <p:cNvPr id="2" name="TextBox 1"/>
          <p:cNvSpPr txBox="1"/>
          <p:nvPr/>
        </p:nvSpPr>
        <p:spPr>
          <a:xfrm>
            <a:off x="0" y="5792353"/>
            <a:ext cx="9144000"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Monitor Btu (more control)   vs. Monitor $ (less control)</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endParaRPr>
          </a:p>
        </p:txBody>
      </p:sp>
      <p:pic>
        <p:nvPicPr>
          <p:cNvPr id="3" name="Picture 2">
            <a:extLst>
              <a:ext uri="{FF2B5EF4-FFF2-40B4-BE49-F238E27FC236}">
                <a16:creationId xmlns:a16="http://schemas.microsoft.com/office/drawing/2014/main" id="{C47D9689-37B1-4E09-B033-215EA7DA43D6}"/>
              </a:ext>
            </a:extLst>
          </p:cNvPr>
          <p:cNvPicPr>
            <a:picLocks noChangeAspect="1"/>
          </p:cNvPicPr>
          <p:nvPr/>
        </p:nvPicPr>
        <p:blipFill>
          <a:blip r:embed="rId3"/>
          <a:stretch>
            <a:fillRect/>
          </a:stretch>
        </p:blipFill>
        <p:spPr>
          <a:xfrm>
            <a:off x="2061127" y="2774514"/>
            <a:ext cx="4793146" cy="3181350"/>
          </a:xfrm>
          <a:prstGeom prst="rect">
            <a:avLst/>
          </a:prstGeom>
        </p:spPr>
      </p:pic>
    </p:spTree>
    <p:extLst>
      <p:ext uri="{BB962C8B-B14F-4D97-AF65-F5344CB8AC3E}">
        <p14:creationId xmlns:p14="http://schemas.microsoft.com/office/powerpoint/2010/main" val="34059397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304800" y="1555164"/>
            <a:ext cx="6087399" cy="2846189"/>
          </a:xfrm>
          <a:solidFill>
            <a:schemeClr val="bg1">
              <a:alpha val="70000"/>
            </a:schemeClr>
          </a:solidFill>
        </p:spPr>
        <p:txBody>
          <a:bodyPr anchor="ctr"/>
          <a:lstStyle/>
          <a:p>
            <a:pPr>
              <a:buFont typeface="Arial" panose="020B0604020202020204" pitchFamily="34" charset="0"/>
              <a:buChar char="•"/>
            </a:pPr>
            <a:r>
              <a:rPr lang="en-US" sz="2400" dirty="0"/>
              <a:t>A continuous, systematic process for evaluating energy performance of a building</a:t>
            </a:r>
          </a:p>
          <a:p>
            <a:pPr>
              <a:buFont typeface="Arial" panose="020B0604020202020204" pitchFamily="34" charset="0"/>
              <a:buChar char="•"/>
            </a:pPr>
            <a:r>
              <a:rPr lang="en-US" sz="2400" dirty="0"/>
              <a:t>Identifies how a building performs</a:t>
            </a:r>
            <a:br>
              <a:rPr lang="en-US" sz="2400" dirty="0"/>
            </a:br>
            <a:r>
              <a:rPr lang="en-US" sz="2400" dirty="0"/>
              <a:t>relative to previous performance, portfolio, national average, standard</a:t>
            </a:r>
          </a:p>
          <a:p>
            <a:pPr>
              <a:buFont typeface="Arial" panose="020B0604020202020204" pitchFamily="34" charset="0"/>
              <a:buChar char="•"/>
            </a:pPr>
            <a:endParaRPr lang="en-US" sz="2400" dirty="0"/>
          </a:p>
        </p:txBody>
      </p:sp>
      <p:sp>
        <p:nvSpPr>
          <p:cNvPr id="6146" name="Title 1"/>
          <p:cNvSpPr>
            <a:spLocks noGrp="1"/>
          </p:cNvSpPr>
          <p:nvPr>
            <p:ph type="title"/>
          </p:nvPr>
        </p:nvSpPr>
        <p:spPr/>
        <p:txBody>
          <a:bodyPr/>
          <a:lstStyle/>
          <a:p>
            <a:r>
              <a:rPr lang="en-US" dirty="0"/>
              <a:t>Benchmarking</a:t>
            </a:r>
          </a:p>
        </p:txBody>
      </p:sp>
      <p:grpSp>
        <p:nvGrpSpPr>
          <p:cNvPr id="12" name="Group 11">
            <a:extLst>
              <a:ext uri="{FF2B5EF4-FFF2-40B4-BE49-F238E27FC236}">
                <a16:creationId xmlns:a16="http://schemas.microsoft.com/office/drawing/2014/main" id="{45D73644-270C-440D-A222-BB7BFF7805BC}"/>
              </a:ext>
            </a:extLst>
          </p:cNvPr>
          <p:cNvGrpSpPr/>
          <p:nvPr/>
        </p:nvGrpSpPr>
        <p:grpSpPr>
          <a:xfrm>
            <a:off x="3657600" y="2058296"/>
            <a:ext cx="5186452" cy="4799703"/>
            <a:chOff x="2420641" y="848872"/>
            <a:chExt cx="6552124" cy="6010204"/>
          </a:xfrm>
        </p:grpSpPr>
        <p:sp>
          <p:nvSpPr>
            <p:cNvPr id="39" name="Rectangle 1">
              <a:extLst>
                <a:ext uri="{FF2B5EF4-FFF2-40B4-BE49-F238E27FC236}">
                  <a16:creationId xmlns:a16="http://schemas.microsoft.com/office/drawing/2014/main" id="{B6F931BF-4751-49E7-8D79-AD4BE1B98A01}"/>
                </a:ext>
              </a:extLst>
            </p:cNvPr>
            <p:cNvSpPr/>
            <p:nvPr/>
          </p:nvSpPr>
          <p:spPr>
            <a:xfrm>
              <a:off x="2420641" y="848872"/>
              <a:ext cx="6552124" cy="6010204"/>
            </a:xfrm>
            <a:custGeom>
              <a:avLst/>
              <a:gdLst>
                <a:gd name="connsiteX0" fmla="*/ 0 w 4303060"/>
                <a:gd name="connsiteY0" fmla="*/ 0 h 954741"/>
                <a:gd name="connsiteX1" fmla="*/ 4303060 w 4303060"/>
                <a:gd name="connsiteY1" fmla="*/ 0 h 954741"/>
                <a:gd name="connsiteX2" fmla="*/ 4303060 w 4303060"/>
                <a:gd name="connsiteY2" fmla="*/ 954741 h 954741"/>
                <a:gd name="connsiteX3" fmla="*/ 0 w 4303060"/>
                <a:gd name="connsiteY3" fmla="*/ 954741 h 954741"/>
                <a:gd name="connsiteX4" fmla="*/ 0 w 4303060"/>
                <a:gd name="connsiteY4" fmla="*/ 0 h 954741"/>
                <a:gd name="connsiteX0" fmla="*/ 0 w 6481483"/>
                <a:gd name="connsiteY0" fmla="*/ 0 h 1492623"/>
                <a:gd name="connsiteX1" fmla="*/ 6481483 w 6481483"/>
                <a:gd name="connsiteY1" fmla="*/ 537882 h 1492623"/>
                <a:gd name="connsiteX2" fmla="*/ 6481483 w 6481483"/>
                <a:gd name="connsiteY2" fmla="*/ 1492623 h 1492623"/>
                <a:gd name="connsiteX3" fmla="*/ 2178423 w 6481483"/>
                <a:gd name="connsiteY3" fmla="*/ 1492623 h 1492623"/>
                <a:gd name="connsiteX4" fmla="*/ 0 w 6481483"/>
                <a:gd name="connsiteY4" fmla="*/ 0 h 1492623"/>
                <a:gd name="connsiteX0" fmla="*/ 0 w 6481483"/>
                <a:gd name="connsiteY0" fmla="*/ 201706 h 1694329"/>
                <a:gd name="connsiteX1" fmla="*/ 1707777 w 6481483"/>
                <a:gd name="connsiteY1" fmla="*/ 0 h 1694329"/>
                <a:gd name="connsiteX2" fmla="*/ 6481483 w 6481483"/>
                <a:gd name="connsiteY2" fmla="*/ 1694329 h 1694329"/>
                <a:gd name="connsiteX3" fmla="*/ 2178423 w 6481483"/>
                <a:gd name="connsiteY3" fmla="*/ 1694329 h 1694329"/>
                <a:gd name="connsiteX4" fmla="*/ 0 w 6481483"/>
                <a:gd name="connsiteY4" fmla="*/ 201706 h 1694329"/>
                <a:gd name="connsiteX0" fmla="*/ 0 w 6481483"/>
                <a:gd name="connsiteY0" fmla="*/ 201706 h 1694329"/>
                <a:gd name="connsiteX1" fmla="*/ 1707777 w 6481483"/>
                <a:gd name="connsiteY1" fmla="*/ 0 h 1694329"/>
                <a:gd name="connsiteX2" fmla="*/ 6481483 w 6481483"/>
                <a:gd name="connsiteY2" fmla="*/ 1694329 h 1694329"/>
                <a:gd name="connsiteX3" fmla="*/ 2178423 w 6481483"/>
                <a:gd name="connsiteY3" fmla="*/ 1694329 h 1694329"/>
                <a:gd name="connsiteX4" fmla="*/ 0 w 6481483"/>
                <a:gd name="connsiteY4" fmla="*/ 201706 h 1694329"/>
                <a:gd name="connsiteX0" fmla="*/ 0 w 6481483"/>
                <a:gd name="connsiteY0" fmla="*/ 201706 h 1694329"/>
                <a:gd name="connsiteX1" fmla="*/ 1707777 w 6481483"/>
                <a:gd name="connsiteY1" fmla="*/ 0 h 1694329"/>
                <a:gd name="connsiteX2" fmla="*/ 6481483 w 6481483"/>
                <a:gd name="connsiteY2" fmla="*/ 1694329 h 1694329"/>
                <a:gd name="connsiteX3" fmla="*/ 2178423 w 6481483"/>
                <a:gd name="connsiteY3" fmla="*/ 1694329 h 1694329"/>
                <a:gd name="connsiteX4" fmla="*/ 0 w 6481483"/>
                <a:gd name="connsiteY4" fmla="*/ 201706 h 1694329"/>
                <a:gd name="connsiteX0" fmla="*/ 0 w 6481483"/>
                <a:gd name="connsiteY0" fmla="*/ 201706 h 1694329"/>
                <a:gd name="connsiteX1" fmla="*/ 1707777 w 6481483"/>
                <a:gd name="connsiteY1" fmla="*/ 0 h 1694329"/>
                <a:gd name="connsiteX2" fmla="*/ 6481483 w 6481483"/>
                <a:gd name="connsiteY2" fmla="*/ 1694329 h 1694329"/>
                <a:gd name="connsiteX3" fmla="*/ 2178423 w 6481483"/>
                <a:gd name="connsiteY3" fmla="*/ 1694329 h 1694329"/>
                <a:gd name="connsiteX4" fmla="*/ 0 w 6481483"/>
                <a:gd name="connsiteY4" fmla="*/ 201706 h 1694329"/>
                <a:gd name="connsiteX0" fmla="*/ 0 w 6481483"/>
                <a:gd name="connsiteY0" fmla="*/ 201706 h 1694329"/>
                <a:gd name="connsiteX1" fmla="*/ 1707777 w 6481483"/>
                <a:gd name="connsiteY1" fmla="*/ 0 h 1694329"/>
                <a:gd name="connsiteX2" fmla="*/ 6481483 w 6481483"/>
                <a:gd name="connsiteY2" fmla="*/ 1694329 h 1694329"/>
                <a:gd name="connsiteX3" fmla="*/ 2178423 w 6481483"/>
                <a:gd name="connsiteY3" fmla="*/ 1694329 h 1694329"/>
                <a:gd name="connsiteX4" fmla="*/ 0 w 6481483"/>
                <a:gd name="connsiteY4" fmla="*/ 201706 h 1694329"/>
                <a:gd name="connsiteX0" fmla="*/ 0 w 6481483"/>
                <a:gd name="connsiteY0" fmla="*/ 201706 h 1694329"/>
                <a:gd name="connsiteX1" fmla="*/ 1707777 w 6481483"/>
                <a:gd name="connsiteY1" fmla="*/ 0 h 1694329"/>
                <a:gd name="connsiteX2" fmla="*/ 6481483 w 6481483"/>
                <a:gd name="connsiteY2" fmla="*/ 1694329 h 1694329"/>
                <a:gd name="connsiteX3" fmla="*/ 2178423 w 6481483"/>
                <a:gd name="connsiteY3" fmla="*/ 1694329 h 1694329"/>
                <a:gd name="connsiteX4" fmla="*/ 0 w 6481483"/>
                <a:gd name="connsiteY4" fmla="*/ 201706 h 1694329"/>
                <a:gd name="connsiteX0" fmla="*/ 0 w 6481483"/>
                <a:gd name="connsiteY0" fmla="*/ 1290917 h 2783540"/>
                <a:gd name="connsiteX1" fmla="*/ 1237130 w 6481483"/>
                <a:gd name="connsiteY1" fmla="*/ 0 h 2783540"/>
                <a:gd name="connsiteX2" fmla="*/ 1707777 w 6481483"/>
                <a:gd name="connsiteY2" fmla="*/ 1089211 h 2783540"/>
                <a:gd name="connsiteX3" fmla="*/ 6481483 w 6481483"/>
                <a:gd name="connsiteY3" fmla="*/ 2783540 h 2783540"/>
                <a:gd name="connsiteX4" fmla="*/ 2178423 w 6481483"/>
                <a:gd name="connsiteY4" fmla="*/ 2783540 h 2783540"/>
                <a:gd name="connsiteX5" fmla="*/ 0 w 6481483"/>
                <a:gd name="connsiteY5" fmla="*/ 1290917 h 2783540"/>
                <a:gd name="connsiteX0" fmla="*/ 0 w 6481483"/>
                <a:gd name="connsiteY0" fmla="*/ 1290917 h 2783540"/>
                <a:gd name="connsiteX1" fmla="*/ 1237130 w 6481483"/>
                <a:gd name="connsiteY1" fmla="*/ 0 h 2783540"/>
                <a:gd name="connsiteX2" fmla="*/ 1707777 w 6481483"/>
                <a:gd name="connsiteY2" fmla="*/ 1089211 h 2783540"/>
                <a:gd name="connsiteX3" fmla="*/ 6481483 w 6481483"/>
                <a:gd name="connsiteY3" fmla="*/ 2783540 h 2783540"/>
                <a:gd name="connsiteX4" fmla="*/ 2178423 w 6481483"/>
                <a:gd name="connsiteY4" fmla="*/ 2783540 h 2783540"/>
                <a:gd name="connsiteX5" fmla="*/ 0 w 6481483"/>
                <a:gd name="connsiteY5" fmla="*/ 1290917 h 2783540"/>
                <a:gd name="connsiteX0" fmla="*/ 0 w 6481483"/>
                <a:gd name="connsiteY0" fmla="*/ 1250575 h 2743198"/>
                <a:gd name="connsiteX1" fmla="*/ 1250577 w 6481483"/>
                <a:gd name="connsiteY1" fmla="*/ 0 h 2743198"/>
                <a:gd name="connsiteX2" fmla="*/ 1707777 w 6481483"/>
                <a:gd name="connsiteY2" fmla="*/ 1048869 h 2743198"/>
                <a:gd name="connsiteX3" fmla="*/ 6481483 w 6481483"/>
                <a:gd name="connsiteY3" fmla="*/ 2743198 h 2743198"/>
                <a:gd name="connsiteX4" fmla="*/ 2178423 w 6481483"/>
                <a:gd name="connsiteY4" fmla="*/ 2743198 h 2743198"/>
                <a:gd name="connsiteX5" fmla="*/ 0 w 6481483"/>
                <a:gd name="connsiteY5" fmla="*/ 1250575 h 2743198"/>
                <a:gd name="connsiteX0" fmla="*/ 61419 w 6542902"/>
                <a:gd name="connsiteY0" fmla="*/ 1250575 h 2743198"/>
                <a:gd name="connsiteX1" fmla="*/ 1311996 w 6542902"/>
                <a:gd name="connsiteY1" fmla="*/ 0 h 2743198"/>
                <a:gd name="connsiteX2" fmla="*/ 1769196 w 6542902"/>
                <a:gd name="connsiteY2" fmla="*/ 1048869 h 2743198"/>
                <a:gd name="connsiteX3" fmla="*/ 6542902 w 6542902"/>
                <a:gd name="connsiteY3" fmla="*/ 2743198 h 2743198"/>
                <a:gd name="connsiteX4" fmla="*/ 2239842 w 6542902"/>
                <a:gd name="connsiteY4" fmla="*/ 2743198 h 2743198"/>
                <a:gd name="connsiteX5" fmla="*/ 61419 w 6542902"/>
                <a:gd name="connsiteY5" fmla="*/ 1250575 h 2743198"/>
                <a:gd name="connsiteX0" fmla="*/ 59567 w 6541050"/>
                <a:gd name="connsiteY0" fmla="*/ 1277470 h 2770093"/>
                <a:gd name="connsiteX1" fmla="*/ 1323591 w 6541050"/>
                <a:gd name="connsiteY1" fmla="*/ 0 h 2770093"/>
                <a:gd name="connsiteX2" fmla="*/ 1767344 w 6541050"/>
                <a:gd name="connsiteY2" fmla="*/ 1075764 h 2770093"/>
                <a:gd name="connsiteX3" fmla="*/ 6541050 w 6541050"/>
                <a:gd name="connsiteY3" fmla="*/ 2770093 h 2770093"/>
                <a:gd name="connsiteX4" fmla="*/ 2237990 w 6541050"/>
                <a:gd name="connsiteY4" fmla="*/ 2770093 h 2770093"/>
                <a:gd name="connsiteX5" fmla="*/ 59567 w 6541050"/>
                <a:gd name="connsiteY5" fmla="*/ 1277470 h 2770093"/>
                <a:gd name="connsiteX0" fmla="*/ 59567 w 6541050"/>
                <a:gd name="connsiteY0" fmla="*/ 1423154 h 2915777"/>
                <a:gd name="connsiteX1" fmla="*/ 1323591 w 6541050"/>
                <a:gd name="connsiteY1" fmla="*/ 145684 h 2915777"/>
                <a:gd name="connsiteX2" fmla="*/ 4470203 w 6541050"/>
                <a:gd name="connsiteY2" fmla="*/ 38109 h 2915777"/>
                <a:gd name="connsiteX3" fmla="*/ 1767344 w 6541050"/>
                <a:gd name="connsiteY3" fmla="*/ 1221448 h 2915777"/>
                <a:gd name="connsiteX4" fmla="*/ 6541050 w 6541050"/>
                <a:gd name="connsiteY4" fmla="*/ 2915777 h 2915777"/>
                <a:gd name="connsiteX5" fmla="*/ 2237990 w 6541050"/>
                <a:gd name="connsiteY5" fmla="*/ 2915777 h 2915777"/>
                <a:gd name="connsiteX6" fmla="*/ 59567 w 6541050"/>
                <a:gd name="connsiteY6" fmla="*/ 1423154 h 2915777"/>
                <a:gd name="connsiteX0" fmla="*/ 59567 w 6541050"/>
                <a:gd name="connsiteY0" fmla="*/ 1423154 h 2915777"/>
                <a:gd name="connsiteX1" fmla="*/ 1323591 w 6541050"/>
                <a:gd name="connsiteY1" fmla="*/ 145684 h 2915777"/>
                <a:gd name="connsiteX2" fmla="*/ 4470203 w 6541050"/>
                <a:gd name="connsiteY2" fmla="*/ 38109 h 2915777"/>
                <a:gd name="connsiteX3" fmla="*/ 1767344 w 6541050"/>
                <a:gd name="connsiteY3" fmla="*/ 1221448 h 2915777"/>
                <a:gd name="connsiteX4" fmla="*/ 6541050 w 6541050"/>
                <a:gd name="connsiteY4" fmla="*/ 2915777 h 2915777"/>
                <a:gd name="connsiteX5" fmla="*/ 2237990 w 6541050"/>
                <a:gd name="connsiteY5" fmla="*/ 2915777 h 2915777"/>
                <a:gd name="connsiteX6" fmla="*/ 59567 w 6541050"/>
                <a:gd name="connsiteY6" fmla="*/ 1423154 h 2915777"/>
                <a:gd name="connsiteX0" fmla="*/ 59567 w 6541050"/>
                <a:gd name="connsiteY0" fmla="*/ 1423154 h 2915777"/>
                <a:gd name="connsiteX1" fmla="*/ 1323591 w 6541050"/>
                <a:gd name="connsiteY1" fmla="*/ 145684 h 2915777"/>
                <a:gd name="connsiteX2" fmla="*/ 4470203 w 6541050"/>
                <a:gd name="connsiteY2" fmla="*/ 38109 h 2915777"/>
                <a:gd name="connsiteX3" fmla="*/ 1767344 w 6541050"/>
                <a:gd name="connsiteY3" fmla="*/ 1221448 h 2915777"/>
                <a:gd name="connsiteX4" fmla="*/ 6541050 w 6541050"/>
                <a:gd name="connsiteY4" fmla="*/ 2915777 h 2915777"/>
                <a:gd name="connsiteX5" fmla="*/ 2237990 w 6541050"/>
                <a:gd name="connsiteY5" fmla="*/ 2915777 h 2915777"/>
                <a:gd name="connsiteX6" fmla="*/ 59567 w 6541050"/>
                <a:gd name="connsiteY6" fmla="*/ 1423154 h 2915777"/>
                <a:gd name="connsiteX0" fmla="*/ 59567 w 6541050"/>
                <a:gd name="connsiteY0" fmla="*/ 1829656 h 3322279"/>
                <a:gd name="connsiteX1" fmla="*/ 1323591 w 6541050"/>
                <a:gd name="connsiteY1" fmla="*/ 552186 h 3322279"/>
                <a:gd name="connsiteX2" fmla="*/ 4214709 w 6541050"/>
                <a:gd name="connsiteY2" fmla="*/ 858 h 3322279"/>
                <a:gd name="connsiteX3" fmla="*/ 4470203 w 6541050"/>
                <a:gd name="connsiteY3" fmla="*/ 444611 h 3322279"/>
                <a:gd name="connsiteX4" fmla="*/ 1767344 w 6541050"/>
                <a:gd name="connsiteY4" fmla="*/ 1627950 h 3322279"/>
                <a:gd name="connsiteX5" fmla="*/ 6541050 w 6541050"/>
                <a:gd name="connsiteY5" fmla="*/ 3322279 h 3322279"/>
                <a:gd name="connsiteX6" fmla="*/ 2237990 w 6541050"/>
                <a:gd name="connsiteY6" fmla="*/ 3322279 h 3322279"/>
                <a:gd name="connsiteX7" fmla="*/ 59567 w 6541050"/>
                <a:gd name="connsiteY7" fmla="*/ 1829656 h 3322279"/>
                <a:gd name="connsiteX0" fmla="*/ 59567 w 6541050"/>
                <a:gd name="connsiteY0" fmla="*/ 1829656 h 3322279"/>
                <a:gd name="connsiteX1" fmla="*/ 1323591 w 6541050"/>
                <a:gd name="connsiteY1" fmla="*/ 552186 h 3322279"/>
                <a:gd name="connsiteX2" fmla="*/ 4214709 w 6541050"/>
                <a:gd name="connsiteY2" fmla="*/ 858 h 3322279"/>
                <a:gd name="connsiteX3" fmla="*/ 4470203 w 6541050"/>
                <a:gd name="connsiteY3" fmla="*/ 444611 h 3322279"/>
                <a:gd name="connsiteX4" fmla="*/ 1767344 w 6541050"/>
                <a:gd name="connsiteY4" fmla="*/ 1627950 h 3322279"/>
                <a:gd name="connsiteX5" fmla="*/ 6541050 w 6541050"/>
                <a:gd name="connsiteY5" fmla="*/ 3322279 h 3322279"/>
                <a:gd name="connsiteX6" fmla="*/ 2237990 w 6541050"/>
                <a:gd name="connsiteY6" fmla="*/ 3322279 h 3322279"/>
                <a:gd name="connsiteX7" fmla="*/ 59567 w 6541050"/>
                <a:gd name="connsiteY7" fmla="*/ 1829656 h 3322279"/>
                <a:gd name="connsiteX0" fmla="*/ 59567 w 6541050"/>
                <a:gd name="connsiteY0" fmla="*/ 1829656 h 3322279"/>
                <a:gd name="connsiteX1" fmla="*/ 1323591 w 6541050"/>
                <a:gd name="connsiteY1" fmla="*/ 552186 h 3322279"/>
                <a:gd name="connsiteX2" fmla="*/ 4214709 w 6541050"/>
                <a:gd name="connsiteY2" fmla="*/ 858 h 3322279"/>
                <a:gd name="connsiteX3" fmla="*/ 4470203 w 6541050"/>
                <a:gd name="connsiteY3" fmla="*/ 444611 h 3322279"/>
                <a:gd name="connsiteX4" fmla="*/ 1767344 w 6541050"/>
                <a:gd name="connsiteY4" fmla="*/ 1627950 h 3322279"/>
                <a:gd name="connsiteX5" fmla="*/ 6541050 w 6541050"/>
                <a:gd name="connsiteY5" fmla="*/ 3322279 h 3322279"/>
                <a:gd name="connsiteX6" fmla="*/ 2237990 w 6541050"/>
                <a:gd name="connsiteY6" fmla="*/ 3322279 h 3322279"/>
                <a:gd name="connsiteX7" fmla="*/ 59567 w 6541050"/>
                <a:gd name="connsiteY7" fmla="*/ 1829656 h 3322279"/>
                <a:gd name="connsiteX0" fmla="*/ 59567 w 6541050"/>
                <a:gd name="connsiteY0" fmla="*/ 1829656 h 3322279"/>
                <a:gd name="connsiteX1" fmla="*/ 1323591 w 6541050"/>
                <a:gd name="connsiteY1" fmla="*/ 552186 h 3322279"/>
                <a:gd name="connsiteX2" fmla="*/ 4214709 w 6541050"/>
                <a:gd name="connsiteY2" fmla="*/ 858 h 3322279"/>
                <a:gd name="connsiteX3" fmla="*/ 4470203 w 6541050"/>
                <a:gd name="connsiteY3" fmla="*/ 444611 h 3322279"/>
                <a:gd name="connsiteX4" fmla="*/ 1767344 w 6541050"/>
                <a:gd name="connsiteY4" fmla="*/ 1627950 h 3322279"/>
                <a:gd name="connsiteX5" fmla="*/ 6541050 w 6541050"/>
                <a:gd name="connsiteY5" fmla="*/ 3322279 h 3322279"/>
                <a:gd name="connsiteX6" fmla="*/ 2237990 w 6541050"/>
                <a:gd name="connsiteY6" fmla="*/ 3322279 h 3322279"/>
                <a:gd name="connsiteX7" fmla="*/ 59567 w 6541050"/>
                <a:gd name="connsiteY7" fmla="*/ 1829656 h 3322279"/>
                <a:gd name="connsiteX0" fmla="*/ 59567 w 6541050"/>
                <a:gd name="connsiteY0" fmla="*/ 2202012 h 3694635"/>
                <a:gd name="connsiteX1" fmla="*/ 1323591 w 6541050"/>
                <a:gd name="connsiteY1" fmla="*/ 924542 h 3694635"/>
                <a:gd name="connsiteX2" fmla="*/ 4214709 w 6541050"/>
                <a:gd name="connsiteY2" fmla="*/ 373214 h 3694635"/>
                <a:gd name="connsiteX3" fmla="*/ 5411497 w 6541050"/>
                <a:gd name="connsiteY3" fmla="*/ 10143 h 3694635"/>
                <a:gd name="connsiteX4" fmla="*/ 4470203 w 6541050"/>
                <a:gd name="connsiteY4" fmla="*/ 816967 h 3694635"/>
                <a:gd name="connsiteX5" fmla="*/ 1767344 w 6541050"/>
                <a:gd name="connsiteY5" fmla="*/ 2000306 h 3694635"/>
                <a:gd name="connsiteX6" fmla="*/ 6541050 w 6541050"/>
                <a:gd name="connsiteY6" fmla="*/ 3694635 h 3694635"/>
                <a:gd name="connsiteX7" fmla="*/ 2237990 w 6541050"/>
                <a:gd name="connsiteY7" fmla="*/ 3694635 h 3694635"/>
                <a:gd name="connsiteX8" fmla="*/ 59567 w 6541050"/>
                <a:gd name="connsiteY8" fmla="*/ 2202012 h 3694635"/>
                <a:gd name="connsiteX0" fmla="*/ 59567 w 6541050"/>
                <a:gd name="connsiteY0" fmla="*/ 2628612 h 4121235"/>
                <a:gd name="connsiteX1" fmla="*/ 1323591 w 6541050"/>
                <a:gd name="connsiteY1" fmla="*/ 1351142 h 4121235"/>
                <a:gd name="connsiteX2" fmla="*/ 4214709 w 6541050"/>
                <a:gd name="connsiteY2" fmla="*/ 799814 h 4121235"/>
                <a:gd name="connsiteX3" fmla="*/ 2991026 w 6541050"/>
                <a:gd name="connsiteY3" fmla="*/ 6438 h 4121235"/>
                <a:gd name="connsiteX4" fmla="*/ 5411497 w 6541050"/>
                <a:gd name="connsiteY4" fmla="*/ 436743 h 4121235"/>
                <a:gd name="connsiteX5" fmla="*/ 4470203 w 6541050"/>
                <a:gd name="connsiteY5" fmla="*/ 1243567 h 4121235"/>
                <a:gd name="connsiteX6" fmla="*/ 1767344 w 6541050"/>
                <a:gd name="connsiteY6" fmla="*/ 2426906 h 4121235"/>
                <a:gd name="connsiteX7" fmla="*/ 6541050 w 6541050"/>
                <a:gd name="connsiteY7" fmla="*/ 4121235 h 4121235"/>
                <a:gd name="connsiteX8" fmla="*/ 2237990 w 6541050"/>
                <a:gd name="connsiteY8" fmla="*/ 4121235 h 4121235"/>
                <a:gd name="connsiteX9" fmla="*/ 59567 w 6541050"/>
                <a:gd name="connsiteY9" fmla="*/ 2628612 h 4121235"/>
                <a:gd name="connsiteX0" fmla="*/ 59567 w 6541050"/>
                <a:gd name="connsiteY0" fmla="*/ 2628612 h 4121235"/>
                <a:gd name="connsiteX1" fmla="*/ 1323591 w 6541050"/>
                <a:gd name="connsiteY1" fmla="*/ 1351142 h 4121235"/>
                <a:gd name="connsiteX2" fmla="*/ 4214709 w 6541050"/>
                <a:gd name="connsiteY2" fmla="*/ 799814 h 4121235"/>
                <a:gd name="connsiteX3" fmla="*/ 2991026 w 6541050"/>
                <a:gd name="connsiteY3" fmla="*/ 6438 h 4121235"/>
                <a:gd name="connsiteX4" fmla="*/ 5411497 w 6541050"/>
                <a:gd name="connsiteY4" fmla="*/ 436743 h 4121235"/>
                <a:gd name="connsiteX5" fmla="*/ 4470203 w 6541050"/>
                <a:gd name="connsiteY5" fmla="*/ 1243567 h 4121235"/>
                <a:gd name="connsiteX6" fmla="*/ 1767344 w 6541050"/>
                <a:gd name="connsiteY6" fmla="*/ 2426906 h 4121235"/>
                <a:gd name="connsiteX7" fmla="*/ 6541050 w 6541050"/>
                <a:gd name="connsiteY7" fmla="*/ 4121235 h 4121235"/>
                <a:gd name="connsiteX8" fmla="*/ 2237990 w 6541050"/>
                <a:gd name="connsiteY8" fmla="*/ 4121235 h 4121235"/>
                <a:gd name="connsiteX9" fmla="*/ 59567 w 6541050"/>
                <a:gd name="connsiteY9" fmla="*/ 2628612 h 4121235"/>
                <a:gd name="connsiteX0" fmla="*/ 59567 w 6541050"/>
                <a:gd name="connsiteY0" fmla="*/ 2628612 h 4121235"/>
                <a:gd name="connsiteX1" fmla="*/ 1323591 w 6541050"/>
                <a:gd name="connsiteY1" fmla="*/ 1351142 h 4121235"/>
                <a:gd name="connsiteX2" fmla="*/ 4214709 w 6541050"/>
                <a:gd name="connsiteY2" fmla="*/ 799814 h 4121235"/>
                <a:gd name="connsiteX3" fmla="*/ 2991026 w 6541050"/>
                <a:gd name="connsiteY3" fmla="*/ 6438 h 4121235"/>
                <a:gd name="connsiteX4" fmla="*/ 5411497 w 6541050"/>
                <a:gd name="connsiteY4" fmla="*/ 436743 h 4121235"/>
                <a:gd name="connsiteX5" fmla="*/ 4470203 w 6541050"/>
                <a:gd name="connsiteY5" fmla="*/ 1243567 h 4121235"/>
                <a:gd name="connsiteX6" fmla="*/ 1767344 w 6541050"/>
                <a:gd name="connsiteY6" fmla="*/ 2426906 h 4121235"/>
                <a:gd name="connsiteX7" fmla="*/ 6541050 w 6541050"/>
                <a:gd name="connsiteY7" fmla="*/ 4121235 h 4121235"/>
                <a:gd name="connsiteX8" fmla="*/ 2237990 w 6541050"/>
                <a:gd name="connsiteY8" fmla="*/ 4121235 h 4121235"/>
                <a:gd name="connsiteX9" fmla="*/ 59567 w 6541050"/>
                <a:gd name="connsiteY9" fmla="*/ 2628612 h 4121235"/>
                <a:gd name="connsiteX0" fmla="*/ 59567 w 6541050"/>
                <a:gd name="connsiteY0" fmla="*/ 2628612 h 4121235"/>
                <a:gd name="connsiteX1" fmla="*/ 1323591 w 6541050"/>
                <a:gd name="connsiteY1" fmla="*/ 1351142 h 4121235"/>
                <a:gd name="connsiteX2" fmla="*/ 4214709 w 6541050"/>
                <a:gd name="connsiteY2" fmla="*/ 799814 h 4121235"/>
                <a:gd name="connsiteX3" fmla="*/ 2991026 w 6541050"/>
                <a:gd name="connsiteY3" fmla="*/ 6438 h 4121235"/>
                <a:gd name="connsiteX4" fmla="*/ 5411497 w 6541050"/>
                <a:gd name="connsiteY4" fmla="*/ 436743 h 4121235"/>
                <a:gd name="connsiteX5" fmla="*/ 4470203 w 6541050"/>
                <a:gd name="connsiteY5" fmla="*/ 1243567 h 4121235"/>
                <a:gd name="connsiteX6" fmla="*/ 1767344 w 6541050"/>
                <a:gd name="connsiteY6" fmla="*/ 2426906 h 4121235"/>
                <a:gd name="connsiteX7" fmla="*/ 6541050 w 6541050"/>
                <a:gd name="connsiteY7" fmla="*/ 4121235 h 4121235"/>
                <a:gd name="connsiteX8" fmla="*/ 2237990 w 6541050"/>
                <a:gd name="connsiteY8" fmla="*/ 4121235 h 4121235"/>
                <a:gd name="connsiteX9" fmla="*/ 59567 w 6541050"/>
                <a:gd name="connsiteY9" fmla="*/ 2628612 h 4121235"/>
                <a:gd name="connsiteX0" fmla="*/ 59567 w 6541050"/>
                <a:gd name="connsiteY0" fmla="*/ 2628612 h 4121235"/>
                <a:gd name="connsiteX1" fmla="*/ 1323591 w 6541050"/>
                <a:gd name="connsiteY1" fmla="*/ 1351142 h 4121235"/>
                <a:gd name="connsiteX2" fmla="*/ 4214709 w 6541050"/>
                <a:gd name="connsiteY2" fmla="*/ 799814 h 4121235"/>
                <a:gd name="connsiteX3" fmla="*/ 2991026 w 6541050"/>
                <a:gd name="connsiteY3" fmla="*/ 6438 h 4121235"/>
                <a:gd name="connsiteX4" fmla="*/ 5411497 w 6541050"/>
                <a:gd name="connsiteY4" fmla="*/ 436743 h 4121235"/>
                <a:gd name="connsiteX5" fmla="*/ 4470203 w 6541050"/>
                <a:gd name="connsiteY5" fmla="*/ 1243567 h 4121235"/>
                <a:gd name="connsiteX6" fmla="*/ 1767344 w 6541050"/>
                <a:gd name="connsiteY6" fmla="*/ 2426906 h 4121235"/>
                <a:gd name="connsiteX7" fmla="*/ 6541050 w 6541050"/>
                <a:gd name="connsiteY7" fmla="*/ 4121235 h 4121235"/>
                <a:gd name="connsiteX8" fmla="*/ 2237990 w 6541050"/>
                <a:gd name="connsiteY8" fmla="*/ 4121235 h 4121235"/>
                <a:gd name="connsiteX9" fmla="*/ 59567 w 6541050"/>
                <a:gd name="connsiteY9" fmla="*/ 2628612 h 4121235"/>
                <a:gd name="connsiteX0" fmla="*/ 59567 w 6541050"/>
                <a:gd name="connsiteY0" fmla="*/ 2956789 h 4449412"/>
                <a:gd name="connsiteX1" fmla="*/ 1323591 w 6541050"/>
                <a:gd name="connsiteY1" fmla="*/ 1679319 h 4449412"/>
                <a:gd name="connsiteX2" fmla="*/ 4214709 w 6541050"/>
                <a:gd name="connsiteY2" fmla="*/ 1127991 h 4449412"/>
                <a:gd name="connsiteX3" fmla="*/ 2991026 w 6541050"/>
                <a:gd name="connsiteY3" fmla="*/ 334615 h 4449412"/>
                <a:gd name="connsiteX4" fmla="*/ 4523991 w 6541050"/>
                <a:gd name="connsiteY4" fmla="*/ 11885 h 4449412"/>
                <a:gd name="connsiteX5" fmla="*/ 5411497 w 6541050"/>
                <a:gd name="connsiteY5" fmla="*/ 764920 h 4449412"/>
                <a:gd name="connsiteX6" fmla="*/ 4470203 w 6541050"/>
                <a:gd name="connsiteY6" fmla="*/ 1571744 h 4449412"/>
                <a:gd name="connsiteX7" fmla="*/ 1767344 w 6541050"/>
                <a:gd name="connsiteY7" fmla="*/ 2755083 h 4449412"/>
                <a:gd name="connsiteX8" fmla="*/ 6541050 w 6541050"/>
                <a:gd name="connsiteY8" fmla="*/ 4449412 h 4449412"/>
                <a:gd name="connsiteX9" fmla="*/ 2237990 w 6541050"/>
                <a:gd name="connsiteY9" fmla="*/ 4449412 h 4449412"/>
                <a:gd name="connsiteX10" fmla="*/ 59567 w 6541050"/>
                <a:gd name="connsiteY10" fmla="*/ 2956789 h 4449412"/>
                <a:gd name="connsiteX0" fmla="*/ 59567 w 6541050"/>
                <a:gd name="connsiteY0" fmla="*/ 2956789 h 4449412"/>
                <a:gd name="connsiteX1" fmla="*/ 1323591 w 6541050"/>
                <a:gd name="connsiteY1" fmla="*/ 1679319 h 4449412"/>
                <a:gd name="connsiteX2" fmla="*/ 4214709 w 6541050"/>
                <a:gd name="connsiteY2" fmla="*/ 1127991 h 4449412"/>
                <a:gd name="connsiteX3" fmla="*/ 2991026 w 6541050"/>
                <a:gd name="connsiteY3" fmla="*/ 334615 h 4449412"/>
                <a:gd name="connsiteX4" fmla="*/ 4523991 w 6541050"/>
                <a:gd name="connsiteY4" fmla="*/ 11885 h 4449412"/>
                <a:gd name="connsiteX5" fmla="*/ 5411497 w 6541050"/>
                <a:gd name="connsiteY5" fmla="*/ 764920 h 4449412"/>
                <a:gd name="connsiteX6" fmla="*/ 4470203 w 6541050"/>
                <a:gd name="connsiteY6" fmla="*/ 1571744 h 4449412"/>
                <a:gd name="connsiteX7" fmla="*/ 1767344 w 6541050"/>
                <a:gd name="connsiteY7" fmla="*/ 2755083 h 4449412"/>
                <a:gd name="connsiteX8" fmla="*/ 6541050 w 6541050"/>
                <a:gd name="connsiteY8" fmla="*/ 4449412 h 4449412"/>
                <a:gd name="connsiteX9" fmla="*/ 2237990 w 6541050"/>
                <a:gd name="connsiteY9" fmla="*/ 4449412 h 4449412"/>
                <a:gd name="connsiteX10" fmla="*/ 59567 w 6541050"/>
                <a:gd name="connsiteY10" fmla="*/ 2956789 h 4449412"/>
                <a:gd name="connsiteX0" fmla="*/ 59567 w 6541050"/>
                <a:gd name="connsiteY0" fmla="*/ 2956789 h 4449412"/>
                <a:gd name="connsiteX1" fmla="*/ 1323591 w 6541050"/>
                <a:gd name="connsiteY1" fmla="*/ 1679319 h 4449412"/>
                <a:gd name="connsiteX2" fmla="*/ 4214709 w 6541050"/>
                <a:gd name="connsiteY2" fmla="*/ 1127991 h 4449412"/>
                <a:gd name="connsiteX3" fmla="*/ 2991026 w 6541050"/>
                <a:gd name="connsiteY3" fmla="*/ 334615 h 4449412"/>
                <a:gd name="connsiteX4" fmla="*/ 4523991 w 6541050"/>
                <a:gd name="connsiteY4" fmla="*/ 11885 h 4449412"/>
                <a:gd name="connsiteX5" fmla="*/ 5411497 w 6541050"/>
                <a:gd name="connsiteY5" fmla="*/ 764920 h 4449412"/>
                <a:gd name="connsiteX6" fmla="*/ 4470203 w 6541050"/>
                <a:gd name="connsiteY6" fmla="*/ 1571744 h 4449412"/>
                <a:gd name="connsiteX7" fmla="*/ 1767344 w 6541050"/>
                <a:gd name="connsiteY7" fmla="*/ 2755083 h 4449412"/>
                <a:gd name="connsiteX8" fmla="*/ 6541050 w 6541050"/>
                <a:gd name="connsiteY8" fmla="*/ 4449412 h 4449412"/>
                <a:gd name="connsiteX9" fmla="*/ 2237990 w 6541050"/>
                <a:gd name="connsiteY9" fmla="*/ 4449412 h 4449412"/>
                <a:gd name="connsiteX10" fmla="*/ 59567 w 6541050"/>
                <a:gd name="connsiteY10" fmla="*/ 2956789 h 4449412"/>
                <a:gd name="connsiteX0" fmla="*/ 59567 w 6541050"/>
                <a:gd name="connsiteY0" fmla="*/ 3209926 h 4702549"/>
                <a:gd name="connsiteX1" fmla="*/ 1323591 w 6541050"/>
                <a:gd name="connsiteY1" fmla="*/ 1932456 h 4702549"/>
                <a:gd name="connsiteX2" fmla="*/ 4214709 w 6541050"/>
                <a:gd name="connsiteY2" fmla="*/ 1381128 h 4702549"/>
                <a:gd name="connsiteX3" fmla="*/ 2991026 w 6541050"/>
                <a:gd name="connsiteY3" fmla="*/ 587752 h 4702549"/>
                <a:gd name="connsiteX4" fmla="*/ 4618121 w 6541050"/>
                <a:gd name="connsiteY4" fmla="*/ 9528 h 4702549"/>
                <a:gd name="connsiteX5" fmla="*/ 4523991 w 6541050"/>
                <a:gd name="connsiteY5" fmla="*/ 265022 h 4702549"/>
                <a:gd name="connsiteX6" fmla="*/ 5411497 w 6541050"/>
                <a:gd name="connsiteY6" fmla="*/ 1018057 h 4702549"/>
                <a:gd name="connsiteX7" fmla="*/ 4470203 w 6541050"/>
                <a:gd name="connsiteY7" fmla="*/ 1824881 h 4702549"/>
                <a:gd name="connsiteX8" fmla="*/ 1767344 w 6541050"/>
                <a:gd name="connsiteY8" fmla="*/ 3008220 h 4702549"/>
                <a:gd name="connsiteX9" fmla="*/ 6541050 w 6541050"/>
                <a:gd name="connsiteY9" fmla="*/ 4702549 h 4702549"/>
                <a:gd name="connsiteX10" fmla="*/ 2237990 w 6541050"/>
                <a:gd name="connsiteY10" fmla="*/ 4702549 h 4702549"/>
                <a:gd name="connsiteX11" fmla="*/ 59567 w 6541050"/>
                <a:gd name="connsiteY11" fmla="*/ 3209926 h 4702549"/>
                <a:gd name="connsiteX0" fmla="*/ 59567 w 6541050"/>
                <a:gd name="connsiteY0" fmla="*/ 3224183 h 4716806"/>
                <a:gd name="connsiteX1" fmla="*/ 1323591 w 6541050"/>
                <a:gd name="connsiteY1" fmla="*/ 1946713 h 4716806"/>
                <a:gd name="connsiteX2" fmla="*/ 4214709 w 6541050"/>
                <a:gd name="connsiteY2" fmla="*/ 1395385 h 4716806"/>
                <a:gd name="connsiteX3" fmla="*/ 2991026 w 6541050"/>
                <a:gd name="connsiteY3" fmla="*/ 602009 h 4716806"/>
                <a:gd name="connsiteX4" fmla="*/ 4618121 w 6541050"/>
                <a:gd name="connsiteY4" fmla="*/ 23785 h 4716806"/>
                <a:gd name="connsiteX5" fmla="*/ 5451838 w 6541050"/>
                <a:gd name="connsiteY5" fmla="*/ 131362 h 4716806"/>
                <a:gd name="connsiteX6" fmla="*/ 5411497 w 6541050"/>
                <a:gd name="connsiteY6" fmla="*/ 1032314 h 4716806"/>
                <a:gd name="connsiteX7" fmla="*/ 4470203 w 6541050"/>
                <a:gd name="connsiteY7" fmla="*/ 1839138 h 4716806"/>
                <a:gd name="connsiteX8" fmla="*/ 1767344 w 6541050"/>
                <a:gd name="connsiteY8" fmla="*/ 3022477 h 4716806"/>
                <a:gd name="connsiteX9" fmla="*/ 6541050 w 6541050"/>
                <a:gd name="connsiteY9" fmla="*/ 4716806 h 4716806"/>
                <a:gd name="connsiteX10" fmla="*/ 2237990 w 6541050"/>
                <a:gd name="connsiteY10" fmla="*/ 4716806 h 4716806"/>
                <a:gd name="connsiteX11" fmla="*/ 59567 w 6541050"/>
                <a:gd name="connsiteY11" fmla="*/ 3224183 h 4716806"/>
                <a:gd name="connsiteX0" fmla="*/ 59567 w 6541050"/>
                <a:gd name="connsiteY0" fmla="*/ 3224183 h 4716806"/>
                <a:gd name="connsiteX1" fmla="*/ 1323591 w 6541050"/>
                <a:gd name="connsiteY1" fmla="*/ 1946713 h 4716806"/>
                <a:gd name="connsiteX2" fmla="*/ 4214709 w 6541050"/>
                <a:gd name="connsiteY2" fmla="*/ 1395385 h 4716806"/>
                <a:gd name="connsiteX3" fmla="*/ 2991026 w 6541050"/>
                <a:gd name="connsiteY3" fmla="*/ 602009 h 4716806"/>
                <a:gd name="connsiteX4" fmla="*/ 4618121 w 6541050"/>
                <a:gd name="connsiteY4" fmla="*/ 23785 h 4716806"/>
                <a:gd name="connsiteX5" fmla="*/ 5451838 w 6541050"/>
                <a:gd name="connsiteY5" fmla="*/ 131362 h 4716806"/>
                <a:gd name="connsiteX6" fmla="*/ 5411497 w 6541050"/>
                <a:gd name="connsiteY6" fmla="*/ 1032314 h 4716806"/>
                <a:gd name="connsiteX7" fmla="*/ 4470203 w 6541050"/>
                <a:gd name="connsiteY7" fmla="*/ 1839138 h 4716806"/>
                <a:gd name="connsiteX8" fmla="*/ 1767344 w 6541050"/>
                <a:gd name="connsiteY8" fmla="*/ 3022477 h 4716806"/>
                <a:gd name="connsiteX9" fmla="*/ 6541050 w 6541050"/>
                <a:gd name="connsiteY9" fmla="*/ 4716806 h 4716806"/>
                <a:gd name="connsiteX10" fmla="*/ 2237990 w 6541050"/>
                <a:gd name="connsiteY10" fmla="*/ 4716806 h 4716806"/>
                <a:gd name="connsiteX11" fmla="*/ 59567 w 6541050"/>
                <a:gd name="connsiteY11" fmla="*/ 3224183 h 4716806"/>
                <a:gd name="connsiteX0" fmla="*/ 59567 w 6541050"/>
                <a:gd name="connsiteY0" fmla="*/ 3224183 h 4716806"/>
                <a:gd name="connsiteX1" fmla="*/ 1323591 w 6541050"/>
                <a:gd name="connsiteY1" fmla="*/ 1946713 h 4716806"/>
                <a:gd name="connsiteX2" fmla="*/ 4214709 w 6541050"/>
                <a:gd name="connsiteY2" fmla="*/ 1395385 h 4716806"/>
                <a:gd name="connsiteX3" fmla="*/ 2991026 w 6541050"/>
                <a:gd name="connsiteY3" fmla="*/ 602009 h 4716806"/>
                <a:gd name="connsiteX4" fmla="*/ 4618121 w 6541050"/>
                <a:gd name="connsiteY4" fmla="*/ 23785 h 4716806"/>
                <a:gd name="connsiteX5" fmla="*/ 5451838 w 6541050"/>
                <a:gd name="connsiteY5" fmla="*/ 131362 h 4716806"/>
                <a:gd name="connsiteX6" fmla="*/ 5411497 w 6541050"/>
                <a:gd name="connsiteY6" fmla="*/ 1032314 h 4716806"/>
                <a:gd name="connsiteX7" fmla="*/ 4470203 w 6541050"/>
                <a:gd name="connsiteY7" fmla="*/ 1839138 h 4716806"/>
                <a:gd name="connsiteX8" fmla="*/ 1767344 w 6541050"/>
                <a:gd name="connsiteY8" fmla="*/ 3022477 h 4716806"/>
                <a:gd name="connsiteX9" fmla="*/ 6541050 w 6541050"/>
                <a:gd name="connsiteY9" fmla="*/ 4716806 h 4716806"/>
                <a:gd name="connsiteX10" fmla="*/ 2237990 w 6541050"/>
                <a:gd name="connsiteY10" fmla="*/ 4716806 h 4716806"/>
                <a:gd name="connsiteX11" fmla="*/ 59567 w 6541050"/>
                <a:gd name="connsiteY11" fmla="*/ 3224183 h 4716806"/>
                <a:gd name="connsiteX0" fmla="*/ 59567 w 6541050"/>
                <a:gd name="connsiteY0" fmla="*/ 3224183 h 4716806"/>
                <a:gd name="connsiteX1" fmla="*/ 1323591 w 6541050"/>
                <a:gd name="connsiteY1" fmla="*/ 1946713 h 4716806"/>
                <a:gd name="connsiteX2" fmla="*/ 4214709 w 6541050"/>
                <a:gd name="connsiteY2" fmla="*/ 1395385 h 4716806"/>
                <a:gd name="connsiteX3" fmla="*/ 2991026 w 6541050"/>
                <a:gd name="connsiteY3" fmla="*/ 602009 h 4716806"/>
                <a:gd name="connsiteX4" fmla="*/ 4618121 w 6541050"/>
                <a:gd name="connsiteY4" fmla="*/ 23785 h 4716806"/>
                <a:gd name="connsiteX5" fmla="*/ 5451838 w 6541050"/>
                <a:gd name="connsiteY5" fmla="*/ 131362 h 4716806"/>
                <a:gd name="connsiteX6" fmla="*/ 5411497 w 6541050"/>
                <a:gd name="connsiteY6" fmla="*/ 1032314 h 4716806"/>
                <a:gd name="connsiteX7" fmla="*/ 4470203 w 6541050"/>
                <a:gd name="connsiteY7" fmla="*/ 1839138 h 4716806"/>
                <a:gd name="connsiteX8" fmla="*/ 1767344 w 6541050"/>
                <a:gd name="connsiteY8" fmla="*/ 3022477 h 4716806"/>
                <a:gd name="connsiteX9" fmla="*/ 6541050 w 6541050"/>
                <a:gd name="connsiteY9" fmla="*/ 4716806 h 4716806"/>
                <a:gd name="connsiteX10" fmla="*/ 2237990 w 6541050"/>
                <a:gd name="connsiteY10" fmla="*/ 4716806 h 4716806"/>
                <a:gd name="connsiteX11" fmla="*/ 59567 w 6541050"/>
                <a:gd name="connsiteY11" fmla="*/ 3224183 h 4716806"/>
                <a:gd name="connsiteX0" fmla="*/ 59567 w 6541050"/>
                <a:gd name="connsiteY0" fmla="*/ 3224183 h 4716806"/>
                <a:gd name="connsiteX1" fmla="*/ 1323591 w 6541050"/>
                <a:gd name="connsiteY1" fmla="*/ 1946713 h 4716806"/>
                <a:gd name="connsiteX2" fmla="*/ 4214709 w 6541050"/>
                <a:gd name="connsiteY2" fmla="*/ 1395385 h 4716806"/>
                <a:gd name="connsiteX3" fmla="*/ 2991026 w 6541050"/>
                <a:gd name="connsiteY3" fmla="*/ 602009 h 4716806"/>
                <a:gd name="connsiteX4" fmla="*/ 4618121 w 6541050"/>
                <a:gd name="connsiteY4" fmla="*/ 23785 h 4716806"/>
                <a:gd name="connsiteX5" fmla="*/ 5451838 w 6541050"/>
                <a:gd name="connsiteY5" fmla="*/ 131362 h 4716806"/>
                <a:gd name="connsiteX6" fmla="*/ 5411497 w 6541050"/>
                <a:gd name="connsiteY6" fmla="*/ 1032314 h 4716806"/>
                <a:gd name="connsiteX7" fmla="*/ 4470203 w 6541050"/>
                <a:gd name="connsiteY7" fmla="*/ 1839138 h 4716806"/>
                <a:gd name="connsiteX8" fmla="*/ 1767344 w 6541050"/>
                <a:gd name="connsiteY8" fmla="*/ 3022477 h 4716806"/>
                <a:gd name="connsiteX9" fmla="*/ 6541050 w 6541050"/>
                <a:gd name="connsiteY9" fmla="*/ 4716806 h 4716806"/>
                <a:gd name="connsiteX10" fmla="*/ 2237990 w 6541050"/>
                <a:gd name="connsiteY10" fmla="*/ 4716806 h 4716806"/>
                <a:gd name="connsiteX11" fmla="*/ 59567 w 6541050"/>
                <a:gd name="connsiteY11" fmla="*/ 3224183 h 4716806"/>
                <a:gd name="connsiteX0" fmla="*/ 59567 w 6541050"/>
                <a:gd name="connsiteY0" fmla="*/ 3224183 h 4716806"/>
                <a:gd name="connsiteX1" fmla="*/ 1323591 w 6541050"/>
                <a:gd name="connsiteY1" fmla="*/ 1946713 h 4716806"/>
                <a:gd name="connsiteX2" fmla="*/ 4214709 w 6541050"/>
                <a:gd name="connsiteY2" fmla="*/ 1395385 h 4716806"/>
                <a:gd name="connsiteX3" fmla="*/ 2991026 w 6541050"/>
                <a:gd name="connsiteY3" fmla="*/ 602009 h 4716806"/>
                <a:gd name="connsiteX4" fmla="*/ 4618121 w 6541050"/>
                <a:gd name="connsiteY4" fmla="*/ 23785 h 4716806"/>
                <a:gd name="connsiteX5" fmla="*/ 5451838 w 6541050"/>
                <a:gd name="connsiteY5" fmla="*/ 131362 h 4716806"/>
                <a:gd name="connsiteX6" fmla="*/ 5411497 w 6541050"/>
                <a:gd name="connsiteY6" fmla="*/ 1032314 h 4716806"/>
                <a:gd name="connsiteX7" fmla="*/ 4470203 w 6541050"/>
                <a:gd name="connsiteY7" fmla="*/ 1839138 h 4716806"/>
                <a:gd name="connsiteX8" fmla="*/ 1767344 w 6541050"/>
                <a:gd name="connsiteY8" fmla="*/ 3022477 h 4716806"/>
                <a:gd name="connsiteX9" fmla="*/ 6541050 w 6541050"/>
                <a:gd name="connsiteY9" fmla="*/ 4716806 h 4716806"/>
                <a:gd name="connsiteX10" fmla="*/ 2237990 w 6541050"/>
                <a:gd name="connsiteY10" fmla="*/ 4716806 h 4716806"/>
                <a:gd name="connsiteX11" fmla="*/ 59567 w 6541050"/>
                <a:gd name="connsiteY11" fmla="*/ 3224183 h 4716806"/>
                <a:gd name="connsiteX0" fmla="*/ 59567 w 6541050"/>
                <a:gd name="connsiteY0" fmla="*/ 3213694 h 4706317"/>
                <a:gd name="connsiteX1" fmla="*/ 1323591 w 6541050"/>
                <a:gd name="connsiteY1" fmla="*/ 1936224 h 4706317"/>
                <a:gd name="connsiteX2" fmla="*/ 4214709 w 6541050"/>
                <a:gd name="connsiteY2" fmla="*/ 1384896 h 4706317"/>
                <a:gd name="connsiteX3" fmla="*/ 2991026 w 6541050"/>
                <a:gd name="connsiteY3" fmla="*/ 591520 h 4706317"/>
                <a:gd name="connsiteX4" fmla="*/ 4618121 w 6541050"/>
                <a:gd name="connsiteY4" fmla="*/ 13296 h 4706317"/>
                <a:gd name="connsiteX5" fmla="*/ 5182897 w 6541050"/>
                <a:gd name="connsiteY5" fmla="*/ 201555 h 4706317"/>
                <a:gd name="connsiteX6" fmla="*/ 5411497 w 6541050"/>
                <a:gd name="connsiteY6" fmla="*/ 1021825 h 4706317"/>
                <a:gd name="connsiteX7" fmla="*/ 4470203 w 6541050"/>
                <a:gd name="connsiteY7" fmla="*/ 1828649 h 4706317"/>
                <a:gd name="connsiteX8" fmla="*/ 1767344 w 6541050"/>
                <a:gd name="connsiteY8" fmla="*/ 3011988 h 4706317"/>
                <a:gd name="connsiteX9" fmla="*/ 6541050 w 6541050"/>
                <a:gd name="connsiteY9" fmla="*/ 4706317 h 4706317"/>
                <a:gd name="connsiteX10" fmla="*/ 2237990 w 6541050"/>
                <a:gd name="connsiteY10" fmla="*/ 4706317 h 4706317"/>
                <a:gd name="connsiteX11" fmla="*/ 59567 w 6541050"/>
                <a:gd name="connsiteY11" fmla="*/ 3213694 h 4706317"/>
                <a:gd name="connsiteX0" fmla="*/ 59567 w 6541050"/>
                <a:gd name="connsiteY0" fmla="*/ 3213694 h 4706317"/>
                <a:gd name="connsiteX1" fmla="*/ 1323591 w 6541050"/>
                <a:gd name="connsiteY1" fmla="*/ 1936224 h 4706317"/>
                <a:gd name="connsiteX2" fmla="*/ 4214709 w 6541050"/>
                <a:gd name="connsiteY2" fmla="*/ 1384896 h 4706317"/>
                <a:gd name="connsiteX3" fmla="*/ 2991026 w 6541050"/>
                <a:gd name="connsiteY3" fmla="*/ 591520 h 4706317"/>
                <a:gd name="connsiteX4" fmla="*/ 4618121 w 6541050"/>
                <a:gd name="connsiteY4" fmla="*/ 13296 h 4706317"/>
                <a:gd name="connsiteX5" fmla="*/ 5182897 w 6541050"/>
                <a:gd name="connsiteY5" fmla="*/ 201555 h 4706317"/>
                <a:gd name="connsiteX6" fmla="*/ 5411497 w 6541050"/>
                <a:gd name="connsiteY6" fmla="*/ 1021825 h 4706317"/>
                <a:gd name="connsiteX7" fmla="*/ 4470203 w 6541050"/>
                <a:gd name="connsiteY7" fmla="*/ 1828649 h 4706317"/>
                <a:gd name="connsiteX8" fmla="*/ 1767344 w 6541050"/>
                <a:gd name="connsiteY8" fmla="*/ 3011988 h 4706317"/>
                <a:gd name="connsiteX9" fmla="*/ 6541050 w 6541050"/>
                <a:gd name="connsiteY9" fmla="*/ 4706317 h 4706317"/>
                <a:gd name="connsiteX10" fmla="*/ 2237990 w 6541050"/>
                <a:gd name="connsiteY10" fmla="*/ 4706317 h 4706317"/>
                <a:gd name="connsiteX11" fmla="*/ 59567 w 6541050"/>
                <a:gd name="connsiteY11" fmla="*/ 3213694 h 4706317"/>
                <a:gd name="connsiteX0" fmla="*/ 59567 w 6541050"/>
                <a:gd name="connsiteY0" fmla="*/ 3213694 h 4706317"/>
                <a:gd name="connsiteX1" fmla="*/ 1323591 w 6541050"/>
                <a:gd name="connsiteY1" fmla="*/ 1936224 h 4706317"/>
                <a:gd name="connsiteX2" fmla="*/ 4214709 w 6541050"/>
                <a:gd name="connsiteY2" fmla="*/ 1384896 h 4706317"/>
                <a:gd name="connsiteX3" fmla="*/ 2991026 w 6541050"/>
                <a:gd name="connsiteY3" fmla="*/ 591520 h 4706317"/>
                <a:gd name="connsiteX4" fmla="*/ 4618121 w 6541050"/>
                <a:gd name="connsiteY4" fmla="*/ 13296 h 4706317"/>
                <a:gd name="connsiteX5" fmla="*/ 5182897 w 6541050"/>
                <a:gd name="connsiteY5" fmla="*/ 201555 h 4706317"/>
                <a:gd name="connsiteX6" fmla="*/ 5411497 w 6541050"/>
                <a:gd name="connsiteY6" fmla="*/ 1021825 h 4706317"/>
                <a:gd name="connsiteX7" fmla="*/ 4470203 w 6541050"/>
                <a:gd name="connsiteY7" fmla="*/ 1828649 h 4706317"/>
                <a:gd name="connsiteX8" fmla="*/ 1767344 w 6541050"/>
                <a:gd name="connsiteY8" fmla="*/ 3011988 h 4706317"/>
                <a:gd name="connsiteX9" fmla="*/ 6541050 w 6541050"/>
                <a:gd name="connsiteY9" fmla="*/ 4706317 h 4706317"/>
                <a:gd name="connsiteX10" fmla="*/ 2237990 w 6541050"/>
                <a:gd name="connsiteY10" fmla="*/ 4706317 h 4706317"/>
                <a:gd name="connsiteX11" fmla="*/ 59567 w 6541050"/>
                <a:gd name="connsiteY11" fmla="*/ 3213694 h 4706317"/>
                <a:gd name="connsiteX0" fmla="*/ 59567 w 6541050"/>
                <a:gd name="connsiteY0" fmla="*/ 3177289 h 4669912"/>
                <a:gd name="connsiteX1" fmla="*/ 1323591 w 6541050"/>
                <a:gd name="connsiteY1" fmla="*/ 1899819 h 4669912"/>
                <a:gd name="connsiteX2" fmla="*/ 4214709 w 6541050"/>
                <a:gd name="connsiteY2" fmla="*/ 1348491 h 4669912"/>
                <a:gd name="connsiteX3" fmla="*/ 2991026 w 6541050"/>
                <a:gd name="connsiteY3" fmla="*/ 555115 h 4669912"/>
                <a:gd name="connsiteX4" fmla="*/ 4577779 w 6541050"/>
                <a:gd name="connsiteY4" fmla="*/ 17232 h 4669912"/>
                <a:gd name="connsiteX5" fmla="*/ 5182897 w 6541050"/>
                <a:gd name="connsiteY5" fmla="*/ 165150 h 4669912"/>
                <a:gd name="connsiteX6" fmla="*/ 5411497 w 6541050"/>
                <a:gd name="connsiteY6" fmla="*/ 985420 h 4669912"/>
                <a:gd name="connsiteX7" fmla="*/ 4470203 w 6541050"/>
                <a:gd name="connsiteY7" fmla="*/ 1792244 h 4669912"/>
                <a:gd name="connsiteX8" fmla="*/ 1767344 w 6541050"/>
                <a:gd name="connsiteY8" fmla="*/ 2975583 h 4669912"/>
                <a:gd name="connsiteX9" fmla="*/ 6541050 w 6541050"/>
                <a:gd name="connsiteY9" fmla="*/ 4669912 h 4669912"/>
                <a:gd name="connsiteX10" fmla="*/ 2237990 w 6541050"/>
                <a:gd name="connsiteY10" fmla="*/ 4669912 h 4669912"/>
                <a:gd name="connsiteX11" fmla="*/ 59567 w 6541050"/>
                <a:gd name="connsiteY11" fmla="*/ 3177289 h 4669912"/>
                <a:gd name="connsiteX0" fmla="*/ 59567 w 6541050"/>
                <a:gd name="connsiteY0" fmla="*/ 3177289 h 4669912"/>
                <a:gd name="connsiteX1" fmla="*/ 1323591 w 6541050"/>
                <a:gd name="connsiteY1" fmla="*/ 1899819 h 4669912"/>
                <a:gd name="connsiteX2" fmla="*/ 4214709 w 6541050"/>
                <a:gd name="connsiteY2" fmla="*/ 1348491 h 4669912"/>
                <a:gd name="connsiteX3" fmla="*/ 2991026 w 6541050"/>
                <a:gd name="connsiteY3" fmla="*/ 555115 h 4669912"/>
                <a:gd name="connsiteX4" fmla="*/ 4577779 w 6541050"/>
                <a:gd name="connsiteY4" fmla="*/ 17232 h 4669912"/>
                <a:gd name="connsiteX5" fmla="*/ 5182897 w 6541050"/>
                <a:gd name="connsiteY5" fmla="*/ 165150 h 4669912"/>
                <a:gd name="connsiteX6" fmla="*/ 5411497 w 6541050"/>
                <a:gd name="connsiteY6" fmla="*/ 985420 h 4669912"/>
                <a:gd name="connsiteX7" fmla="*/ 4470203 w 6541050"/>
                <a:gd name="connsiteY7" fmla="*/ 1792244 h 4669912"/>
                <a:gd name="connsiteX8" fmla="*/ 1767344 w 6541050"/>
                <a:gd name="connsiteY8" fmla="*/ 2975583 h 4669912"/>
                <a:gd name="connsiteX9" fmla="*/ 6541050 w 6541050"/>
                <a:gd name="connsiteY9" fmla="*/ 4669912 h 4669912"/>
                <a:gd name="connsiteX10" fmla="*/ 2237990 w 6541050"/>
                <a:gd name="connsiteY10" fmla="*/ 4669912 h 4669912"/>
                <a:gd name="connsiteX11" fmla="*/ 59567 w 6541050"/>
                <a:gd name="connsiteY11" fmla="*/ 3177289 h 4669912"/>
                <a:gd name="connsiteX0" fmla="*/ 59567 w 6541050"/>
                <a:gd name="connsiteY0" fmla="*/ 3177289 h 4669912"/>
                <a:gd name="connsiteX1" fmla="*/ 1323591 w 6541050"/>
                <a:gd name="connsiteY1" fmla="*/ 1899819 h 4669912"/>
                <a:gd name="connsiteX2" fmla="*/ 4214709 w 6541050"/>
                <a:gd name="connsiteY2" fmla="*/ 1348491 h 4669912"/>
                <a:gd name="connsiteX3" fmla="*/ 2991026 w 6541050"/>
                <a:gd name="connsiteY3" fmla="*/ 555115 h 4669912"/>
                <a:gd name="connsiteX4" fmla="*/ 4577779 w 6541050"/>
                <a:gd name="connsiteY4" fmla="*/ 17232 h 4669912"/>
                <a:gd name="connsiteX5" fmla="*/ 5182897 w 6541050"/>
                <a:gd name="connsiteY5" fmla="*/ 165150 h 4669912"/>
                <a:gd name="connsiteX6" fmla="*/ 5411497 w 6541050"/>
                <a:gd name="connsiteY6" fmla="*/ 985420 h 4669912"/>
                <a:gd name="connsiteX7" fmla="*/ 4470203 w 6541050"/>
                <a:gd name="connsiteY7" fmla="*/ 1792244 h 4669912"/>
                <a:gd name="connsiteX8" fmla="*/ 1767344 w 6541050"/>
                <a:gd name="connsiteY8" fmla="*/ 2975583 h 4669912"/>
                <a:gd name="connsiteX9" fmla="*/ 6541050 w 6541050"/>
                <a:gd name="connsiteY9" fmla="*/ 4669912 h 4669912"/>
                <a:gd name="connsiteX10" fmla="*/ 2237990 w 6541050"/>
                <a:gd name="connsiteY10" fmla="*/ 4669912 h 4669912"/>
                <a:gd name="connsiteX11" fmla="*/ 59567 w 6541050"/>
                <a:gd name="connsiteY11" fmla="*/ 3177289 h 4669912"/>
                <a:gd name="connsiteX0" fmla="*/ 59567 w 6541050"/>
                <a:gd name="connsiteY0" fmla="*/ 3177289 h 4669912"/>
                <a:gd name="connsiteX1" fmla="*/ 1323591 w 6541050"/>
                <a:gd name="connsiteY1" fmla="*/ 1899819 h 4669912"/>
                <a:gd name="connsiteX2" fmla="*/ 4214709 w 6541050"/>
                <a:gd name="connsiteY2" fmla="*/ 1348491 h 4669912"/>
                <a:gd name="connsiteX3" fmla="*/ 2991026 w 6541050"/>
                <a:gd name="connsiteY3" fmla="*/ 555115 h 4669912"/>
                <a:gd name="connsiteX4" fmla="*/ 4577779 w 6541050"/>
                <a:gd name="connsiteY4" fmla="*/ 17232 h 4669912"/>
                <a:gd name="connsiteX5" fmla="*/ 5182897 w 6541050"/>
                <a:gd name="connsiteY5" fmla="*/ 165150 h 4669912"/>
                <a:gd name="connsiteX6" fmla="*/ 5411497 w 6541050"/>
                <a:gd name="connsiteY6" fmla="*/ 985420 h 4669912"/>
                <a:gd name="connsiteX7" fmla="*/ 4470203 w 6541050"/>
                <a:gd name="connsiteY7" fmla="*/ 1792244 h 4669912"/>
                <a:gd name="connsiteX8" fmla="*/ 1767344 w 6541050"/>
                <a:gd name="connsiteY8" fmla="*/ 2975583 h 4669912"/>
                <a:gd name="connsiteX9" fmla="*/ 6541050 w 6541050"/>
                <a:gd name="connsiteY9" fmla="*/ 4669912 h 4669912"/>
                <a:gd name="connsiteX10" fmla="*/ 2237990 w 6541050"/>
                <a:gd name="connsiteY10" fmla="*/ 4669912 h 4669912"/>
                <a:gd name="connsiteX11" fmla="*/ 59567 w 6541050"/>
                <a:gd name="connsiteY11" fmla="*/ 3177289 h 4669912"/>
                <a:gd name="connsiteX0" fmla="*/ 59567 w 6541050"/>
                <a:gd name="connsiteY0" fmla="*/ 3160057 h 4652680"/>
                <a:gd name="connsiteX1" fmla="*/ 1323591 w 6541050"/>
                <a:gd name="connsiteY1" fmla="*/ 1882587 h 4652680"/>
                <a:gd name="connsiteX2" fmla="*/ 4214709 w 6541050"/>
                <a:gd name="connsiteY2" fmla="*/ 1331259 h 4652680"/>
                <a:gd name="connsiteX3" fmla="*/ 2991026 w 6541050"/>
                <a:gd name="connsiteY3" fmla="*/ 537883 h 4652680"/>
                <a:gd name="connsiteX4" fmla="*/ 4577779 w 6541050"/>
                <a:gd name="connsiteY4" fmla="*/ 0 h 4652680"/>
                <a:gd name="connsiteX5" fmla="*/ 5182897 w 6541050"/>
                <a:gd name="connsiteY5" fmla="*/ 147918 h 4652680"/>
                <a:gd name="connsiteX6" fmla="*/ 5411497 w 6541050"/>
                <a:gd name="connsiteY6" fmla="*/ 968188 h 4652680"/>
                <a:gd name="connsiteX7" fmla="*/ 4470203 w 6541050"/>
                <a:gd name="connsiteY7" fmla="*/ 1775012 h 4652680"/>
                <a:gd name="connsiteX8" fmla="*/ 1767344 w 6541050"/>
                <a:gd name="connsiteY8" fmla="*/ 2958351 h 4652680"/>
                <a:gd name="connsiteX9" fmla="*/ 6541050 w 6541050"/>
                <a:gd name="connsiteY9" fmla="*/ 4652680 h 4652680"/>
                <a:gd name="connsiteX10" fmla="*/ 2237990 w 6541050"/>
                <a:gd name="connsiteY10" fmla="*/ 4652680 h 4652680"/>
                <a:gd name="connsiteX11" fmla="*/ 59567 w 6541050"/>
                <a:gd name="connsiteY11" fmla="*/ 3160057 h 4652680"/>
                <a:gd name="connsiteX0" fmla="*/ 59567 w 6541050"/>
                <a:gd name="connsiteY0" fmla="*/ 3160057 h 4652680"/>
                <a:gd name="connsiteX1" fmla="*/ 1323591 w 6541050"/>
                <a:gd name="connsiteY1" fmla="*/ 1882587 h 4652680"/>
                <a:gd name="connsiteX2" fmla="*/ 4214709 w 6541050"/>
                <a:gd name="connsiteY2" fmla="*/ 1331259 h 4652680"/>
                <a:gd name="connsiteX3" fmla="*/ 2991026 w 6541050"/>
                <a:gd name="connsiteY3" fmla="*/ 537883 h 4652680"/>
                <a:gd name="connsiteX4" fmla="*/ 4577779 w 6541050"/>
                <a:gd name="connsiteY4" fmla="*/ 0 h 4652680"/>
                <a:gd name="connsiteX5" fmla="*/ 5182897 w 6541050"/>
                <a:gd name="connsiteY5" fmla="*/ 147918 h 4652680"/>
                <a:gd name="connsiteX6" fmla="*/ 5411497 w 6541050"/>
                <a:gd name="connsiteY6" fmla="*/ 968188 h 4652680"/>
                <a:gd name="connsiteX7" fmla="*/ 4470203 w 6541050"/>
                <a:gd name="connsiteY7" fmla="*/ 1775012 h 4652680"/>
                <a:gd name="connsiteX8" fmla="*/ 1767344 w 6541050"/>
                <a:gd name="connsiteY8" fmla="*/ 2958351 h 4652680"/>
                <a:gd name="connsiteX9" fmla="*/ 6541050 w 6541050"/>
                <a:gd name="connsiteY9" fmla="*/ 4652680 h 4652680"/>
                <a:gd name="connsiteX10" fmla="*/ 2237990 w 6541050"/>
                <a:gd name="connsiteY10" fmla="*/ 4652680 h 4652680"/>
                <a:gd name="connsiteX11" fmla="*/ 59567 w 6541050"/>
                <a:gd name="connsiteY11" fmla="*/ 3160057 h 4652680"/>
                <a:gd name="connsiteX0" fmla="*/ 59567 w 6541050"/>
                <a:gd name="connsiteY0" fmla="*/ 3160057 h 4652680"/>
                <a:gd name="connsiteX1" fmla="*/ 1323591 w 6541050"/>
                <a:gd name="connsiteY1" fmla="*/ 1882587 h 4652680"/>
                <a:gd name="connsiteX2" fmla="*/ 4214709 w 6541050"/>
                <a:gd name="connsiteY2" fmla="*/ 1331259 h 4652680"/>
                <a:gd name="connsiteX3" fmla="*/ 2991026 w 6541050"/>
                <a:gd name="connsiteY3" fmla="*/ 537883 h 4652680"/>
                <a:gd name="connsiteX4" fmla="*/ 4577779 w 6541050"/>
                <a:gd name="connsiteY4" fmla="*/ 0 h 4652680"/>
                <a:gd name="connsiteX5" fmla="*/ 5182897 w 6541050"/>
                <a:gd name="connsiteY5" fmla="*/ 147918 h 4652680"/>
                <a:gd name="connsiteX6" fmla="*/ 5411497 w 6541050"/>
                <a:gd name="connsiteY6" fmla="*/ 968188 h 4652680"/>
                <a:gd name="connsiteX7" fmla="*/ 4470203 w 6541050"/>
                <a:gd name="connsiteY7" fmla="*/ 1775012 h 4652680"/>
                <a:gd name="connsiteX8" fmla="*/ 1767344 w 6541050"/>
                <a:gd name="connsiteY8" fmla="*/ 2958351 h 4652680"/>
                <a:gd name="connsiteX9" fmla="*/ 6541050 w 6541050"/>
                <a:gd name="connsiteY9" fmla="*/ 4652680 h 4652680"/>
                <a:gd name="connsiteX10" fmla="*/ 2237990 w 6541050"/>
                <a:gd name="connsiteY10" fmla="*/ 4652680 h 4652680"/>
                <a:gd name="connsiteX11" fmla="*/ 59567 w 6541050"/>
                <a:gd name="connsiteY11" fmla="*/ 3160057 h 4652680"/>
                <a:gd name="connsiteX0" fmla="*/ 59567 w 6541050"/>
                <a:gd name="connsiteY0" fmla="*/ 3160057 h 4652680"/>
                <a:gd name="connsiteX1" fmla="*/ 1323591 w 6541050"/>
                <a:gd name="connsiteY1" fmla="*/ 1882587 h 4652680"/>
                <a:gd name="connsiteX2" fmla="*/ 4214709 w 6541050"/>
                <a:gd name="connsiteY2" fmla="*/ 1331259 h 4652680"/>
                <a:gd name="connsiteX3" fmla="*/ 2991026 w 6541050"/>
                <a:gd name="connsiteY3" fmla="*/ 537883 h 4652680"/>
                <a:gd name="connsiteX4" fmla="*/ 4577779 w 6541050"/>
                <a:gd name="connsiteY4" fmla="*/ 0 h 4652680"/>
                <a:gd name="connsiteX5" fmla="*/ 5182897 w 6541050"/>
                <a:gd name="connsiteY5" fmla="*/ 147918 h 4652680"/>
                <a:gd name="connsiteX6" fmla="*/ 5411497 w 6541050"/>
                <a:gd name="connsiteY6" fmla="*/ 968188 h 4652680"/>
                <a:gd name="connsiteX7" fmla="*/ 4470203 w 6541050"/>
                <a:gd name="connsiteY7" fmla="*/ 1775012 h 4652680"/>
                <a:gd name="connsiteX8" fmla="*/ 1767344 w 6541050"/>
                <a:gd name="connsiteY8" fmla="*/ 2958351 h 4652680"/>
                <a:gd name="connsiteX9" fmla="*/ 6541050 w 6541050"/>
                <a:gd name="connsiteY9" fmla="*/ 4652680 h 4652680"/>
                <a:gd name="connsiteX10" fmla="*/ 2237990 w 6541050"/>
                <a:gd name="connsiteY10" fmla="*/ 4652680 h 4652680"/>
                <a:gd name="connsiteX11" fmla="*/ 59567 w 6541050"/>
                <a:gd name="connsiteY11" fmla="*/ 3160057 h 4652680"/>
                <a:gd name="connsiteX0" fmla="*/ 59567 w 6541050"/>
                <a:gd name="connsiteY0" fmla="*/ 3160057 h 4652680"/>
                <a:gd name="connsiteX1" fmla="*/ 1323591 w 6541050"/>
                <a:gd name="connsiteY1" fmla="*/ 1882587 h 4652680"/>
                <a:gd name="connsiteX2" fmla="*/ 4214709 w 6541050"/>
                <a:gd name="connsiteY2" fmla="*/ 1331259 h 4652680"/>
                <a:gd name="connsiteX3" fmla="*/ 2991026 w 6541050"/>
                <a:gd name="connsiteY3" fmla="*/ 537883 h 4652680"/>
                <a:gd name="connsiteX4" fmla="*/ 4577779 w 6541050"/>
                <a:gd name="connsiteY4" fmla="*/ 0 h 4652680"/>
                <a:gd name="connsiteX5" fmla="*/ 5182897 w 6541050"/>
                <a:gd name="connsiteY5" fmla="*/ 147918 h 4652680"/>
                <a:gd name="connsiteX6" fmla="*/ 5411497 w 6541050"/>
                <a:gd name="connsiteY6" fmla="*/ 968188 h 4652680"/>
                <a:gd name="connsiteX7" fmla="*/ 4470203 w 6541050"/>
                <a:gd name="connsiteY7" fmla="*/ 1775012 h 4652680"/>
                <a:gd name="connsiteX8" fmla="*/ 1767344 w 6541050"/>
                <a:gd name="connsiteY8" fmla="*/ 2958351 h 4652680"/>
                <a:gd name="connsiteX9" fmla="*/ 6541050 w 6541050"/>
                <a:gd name="connsiteY9" fmla="*/ 4652680 h 4652680"/>
                <a:gd name="connsiteX10" fmla="*/ 2237990 w 6541050"/>
                <a:gd name="connsiteY10" fmla="*/ 4652680 h 4652680"/>
                <a:gd name="connsiteX11" fmla="*/ 59567 w 6541050"/>
                <a:gd name="connsiteY11" fmla="*/ 3160057 h 4652680"/>
                <a:gd name="connsiteX0" fmla="*/ 59567 w 6541050"/>
                <a:gd name="connsiteY0" fmla="*/ 3160057 h 4652680"/>
                <a:gd name="connsiteX1" fmla="*/ 1323591 w 6541050"/>
                <a:gd name="connsiteY1" fmla="*/ 1882587 h 4652680"/>
                <a:gd name="connsiteX2" fmla="*/ 4214709 w 6541050"/>
                <a:gd name="connsiteY2" fmla="*/ 1331259 h 4652680"/>
                <a:gd name="connsiteX3" fmla="*/ 2991026 w 6541050"/>
                <a:gd name="connsiteY3" fmla="*/ 537883 h 4652680"/>
                <a:gd name="connsiteX4" fmla="*/ 4577779 w 6541050"/>
                <a:gd name="connsiteY4" fmla="*/ 0 h 4652680"/>
                <a:gd name="connsiteX5" fmla="*/ 5182897 w 6541050"/>
                <a:gd name="connsiteY5" fmla="*/ 147918 h 4652680"/>
                <a:gd name="connsiteX6" fmla="*/ 5411497 w 6541050"/>
                <a:gd name="connsiteY6" fmla="*/ 968188 h 4652680"/>
                <a:gd name="connsiteX7" fmla="*/ 4470203 w 6541050"/>
                <a:gd name="connsiteY7" fmla="*/ 1775012 h 4652680"/>
                <a:gd name="connsiteX8" fmla="*/ 1767344 w 6541050"/>
                <a:gd name="connsiteY8" fmla="*/ 2958351 h 4652680"/>
                <a:gd name="connsiteX9" fmla="*/ 6541050 w 6541050"/>
                <a:gd name="connsiteY9" fmla="*/ 4652680 h 4652680"/>
                <a:gd name="connsiteX10" fmla="*/ 2237990 w 6541050"/>
                <a:gd name="connsiteY10" fmla="*/ 4652680 h 4652680"/>
                <a:gd name="connsiteX11" fmla="*/ 59567 w 6541050"/>
                <a:gd name="connsiteY11" fmla="*/ 3160057 h 4652680"/>
                <a:gd name="connsiteX0" fmla="*/ 59567 w 6541050"/>
                <a:gd name="connsiteY0" fmla="*/ 3160057 h 4652680"/>
                <a:gd name="connsiteX1" fmla="*/ 1323591 w 6541050"/>
                <a:gd name="connsiteY1" fmla="*/ 1882587 h 4652680"/>
                <a:gd name="connsiteX2" fmla="*/ 4214709 w 6541050"/>
                <a:gd name="connsiteY2" fmla="*/ 1331259 h 4652680"/>
                <a:gd name="connsiteX3" fmla="*/ 2991026 w 6541050"/>
                <a:gd name="connsiteY3" fmla="*/ 537883 h 4652680"/>
                <a:gd name="connsiteX4" fmla="*/ 4577779 w 6541050"/>
                <a:gd name="connsiteY4" fmla="*/ 0 h 4652680"/>
                <a:gd name="connsiteX5" fmla="*/ 5182897 w 6541050"/>
                <a:gd name="connsiteY5" fmla="*/ 147918 h 4652680"/>
                <a:gd name="connsiteX6" fmla="*/ 5411497 w 6541050"/>
                <a:gd name="connsiteY6" fmla="*/ 968188 h 4652680"/>
                <a:gd name="connsiteX7" fmla="*/ 4470203 w 6541050"/>
                <a:gd name="connsiteY7" fmla="*/ 1775012 h 4652680"/>
                <a:gd name="connsiteX8" fmla="*/ 1767344 w 6541050"/>
                <a:gd name="connsiteY8" fmla="*/ 2958351 h 4652680"/>
                <a:gd name="connsiteX9" fmla="*/ 6541050 w 6541050"/>
                <a:gd name="connsiteY9" fmla="*/ 4652680 h 4652680"/>
                <a:gd name="connsiteX10" fmla="*/ 2237990 w 6541050"/>
                <a:gd name="connsiteY10" fmla="*/ 4652680 h 4652680"/>
                <a:gd name="connsiteX11" fmla="*/ 59567 w 6541050"/>
                <a:gd name="connsiteY11" fmla="*/ 3160057 h 4652680"/>
                <a:gd name="connsiteX0" fmla="*/ 59567 w 6541050"/>
                <a:gd name="connsiteY0" fmla="*/ 3160057 h 4652680"/>
                <a:gd name="connsiteX1" fmla="*/ 1323591 w 6541050"/>
                <a:gd name="connsiteY1" fmla="*/ 1882587 h 4652680"/>
                <a:gd name="connsiteX2" fmla="*/ 4214709 w 6541050"/>
                <a:gd name="connsiteY2" fmla="*/ 1331259 h 4652680"/>
                <a:gd name="connsiteX3" fmla="*/ 2991026 w 6541050"/>
                <a:gd name="connsiteY3" fmla="*/ 537883 h 4652680"/>
                <a:gd name="connsiteX4" fmla="*/ 4577779 w 6541050"/>
                <a:gd name="connsiteY4" fmla="*/ 0 h 4652680"/>
                <a:gd name="connsiteX5" fmla="*/ 5182897 w 6541050"/>
                <a:gd name="connsiteY5" fmla="*/ 147918 h 4652680"/>
                <a:gd name="connsiteX6" fmla="*/ 5411497 w 6541050"/>
                <a:gd name="connsiteY6" fmla="*/ 968188 h 4652680"/>
                <a:gd name="connsiteX7" fmla="*/ 4470203 w 6541050"/>
                <a:gd name="connsiteY7" fmla="*/ 1775012 h 4652680"/>
                <a:gd name="connsiteX8" fmla="*/ 1767344 w 6541050"/>
                <a:gd name="connsiteY8" fmla="*/ 2958351 h 4652680"/>
                <a:gd name="connsiteX9" fmla="*/ 6541050 w 6541050"/>
                <a:gd name="connsiteY9" fmla="*/ 4652680 h 4652680"/>
                <a:gd name="connsiteX10" fmla="*/ 2237990 w 6541050"/>
                <a:gd name="connsiteY10" fmla="*/ 4652680 h 4652680"/>
                <a:gd name="connsiteX11" fmla="*/ 59567 w 6541050"/>
                <a:gd name="connsiteY11" fmla="*/ 3160057 h 4652680"/>
                <a:gd name="connsiteX0" fmla="*/ 59567 w 6541050"/>
                <a:gd name="connsiteY0" fmla="*/ 3160057 h 4652680"/>
                <a:gd name="connsiteX1" fmla="*/ 1323591 w 6541050"/>
                <a:gd name="connsiteY1" fmla="*/ 1882587 h 4652680"/>
                <a:gd name="connsiteX2" fmla="*/ 4214709 w 6541050"/>
                <a:gd name="connsiteY2" fmla="*/ 1331259 h 4652680"/>
                <a:gd name="connsiteX3" fmla="*/ 2991026 w 6541050"/>
                <a:gd name="connsiteY3" fmla="*/ 537883 h 4652680"/>
                <a:gd name="connsiteX4" fmla="*/ 4577779 w 6541050"/>
                <a:gd name="connsiteY4" fmla="*/ 0 h 4652680"/>
                <a:gd name="connsiteX5" fmla="*/ 5182897 w 6541050"/>
                <a:gd name="connsiteY5" fmla="*/ 147918 h 4652680"/>
                <a:gd name="connsiteX6" fmla="*/ 5411497 w 6541050"/>
                <a:gd name="connsiteY6" fmla="*/ 968188 h 4652680"/>
                <a:gd name="connsiteX7" fmla="*/ 4470203 w 6541050"/>
                <a:gd name="connsiteY7" fmla="*/ 1775012 h 4652680"/>
                <a:gd name="connsiteX8" fmla="*/ 1767344 w 6541050"/>
                <a:gd name="connsiteY8" fmla="*/ 2958351 h 4652680"/>
                <a:gd name="connsiteX9" fmla="*/ 6541050 w 6541050"/>
                <a:gd name="connsiteY9" fmla="*/ 4652680 h 4652680"/>
                <a:gd name="connsiteX10" fmla="*/ 2237990 w 6541050"/>
                <a:gd name="connsiteY10" fmla="*/ 4652680 h 4652680"/>
                <a:gd name="connsiteX11" fmla="*/ 59567 w 6541050"/>
                <a:gd name="connsiteY11" fmla="*/ 3160057 h 4652680"/>
                <a:gd name="connsiteX0" fmla="*/ 59567 w 6541050"/>
                <a:gd name="connsiteY0" fmla="*/ 3160057 h 4652680"/>
                <a:gd name="connsiteX1" fmla="*/ 1323591 w 6541050"/>
                <a:gd name="connsiteY1" fmla="*/ 1882587 h 4652680"/>
                <a:gd name="connsiteX2" fmla="*/ 4214709 w 6541050"/>
                <a:gd name="connsiteY2" fmla="*/ 1331259 h 4652680"/>
                <a:gd name="connsiteX3" fmla="*/ 2991026 w 6541050"/>
                <a:gd name="connsiteY3" fmla="*/ 537883 h 4652680"/>
                <a:gd name="connsiteX4" fmla="*/ 4577779 w 6541050"/>
                <a:gd name="connsiteY4" fmla="*/ 0 h 4652680"/>
                <a:gd name="connsiteX5" fmla="*/ 5182897 w 6541050"/>
                <a:gd name="connsiteY5" fmla="*/ 147918 h 4652680"/>
                <a:gd name="connsiteX6" fmla="*/ 5411497 w 6541050"/>
                <a:gd name="connsiteY6" fmla="*/ 968188 h 4652680"/>
                <a:gd name="connsiteX7" fmla="*/ 4470203 w 6541050"/>
                <a:gd name="connsiteY7" fmla="*/ 1775012 h 4652680"/>
                <a:gd name="connsiteX8" fmla="*/ 1767344 w 6541050"/>
                <a:gd name="connsiteY8" fmla="*/ 2958351 h 4652680"/>
                <a:gd name="connsiteX9" fmla="*/ 6541050 w 6541050"/>
                <a:gd name="connsiteY9" fmla="*/ 4652680 h 4652680"/>
                <a:gd name="connsiteX10" fmla="*/ 2237990 w 6541050"/>
                <a:gd name="connsiteY10" fmla="*/ 4652680 h 4652680"/>
                <a:gd name="connsiteX11" fmla="*/ 59567 w 6541050"/>
                <a:gd name="connsiteY11" fmla="*/ 3160057 h 4652680"/>
                <a:gd name="connsiteX0" fmla="*/ 59567 w 6541050"/>
                <a:gd name="connsiteY0" fmla="*/ 3160057 h 4652680"/>
                <a:gd name="connsiteX1" fmla="*/ 1323591 w 6541050"/>
                <a:gd name="connsiteY1" fmla="*/ 1882587 h 4652680"/>
                <a:gd name="connsiteX2" fmla="*/ 4214709 w 6541050"/>
                <a:gd name="connsiteY2" fmla="*/ 1331259 h 4652680"/>
                <a:gd name="connsiteX3" fmla="*/ 2991026 w 6541050"/>
                <a:gd name="connsiteY3" fmla="*/ 537883 h 4652680"/>
                <a:gd name="connsiteX4" fmla="*/ 4577779 w 6541050"/>
                <a:gd name="connsiteY4" fmla="*/ 0 h 4652680"/>
                <a:gd name="connsiteX5" fmla="*/ 5182897 w 6541050"/>
                <a:gd name="connsiteY5" fmla="*/ 147918 h 4652680"/>
                <a:gd name="connsiteX6" fmla="*/ 5411497 w 6541050"/>
                <a:gd name="connsiteY6" fmla="*/ 968188 h 4652680"/>
                <a:gd name="connsiteX7" fmla="*/ 4470203 w 6541050"/>
                <a:gd name="connsiteY7" fmla="*/ 1775012 h 4652680"/>
                <a:gd name="connsiteX8" fmla="*/ 1767344 w 6541050"/>
                <a:gd name="connsiteY8" fmla="*/ 2958351 h 4652680"/>
                <a:gd name="connsiteX9" fmla="*/ 6541050 w 6541050"/>
                <a:gd name="connsiteY9" fmla="*/ 4652680 h 4652680"/>
                <a:gd name="connsiteX10" fmla="*/ 2237990 w 6541050"/>
                <a:gd name="connsiteY10" fmla="*/ 4652680 h 4652680"/>
                <a:gd name="connsiteX11" fmla="*/ 59567 w 6541050"/>
                <a:gd name="connsiteY11" fmla="*/ 3160057 h 4652680"/>
                <a:gd name="connsiteX0" fmla="*/ 43216 w 6524699"/>
                <a:gd name="connsiteY0" fmla="*/ 3160057 h 4652680"/>
                <a:gd name="connsiteX1" fmla="*/ 1307240 w 6524699"/>
                <a:gd name="connsiteY1" fmla="*/ 1882587 h 4652680"/>
                <a:gd name="connsiteX2" fmla="*/ 4198358 w 6524699"/>
                <a:gd name="connsiteY2" fmla="*/ 1331259 h 4652680"/>
                <a:gd name="connsiteX3" fmla="*/ 2974675 w 6524699"/>
                <a:gd name="connsiteY3" fmla="*/ 537883 h 4652680"/>
                <a:gd name="connsiteX4" fmla="*/ 4561428 w 6524699"/>
                <a:gd name="connsiteY4" fmla="*/ 0 h 4652680"/>
                <a:gd name="connsiteX5" fmla="*/ 5166546 w 6524699"/>
                <a:gd name="connsiteY5" fmla="*/ 147918 h 4652680"/>
                <a:gd name="connsiteX6" fmla="*/ 5395146 w 6524699"/>
                <a:gd name="connsiteY6" fmla="*/ 968188 h 4652680"/>
                <a:gd name="connsiteX7" fmla="*/ 4453852 w 6524699"/>
                <a:gd name="connsiteY7" fmla="*/ 1775012 h 4652680"/>
                <a:gd name="connsiteX8" fmla="*/ 1750993 w 6524699"/>
                <a:gd name="connsiteY8" fmla="*/ 2958351 h 4652680"/>
                <a:gd name="connsiteX9" fmla="*/ 6524699 w 6524699"/>
                <a:gd name="connsiteY9" fmla="*/ 4652680 h 4652680"/>
                <a:gd name="connsiteX10" fmla="*/ 2221639 w 6524699"/>
                <a:gd name="connsiteY10" fmla="*/ 4652680 h 4652680"/>
                <a:gd name="connsiteX11" fmla="*/ 43216 w 6524699"/>
                <a:gd name="connsiteY11" fmla="*/ 3160057 h 4652680"/>
                <a:gd name="connsiteX0" fmla="*/ 70641 w 6552124"/>
                <a:gd name="connsiteY0" fmla="*/ 3160057 h 4652680"/>
                <a:gd name="connsiteX1" fmla="*/ 1334665 w 6552124"/>
                <a:gd name="connsiteY1" fmla="*/ 1882587 h 4652680"/>
                <a:gd name="connsiteX2" fmla="*/ 4225783 w 6552124"/>
                <a:gd name="connsiteY2" fmla="*/ 1331259 h 4652680"/>
                <a:gd name="connsiteX3" fmla="*/ 3002100 w 6552124"/>
                <a:gd name="connsiteY3" fmla="*/ 537883 h 4652680"/>
                <a:gd name="connsiteX4" fmla="*/ 4588853 w 6552124"/>
                <a:gd name="connsiteY4" fmla="*/ 0 h 4652680"/>
                <a:gd name="connsiteX5" fmla="*/ 5193971 w 6552124"/>
                <a:gd name="connsiteY5" fmla="*/ 147918 h 4652680"/>
                <a:gd name="connsiteX6" fmla="*/ 5422571 w 6552124"/>
                <a:gd name="connsiteY6" fmla="*/ 968188 h 4652680"/>
                <a:gd name="connsiteX7" fmla="*/ 4481277 w 6552124"/>
                <a:gd name="connsiteY7" fmla="*/ 1775012 h 4652680"/>
                <a:gd name="connsiteX8" fmla="*/ 1778418 w 6552124"/>
                <a:gd name="connsiteY8" fmla="*/ 2958351 h 4652680"/>
                <a:gd name="connsiteX9" fmla="*/ 6552124 w 6552124"/>
                <a:gd name="connsiteY9" fmla="*/ 4652680 h 4652680"/>
                <a:gd name="connsiteX10" fmla="*/ 2249064 w 6552124"/>
                <a:gd name="connsiteY10" fmla="*/ 4652680 h 4652680"/>
                <a:gd name="connsiteX11" fmla="*/ 70641 w 6552124"/>
                <a:gd name="connsiteY11" fmla="*/ 3160057 h 4652680"/>
                <a:gd name="connsiteX0" fmla="*/ 70641 w 6552124"/>
                <a:gd name="connsiteY0" fmla="*/ 3193602 h 4686225"/>
                <a:gd name="connsiteX1" fmla="*/ 1334665 w 6552124"/>
                <a:gd name="connsiteY1" fmla="*/ 1916132 h 4686225"/>
                <a:gd name="connsiteX2" fmla="*/ 4225783 w 6552124"/>
                <a:gd name="connsiteY2" fmla="*/ 1364804 h 4686225"/>
                <a:gd name="connsiteX3" fmla="*/ 3002100 w 6552124"/>
                <a:gd name="connsiteY3" fmla="*/ 571428 h 4686225"/>
                <a:gd name="connsiteX4" fmla="*/ 4588853 w 6552124"/>
                <a:gd name="connsiteY4" fmla="*/ 33545 h 4686225"/>
                <a:gd name="connsiteX5" fmla="*/ 5499659 w 6552124"/>
                <a:gd name="connsiteY5" fmla="*/ 49788 h 4686225"/>
                <a:gd name="connsiteX6" fmla="*/ 5193971 w 6552124"/>
                <a:gd name="connsiteY6" fmla="*/ 181463 h 4686225"/>
                <a:gd name="connsiteX7" fmla="*/ 5422571 w 6552124"/>
                <a:gd name="connsiteY7" fmla="*/ 1001733 h 4686225"/>
                <a:gd name="connsiteX8" fmla="*/ 4481277 w 6552124"/>
                <a:gd name="connsiteY8" fmla="*/ 1808557 h 4686225"/>
                <a:gd name="connsiteX9" fmla="*/ 1778418 w 6552124"/>
                <a:gd name="connsiteY9" fmla="*/ 2991896 h 4686225"/>
                <a:gd name="connsiteX10" fmla="*/ 6552124 w 6552124"/>
                <a:gd name="connsiteY10" fmla="*/ 4686225 h 4686225"/>
                <a:gd name="connsiteX11" fmla="*/ 2249064 w 6552124"/>
                <a:gd name="connsiteY11" fmla="*/ 4686225 h 4686225"/>
                <a:gd name="connsiteX12" fmla="*/ 70641 w 6552124"/>
                <a:gd name="connsiteY12" fmla="*/ 3193602 h 4686225"/>
                <a:gd name="connsiteX0" fmla="*/ 70641 w 6552124"/>
                <a:gd name="connsiteY0" fmla="*/ 3193602 h 4686225"/>
                <a:gd name="connsiteX1" fmla="*/ 1334665 w 6552124"/>
                <a:gd name="connsiteY1" fmla="*/ 1916132 h 4686225"/>
                <a:gd name="connsiteX2" fmla="*/ 4225783 w 6552124"/>
                <a:gd name="connsiteY2" fmla="*/ 1364804 h 4686225"/>
                <a:gd name="connsiteX3" fmla="*/ 3002100 w 6552124"/>
                <a:gd name="connsiteY3" fmla="*/ 571428 h 4686225"/>
                <a:gd name="connsiteX4" fmla="*/ 4588853 w 6552124"/>
                <a:gd name="connsiteY4" fmla="*/ 33545 h 4686225"/>
                <a:gd name="connsiteX5" fmla="*/ 5499659 w 6552124"/>
                <a:gd name="connsiteY5" fmla="*/ 49788 h 4686225"/>
                <a:gd name="connsiteX6" fmla="*/ 5193971 w 6552124"/>
                <a:gd name="connsiteY6" fmla="*/ 181463 h 4686225"/>
                <a:gd name="connsiteX7" fmla="*/ 5422571 w 6552124"/>
                <a:gd name="connsiteY7" fmla="*/ 1001733 h 4686225"/>
                <a:gd name="connsiteX8" fmla="*/ 4481277 w 6552124"/>
                <a:gd name="connsiteY8" fmla="*/ 1808557 h 4686225"/>
                <a:gd name="connsiteX9" fmla="*/ 1778418 w 6552124"/>
                <a:gd name="connsiteY9" fmla="*/ 2991896 h 4686225"/>
                <a:gd name="connsiteX10" fmla="*/ 6552124 w 6552124"/>
                <a:gd name="connsiteY10" fmla="*/ 4686225 h 4686225"/>
                <a:gd name="connsiteX11" fmla="*/ 2249064 w 6552124"/>
                <a:gd name="connsiteY11" fmla="*/ 4686225 h 4686225"/>
                <a:gd name="connsiteX12" fmla="*/ 70641 w 6552124"/>
                <a:gd name="connsiteY12" fmla="*/ 3193602 h 4686225"/>
                <a:gd name="connsiteX0" fmla="*/ 70641 w 6552124"/>
                <a:gd name="connsiteY0" fmla="*/ 3193602 h 4686225"/>
                <a:gd name="connsiteX1" fmla="*/ 1334665 w 6552124"/>
                <a:gd name="connsiteY1" fmla="*/ 1916132 h 4686225"/>
                <a:gd name="connsiteX2" fmla="*/ 4225783 w 6552124"/>
                <a:gd name="connsiteY2" fmla="*/ 1364804 h 4686225"/>
                <a:gd name="connsiteX3" fmla="*/ 3002100 w 6552124"/>
                <a:gd name="connsiteY3" fmla="*/ 571428 h 4686225"/>
                <a:gd name="connsiteX4" fmla="*/ 4588853 w 6552124"/>
                <a:gd name="connsiteY4" fmla="*/ 33545 h 4686225"/>
                <a:gd name="connsiteX5" fmla="*/ 5499659 w 6552124"/>
                <a:gd name="connsiteY5" fmla="*/ 49788 h 4686225"/>
                <a:gd name="connsiteX6" fmla="*/ 5193971 w 6552124"/>
                <a:gd name="connsiteY6" fmla="*/ 181463 h 4686225"/>
                <a:gd name="connsiteX7" fmla="*/ 5422571 w 6552124"/>
                <a:gd name="connsiteY7" fmla="*/ 1001733 h 4686225"/>
                <a:gd name="connsiteX8" fmla="*/ 4481277 w 6552124"/>
                <a:gd name="connsiteY8" fmla="*/ 1808557 h 4686225"/>
                <a:gd name="connsiteX9" fmla="*/ 1778418 w 6552124"/>
                <a:gd name="connsiteY9" fmla="*/ 2991896 h 4686225"/>
                <a:gd name="connsiteX10" fmla="*/ 6552124 w 6552124"/>
                <a:gd name="connsiteY10" fmla="*/ 4686225 h 4686225"/>
                <a:gd name="connsiteX11" fmla="*/ 2249064 w 6552124"/>
                <a:gd name="connsiteY11" fmla="*/ 4686225 h 4686225"/>
                <a:gd name="connsiteX12" fmla="*/ 70641 w 6552124"/>
                <a:gd name="connsiteY12" fmla="*/ 3193602 h 4686225"/>
                <a:gd name="connsiteX0" fmla="*/ 70641 w 6552124"/>
                <a:gd name="connsiteY0" fmla="*/ 3193602 h 4686225"/>
                <a:gd name="connsiteX1" fmla="*/ 1334665 w 6552124"/>
                <a:gd name="connsiteY1" fmla="*/ 1916132 h 4686225"/>
                <a:gd name="connsiteX2" fmla="*/ 4225783 w 6552124"/>
                <a:gd name="connsiteY2" fmla="*/ 1364804 h 4686225"/>
                <a:gd name="connsiteX3" fmla="*/ 3002100 w 6552124"/>
                <a:gd name="connsiteY3" fmla="*/ 571428 h 4686225"/>
                <a:gd name="connsiteX4" fmla="*/ 4588853 w 6552124"/>
                <a:gd name="connsiteY4" fmla="*/ 33545 h 4686225"/>
                <a:gd name="connsiteX5" fmla="*/ 5499659 w 6552124"/>
                <a:gd name="connsiteY5" fmla="*/ 49788 h 4686225"/>
                <a:gd name="connsiteX6" fmla="*/ 5193971 w 6552124"/>
                <a:gd name="connsiteY6" fmla="*/ 181463 h 4686225"/>
                <a:gd name="connsiteX7" fmla="*/ 5422571 w 6552124"/>
                <a:gd name="connsiteY7" fmla="*/ 1001733 h 4686225"/>
                <a:gd name="connsiteX8" fmla="*/ 4481277 w 6552124"/>
                <a:gd name="connsiteY8" fmla="*/ 1808557 h 4686225"/>
                <a:gd name="connsiteX9" fmla="*/ 1778418 w 6552124"/>
                <a:gd name="connsiteY9" fmla="*/ 2991896 h 4686225"/>
                <a:gd name="connsiteX10" fmla="*/ 6552124 w 6552124"/>
                <a:gd name="connsiteY10" fmla="*/ 4686225 h 4686225"/>
                <a:gd name="connsiteX11" fmla="*/ 2249064 w 6552124"/>
                <a:gd name="connsiteY11" fmla="*/ 4686225 h 4686225"/>
                <a:gd name="connsiteX12" fmla="*/ 70641 w 6552124"/>
                <a:gd name="connsiteY12" fmla="*/ 3193602 h 4686225"/>
                <a:gd name="connsiteX0" fmla="*/ 70641 w 6552124"/>
                <a:gd name="connsiteY0" fmla="*/ 3203877 h 4696500"/>
                <a:gd name="connsiteX1" fmla="*/ 1334665 w 6552124"/>
                <a:gd name="connsiteY1" fmla="*/ 1926407 h 4696500"/>
                <a:gd name="connsiteX2" fmla="*/ 4225783 w 6552124"/>
                <a:gd name="connsiteY2" fmla="*/ 1375079 h 4696500"/>
                <a:gd name="connsiteX3" fmla="*/ 3002100 w 6552124"/>
                <a:gd name="connsiteY3" fmla="*/ 581703 h 4696500"/>
                <a:gd name="connsiteX4" fmla="*/ 4661281 w 6552124"/>
                <a:gd name="connsiteY4" fmla="*/ 30240 h 4696500"/>
                <a:gd name="connsiteX5" fmla="*/ 5499659 w 6552124"/>
                <a:gd name="connsiteY5" fmla="*/ 60063 h 4696500"/>
                <a:gd name="connsiteX6" fmla="*/ 5193971 w 6552124"/>
                <a:gd name="connsiteY6" fmla="*/ 191738 h 4696500"/>
                <a:gd name="connsiteX7" fmla="*/ 5422571 w 6552124"/>
                <a:gd name="connsiteY7" fmla="*/ 1012008 h 4696500"/>
                <a:gd name="connsiteX8" fmla="*/ 4481277 w 6552124"/>
                <a:gd name="connsiteY8" fmla="*/ 1818832 h 4696500"/>
                <a:gd name="connsiteX9" fmla="*/ 1778418 w 6552124"/>
                <a:gd name="connsiteY9" fmla="*/ 3002171 h 4696500"/>
                <a:gd name="connsiteX10" fmla="*/ 6552124 w 6552124"/>
                <a:gd name="connsiteY10" fmla="*/ 4696500 h 4696500"/>
                <a:gd name="connsiteX11" fmla="*/ 2249064 w 6552124"/>
                <a:gd name="connsiteY11" fmla="*/ 4696500 h 4696500"/>
                <a:gd name="connsiteX12" fmla="*/ 70641 w 6552124"/>
                <a:gd name="connsiteY12" fmla="*/ 3203877 h 4696500"/>
                <a:gd name="connsiteX0" fmla="*/ 70641 w 6552124"/>
                <a:gd name="connsiteY0" fmla="*/ 3211048 h 4703671"/>
                <a:gd name="connsiteX1" fmla="*/ 1334665 w 6552124"/>
                <a:gd name="connsiteY1" fmla="*/ 1933578 h 4703671"/>
                <a:gd name="connsiteX2" fmla="*/ 4225783 w 6552124"/>
                <a:gd name="connsiteY2" fmla="*/ 1382250 h 4703671"/>
                <a:gd name="connsiteX3" fmla="*/ 3002100 w 6552124"/>
                <a:gd name="connsiteY3" fmla="*/ 588874 h 4703671"/>
                <a:gd name="connsiteX4" fmla="*/ 4634121 w 6552124"/>
                <a:gd name="connsiteY4" fmla="*/ 28358 h 4703671"/>
                <a:gd name="connsiteX5" fmla="*/ 5499659 w 6552124"/>
                <a:gd name="connsiteY5" fmla="*/ 67234 h 4703671"/>
                <a:gd name="connsiteX6" fmla="*/ 5193971 w 6552124"/>
                <a:gd name="connsiteY6" fmla="*/ 198909 h 4703671"/>
                <a:gd name="connsiteX7" fmla="*/ 5422571 w 6552124"/>
                <a:gd name="connsiteY7" fmla="*/ 1019179 h 4703671"/>
                <a:gd name="connsiteX8" fmla="*/ 4481277 w 6552124"/>
                <a:gd name="connsiteY8" fmla="*/ 1826003 h 4703671"/>
                <a:gd name="connsiteX9" fmla="*/ 1778418 w 6552124"/>
                <a:gd name="connsiteY9" fmla="*/ 3009342 h 4703671"/>
                <a:gd name="connsiteX10" fmla="*/ 6552124 w 6552124"/>
                <a:gd name="connsiteY10" fmla="*/ 4703671 h 4703671"/>
                <a:gd name="connsiteX11" fmla="*/ 2249064 w 6552124"/>
                <a:gd name="connsiteY11" fmla="*/ 4703671 h 4703671"/>
                <a:gd name="connsiteX12" fmla="*/ 70641 w 6552124"/>
                <a:gd name="connsiteY12" fmla="*/ 3211048 h 4703671"/>
                <a:gd name="connsiteX0" fmla="*/ 70641 w 6552124"/>
                <a:gd name="connsiteY0" fmla="*/ 3211048 h 4703671"/>
                <a:gd name="connsiteX1" fmla="*/ 1334665 w 6552124"/>
                <a:gd name="connsiteY1" fmla="*/ 1933578 h 4703671"/>
                <a:gd name="connsiteX2" fmla="*/ 4225783 w 6552124"/>
                <a:gd name="connsiteY2" fmla="*/ 1382250 h 4703671"/>
                <a:gd name="connsiteX3" fmla="*/ 3002100 w 6552124"/>
                <a:gd name="connsiteY3" fmla="*/ 588874 h 4703671"/>
                <a:gd name="connsiteX4" fmla="*/ 4634121 w 6552124"/>
                <a:gd name="connsiteY4" fmla="*/ 28358 h 4703671"/>
                <a:gd name="connsiteX5" fmla="*/ 5499659 w 6552124"/>
                <a:gd name="connsiteY5" fmla="*/ 67234 h 4703671"/>
                <a:gd name="connsiteX6" fmla="*/ 5193971 w 6552124"/>
                <a:gd name="connsiteY6" fmla="*/ 198909 h 4703671"/>
                <a:gd name="connsiteX7" fmla="*/ 5422571 w 6552124"/>
                <a:gd name="connsiteY7" fmla="*/ 1019179 h 4703671"/>
                <a:gd name="connsiteX8" fmla="*/ 4481277 w 6552124"/>
                <a:gd name="connsiteY8" fmla="*/ 1826003 h 4703671"/>
                <a:gd name="connsiteX9" fmla="*/ 1778418 w 6552124"/>
                <a:gd name="connsiteY9" fmla="*/ 3009342 h 4703671"/>
                <a:gd name="connsiteX10" fmla="*/ 6552124 w 6552124"/>
                <a:gd name="connsiteY10" fmla="*/ 4703671 h 4703671"/>
                <a:gd name="connsiteX11" fmla="*/ 2249064 w 6552124"/>
                <a:gd name="connsiteY11" fmla="*/ 4703671 h 4703671"/>
                <a:gd name="connsiteX12" fmla="*/ 70641 w 6552124"/>
                <a:gd name="connsiteY12" fmla="*/ 3211048 h 4703671"/>
                <a:gd name="connsiteX0" fmla="*/ 70641 w 6552124"/>
                <a:gd name="connsiteY0" fmla="*/ 3533230 h 5025853"/>
                <a:gd name="connsiteX1" fmla="*/ 1334665 w 6552124"/>
                <a:gd name="connsiteY1" fmla="*/ 2255760 h 5025853"/>
                <a:gd name="connsiteX2" fmla="*/ 4225783 w 6552124"/>
                <a:gd name="connsiteY2" fmla="*/ 1704432 h 5025853"/>
                <a:gd name="connsiteX3" fmla="*/ 3002100 w 6552124"/>
                <a:gd name="connsiteY3" fmla="*/ 911056 h 5025853"/>
                <a:gd name="connsiteX4" fmla="*/ 4634121 w 6552124"/>
                <a:gd name="connsiteY4" fmla="*/ 350540 h 5025853"/>
                <a:gd name="connsiteX5" fmla="*/ 4884023 w 6552124"/>
                <a:gd name="connsiteY5" fmla="*/ 119 h 5025853"/>
                <a:gd name="connsiteX6" fmla="*/ 5499659 w 6552124"/>
                <a:gd name="connsiteY6" fmla="*/ 389416 h 5025853"/>
                <a:gd name="connsiteX7" fmla="*/ 5193971 w 6552124"/>
                <a:gd name="connsiteY7" fmla="*/ 521091 h 5025853"/>
                <a:gd name="connsiteX8" fmla="*/ 5422571 w 6552124"/>
                <a:gd name="connsiteY8" fmla="*/ 1341361 h 5025853"/>
                <a:gd name="connsiteX9" fmla="*/ 4481277 w 6552124"/>
                <a:gd name="connsiteY9" fmla="*/ 2148185 h 5025853"/>
                <a:gd name="connsiteX10" fmla="*/ 1778418 w 6552124"/>
                <a:gd name="connsiteY10" fmla="*/ 3331524 h 5025853"/>
                <a:gd name="connsiteX11" fmla="*/ 6552124 w 6552124"/>
                <a:gd name="connsiteY11" fmla="*/ 5025853 h 5025853"/>
                <a:gd name="connsiteX12" fmla="*/ 2249064 w 6552124"/>
                <a:gd name="connsiteY12" fmla="*/ 5025853 h 5025853"/>
                <a:gd name="connsiteX13" fmla="*/ 70641 w 6552124"/>
                <a:gd name="connsiteY13" fmla="*/ 3533230 h 5025853"/>
                <a:gd name="connsiteX0" fmla="*/ 70641 w 6552124"/>
                <a:gd name="connsiteY0" fmla="*/ 3558504 h 5051127"/>
                <a:gd name="connsiteX1" fmla="*/ 1334665 w 6552124"/>
                <a:gd name="connsiteY1" fmla="*/ 2281034 h 5051127"/>
                <a:gd name="connsiteX2" fmla="*/ 4225783 w 6552124"/>
                <a:gd name="connsiteY2" fmla="*/ 1729706 h 5051127"/>
                <a:gd name="connsiteX3" fmla="*/ 3002100 w 6552124"/>
                <a:gd name="connsiteY3" fmla="*/ 936330 h 5051127"/>
                <a:gd name="connsiteX4" fmla="*/ 4634121 w 6552124"/>
                <a:gd name="connsiteY4" fmla="*/ 375814 h 5051127"/>
                <a:gd name="connsiteX5" fmla="*/ 4884023 w 6552124"/>
                <a:gd name="connsiteY5" fmla="*/ 25393 h 5051127"/>
                <a:gd name="connsiteX6" fmla="*/ 5658094 w 6552124"/>
                <a:gd name="connsiteY6" fmla="*/ 52554 h 5051127"/>
                <a:gd name="connsiteX7" fmla="*/ 5499659 w 6552124"/>
                <a:gd name="connsiteY7" fmla="*/ 414690 h 5051127"/>
                <a:gd name="connsiteX8" fmla="*/ 5193971 w 6552124"/>
                <a:gd name="connsiteY8" fmla="*/ 546365 h 5051127"/>
                <a:gd name="connsiteX9" fmla="*/ 5422571 w 6552124"/>
                <a:gd name="connsiteY9" fmla="*/ 1366635 h 5051127"/>
                <a:gd name="connsiteX10" fmla="*/ 4481277 w 6552124"/>
                <a:gd name="connsiteY10" fmla="*/ 2173459 h 5051127"/>
                <a:gd name="connsiteX11" fmla="*/ 1778418 w 6552124"/>
                <a:gd name="connsiteY11" fmla="*/ 3356798 h 5051127"/>
                <a:gd name="connsiteX12" fmla="*/ 6552124 w 6552124"/>
                <a:gd name="connsiteY12" fmla="*/ 5051127 h 5051127"/>
                <a:gd name="connsiteX13" fmla="*/ 2249064 w 6552124"/>
                <a:gd name="connsiteY13" fmla="*/ 5051127 h 5051127"/>
                <a:gd name="connsiteX14" fmla="*/ 70641 w 6552124"/>
                <a:gd name="connsiteY14" fmla="*/ 3558504 h 5051127"/>
                <a:gd name="connsiteX0" fmla="*/ 70641 w 6552124"/>
                <a:gd name="connsiteY0" fmla="*/ 3558504 h 5051127"/>
                <a:gd name="connsiteX1" fmla="*/ 1334665 w 6552124"/>
                <a:gd name="connsiteY1" fmla="*/ 2281034 h 5051127"/>
                <a:gd name="connsiteX2" fmla="*/ 4225783 w 6552124"/>
                <a:gd name="connsiteY2" fmla="*/ 1729706 h 5051127"/>
                <a:gd name="connsiteX3" fmla="*/ 3002100 w 6552124"/>
                <a:gd name="connsiteY3" fmla="*/ 936330 h 5051127"/>
                <a:gd name="connsiteX4" fmla="*/ 4634121 w 6552124"/>
                <a:gd name="connsiteY4" fmla="*/ 375814 h 5051127"/>
                <a:gd name="connsiteX5" fmla="*/ 4884023 w 6552124"/>
                <a:gd name="connsiteY5" fmla="*/ 25393 h 5051127"/>
                <a:gd name="connsiteX6" fmla="*/ 5658094 w 6552124"/>
                <a:gd name="connsiteY6" fmla="*/ 52554 h 5051127"/>
                <a:gd name="connsiteX7" fmla="*/ 5499659 w 6552124"/>
                <a:gd name="connsiteY7" fmla="*/ 414690 h 5051127"/>
                <a:gd name="connsiteX8" fmla="*/ 5193971 w 6552124"/>
                <a:gd name="connsiteY8" fmla="*/ 546365 h 5051127"/>
                <a:gd name="connsiteX9" fmla="*/ 5422571 w 6552124"/>
                <a:gd name="connsiteY9" fmla="*/ 1366635 h 5051127"/>
                <a:gd name="connsiteX10" fmla="*/ 4481277 w 6552124"/>
                <a:gd name="connsiteY10" fmla="*/ 2173459 h 5051127"/>
                <a:gd name="connsiteX11" fmla="*/ 1778418 w 6552124"/>
                <a:gd name="connsiteY11" fmla="*/ 3356798 h 5051127"/>
                <a:gd name="connsiteX12" fmla="*/ 6552124 w 6552124"/>
                <a:gd name="connsiteY12" fmla="*/ 5051127 h 5051127"/>
                <a:gd name="connsiteX13" fmla="*/ 2249064 w 6552124"/>
                <a:gd name="connsiteY13" fmla="*/ 5051127 h 5051127"/>
                <a:gd name="connsiteX14" fmla="*/ 70641 w 6552124"/>
                <a:gd name="connsiteY14" fmla="*/ 3558504 h 5051127"/>
                <a:gd name="connsiteX0" fmla="*/ 70641 w 6552124"/>
                <a:gd name="connsiteY0" fmla="*/ 3558504 h 5051127"/>
                <a:gd name="connsiteX1" fmla="*/ 1334665 w 6552124"/>
                <a:gd name="connsiteY1" fmla="*/ 2281034 h 5051127"/>
                <a:gd name="connsiteX2" fmla="*/ 4225783 w 6552124"/>
                <a:gd name="connsiteY2" fmla="*/ 1729706 h 5051127"/>
                <a:gd name="connsiteX3" fmla="*/ 3002100 w 6552124"/>
                <a:gd name="connsiteY3" fmla="*/ 936330 h 5051127"/>
                <a:gd name="connsiteX4" fmla="*/ 4634121 w 6552124"/>
                <a:gd name="connsiteY4" fmla="*/ 375814 h 5051127"/>
                <a:gd name="connsiteX5" fmla="*/ 4884023 w 6552124"/>
                <a:gd name="connsiteY5" fmla="*/ 25393 h 5051127"/>
                <a:gd name="connsiteX6" fmla="*/ 5658094 w 6552124"/>
                <a:gd name="connsiteY6" fmla="*/ 52554 h 5051127"/>
                <a:gd name="connsiteX7" fmla="*/ 5499659 w 6552124"/>
                <a:gd name="connsiteY7" fmla="*/ 414690 h 5051127"/>
                <a:gd name="connsiteX8" fmla="*/ 5193971 w 6552124"/>
                <a:gd name="connsiteY8" fmla="*/ 546365 h 5051127"/>
                <a:gd name="connsiteX9" fmla="*/ 5422571 w 6552124"/>
                <a:gd name="connsiteY9" fmla="*/ 1366635 h 5051127"/>
                <a:gd name="connsiteX10" fmla="*/ 4481277 w 6552124"/>
                <a:gd name="connsiteY10" fmla="*/ 2173459 h 5051127"/>
                <a:gd name="connsiteX11" fmla="*/ 1778418 w 6552124"/>
                <a:gd name="connsiteY11" fmla="*/ 3356798 h 5051127"/>
                <a:gd name="connsiteX12" fmla="*/ 6552124 w 6552124"/>
                <a:gd name="connsiteY12" fmla="*/ 5051127 h 5051127"/>
                <a:gd name="connsiteX13" fmla="*/ 2249064 w 6552124"/>
                <a:gd name="connsiteY13" fmla="*/ 5051127 h 5051127"/>
                <a:gd name="connsiteX14" fmla="*/ 70641 w 6552124"/>
                <a:gd name="connsiteY14" fmla="*/ 3558504 h 5051127"/>
                <a:gd name="connsiteX0" fmla="*/ 70641 w 6552124"/>
                <a:gd name="connsiteY0" fmla="*/ 3558504 h 5051127"/>
                <a:gd name="connsiteX1" fmla="*/ 1334665 w 6552124"/>
                <a:gd name="connsiteY1" fmla="*/ 2281034 h 5051127"/>
                <a:gd name="connsiteX2" fmla="*/ 4225783 w 6552124"/>
                <a:gd name="connsiteY2" fmla="*/ 1729706 h 5051127"/>
                <a:gd name="connsiteX3" fmla="*/ 3002100 w 6552124"/>
                <a:gd name="connsiteY3" fmla="*/ 936330 h 5051127"/>
                <a:gd name="connsiteX4" fmla="*/ 4634121 w 6552124"/>
                <a:gd name="connsiteY4" fmla="*/ 375814 h 5051127"/>
                <a:gd name="connsiteX5" fmla="*/ 4884023 w 6552124"/>
                <a:gd name="connsiteY5" fmla="*/ 25393 h 5051127"/>
                <a:gd name="connsiteX6" fmla="*/ 5658094 w 6552124"/>
                <a:gd name="connsiteY6" fmla="*/ 52554 h 5051127"/>
                <a:gd name="connsiteX7" fmla="*/ 5499659 w 6552124"/>
                <a:gd name="connsiteY7" fmla="*/ 414690 h 5051127"/>
                <a:gd name="connsiteX8" fmla="*/ 5193971 w 6552124"/>
                <a:gd name="connsiteY8" fmla="*/ 546365 h 5051127"/>
                <a:gd name="connsiteX9" fmla="*/ 5422571 w 6552124"/>
                <a:gd name="connsiteY9" fmla="*/ 1366635 h 5051127"/>
                <a:gd name="connsiteX10" fmla="*/ 4481277 w 6552124"/>
                <a:gd name="connsiteY10" fmla="*/ 2173459 h 5051127"/>
                <a:gd name="connsiteX11" fmla="*/ 1778418 w 6552124"/>
                <a:gd name="connsiteY11" fmla="*/ 3356798 h 5051127"/>
                <a:gd name="connsiteX12" fmla="*/ 6552124 w 6552124"/>
                <a:gd name="connsiteY12" fmla="*/ 5051127 h 5051127"/>
                <a:gd name="connsiteX13" fmla="*/ 2249064 w 6552124"/>
                <a:gd name="connsiteY13" fmla="*/ 5051127 h 5051127"/>
                <a:gd name="connsiteX14" fmla="*/ 70641 w 6552124"/>
                <a:gd name="connsiteY14" fmla="*/ 3558504 h 5051127"/>
                <a:gd name="connsiteX0" fmla="*/ 70641 w 6552124"/>
                <a:gd name="connsiteY0" fmla="*/ 3555868 h 5048491"/>
                <a:gd name="connsiteX1" fmla="*/ 1334665 w 6552124"/>
                <a:gd name="connsiteY1" fmla="*/ 2278398 h 5048491"/>
                <a:gd name="connsiteX2" fmla="*/ 4225783 w 6552124"/>
                <a:gd name="connsiteY2" fmla="*/ 1727070 h 5048491"/>
                <a:gd name="connsiteX3" fmla="*/ 3002100 w 6552124"/>
                <a:gd name="connsiteY3" fmla="*/ 933694 h 5048491"/>
                <a:gd name="connsiteX4" fmla="*/ 4634121 w 6552124"/>
                <a:gd name="connsiteY4" fmla="*/ 373178 h 5048491"/>
                <a:gd name="connsiteX5" fmla="*/ 4874969 w 6552124"/>
                <a:gd name="connsiteY5" fmla="*/ 27284 h 5048491"/>
                <a:gd name="connsiteX6" fmla="*/ 5658094 w 6552124"/>
                <a:gd name="connsiteY6" fmla="*/ 49918 h 5048491"/>
                <a:gd name="connsiteX7" fmla="*/ 5499659 w 6552124"/>
                <a:gd name="connsiteY7" fmla="*/ 412054 h 5048491"/>
                <a:gd name="connsiteX8" fmla="*/ 5193971 w 6552124"/>
                <a:gd name="connsiteY8" fmla="*/ 543729 h 5048491"/>
                <a:gd name="connsiteX9" fmla="*/ 5422571 w 6552124"/>
                <a:gd name="connsiteY9" fmla="*/ 1363999 h 5048491"/>
                <a:gd name="connsiteX10" fmla="*/ 4481277 w 6552124"/>
                <a:gd name="connsiteY10" fmla="*/ 2170823 h 5048491"/>
                <a:gd name="connsiteX11" fmla="*/ 1778418 w 6552124"/>
                <a:gd name="connsiteY11" fmla="*/ 3354162 h 5048491"/>
                <a:gd name="connsiteX12" fmla="*/ 6552124 w 6552124"/>
                <a:gd name="connsiteY12" fmla="*/ 5048491 h 5048491"/>
                <a:gd name="connsiteX13" fmla="*/ 2249064 w 6552124"/>
                <a:gd name="connsiteY13" fmla="*/ 5048491 h 5048491"/>
                <a:gd name="connsiteX14" fmla="*/ 70641 w 6552124"/>
                <a:gd name="connsiteY14" fmla="*/ 3555868 h 5048491"/>
                <a:gd name="connsiteX0" fmla="*/ 70641 w 6552124"/>
                <a:gd name="connsiteY0" fmla="*/ 3555868 h 5048491"/>
                <a:gd name="connsiteX1" fmla="*/ 1334665 w 6552124"/>
                <a:gd name="connsiteY1" fmla="*/ 2278398 h 5048491"/>
                <a:gd name="connsiteX2" fmla="*/ 4225783 w 6552124"/>
                <a:gd name="connsiteY2" fmla="*/ 1727070 h 5048491"/>
                <a:gd name="connsiteX3" fmla="*/ 3002100 w 6552124"/>
                <a:gd name="connsiteY3" fmla="*/ 933694 h 5048491"/>
                <a:gd name="connsiteX4" fmla="*/ 4634121 w 6552124"/>
                <a:gd name="connsiteY4" fmla="*/ 373178 h 5048491"/>
                <a:gd name="connsiteX5" fmla="*/ 4874969 w 6552124"/>
                <a:gd name="connsiteY5" fmla="*/ 27284 h 5048491"/>
                <a:gd name="connsiteX6" fmla="*/ 5658094 w 6552124"/>
                <a:gd name="connsiteY6" fmla="*/ 49918 h 5048491"/>
                <a:gd name="connsiteX7" fmla="*/ 5499659 w 6552124"/>
                <a:gd name="connsiteY7" fmla="*/ 412054 h 5048491"/>
                <a:gd name="connsiteX8" fmla="*/ 5193971 w 6552124"/>
                <a:gd name="connsiteY8" fmla="*/ 543729 h 5048491"/>
                <a:gd name="connsiteX9" fmla="*/ 5422571 w 6552124"/>
                <a:gd name="connsiteY9" fmla="*/ 1363999 h 5048491"/>
                <a:gd name="connsiteX10" fmla="*/ 4481277 w 6552124"/>
                <a:gd name="connsiteY10" fmla="*/ 2170823 h 5048491"/>
                <a:gd name="connsiteX11" fmla="*/ 1778418 w 6552124"/>
                <a:gd name="connsiteY11" fmla="*/ 3354162 h 5048491"/>
                <a:gd name="connsiteX12" fmla="*/ 6552124 w 6552124"/>
                <a:gd name="connsiteY12" fmla="*/ 5048491 h 5048491"/>
                <a:gd name="connsiteX13" fmla="*/ 2249064 w 6552124"/>
                <a:gd name="connsiteY13" fmla="*/ 5048491 h 5048491"/>
                <a:gd name="connsiteX14" fmla="*/ 70641 w 6552124"/>
                <a:gd name="connsiteY14" fmla="*/ 3555868 h 5048491"/>
                <a:gd name="connsiteX0" fmla="*/ 70641 w 6552124"/>
                <a:gd name="connsiteY0" fmla="*/ 3555868 h 5048491"/>
                <a:gd name="connsiteX1" fmla="*/ 1334665 w 6552124"/>
                <a:gd name="connsiteY1" fmla="*/ 2278398 h 5048491"/>
                <a:gd name="connsiteX2" fmla="*/ 4225783 w 6552124"/>
                <a:gd name="connsiteY2" fmla="*/ 1727070 h 5048491"/>
                <a:gd name="connsiteX3" fmla="*/ 3002100 w 6552124"/>
                <a:gd name="connsiteY3" fmla="*/ 933694 h 5048491"/>
                <a:gd name="connsiteX4" fmla="*/ 4634121 w 6552124"/>
                <a:gd name="connsiteY4" fmla="*/ 373178 h 5048491"/>
                <a:gd name="connsiteX5" fmla="*/ 4874969 w 6552124"/>
                <a:gd name="connsiteY5" fmla="*/ 27284 h 5048491"/>
                <a:gd name="connsiteX6" fmla="*/ 5658094 w 6552124"/>
                <a:gd name="connsiteY6" fmla="*/ 49918 h 5048491"/>
                <a:gd name="connsiteX7" fmla="*/ 5508712 w 6552124"/>
                <a:gd name="connsiteY7" fmla="*/ 430161 h 5048491"/>
                <a:gd name="connsiteX8" fmla="*/ 5193971 w 6552124"/>
                <a:gd name="connsiteY8" fmla="*/ 543729 h 5048491"/>
                <a:gd name="connsiteX9" fmla="*/ 5422571 w 6552124"/>
                <a:gd name="connsiteY9" fmla="*/ 1363999 h 5048491"/>
                <a:gd name="connsiteX10" fmla="*/ 4481277 w 6552124"/>
                <a:gd name="connsiteY10" fmla="*/ 2170823 h 5048491"/>
                <a:gd name="connsiteX11" fmla="*/ 1778418 w 6552124"/>
                <a:gd name="connsiteY11" fmla="*/ 3354162 h 5048491"/>
                <a:gd name="connsiteX12" fmla="*/ 6552124 w 6552124"/>
                <a:gd name="connsiteY12" fmla="*/ 5048491 h 5048491"/>
                <a:gd name="connsiteX13" fmla="*/ 2249064 w 6552124"/>
                <a:gd name="connsiteY13" fmla="*/ 5048491 h 5048491"/>
                <a:gd name="connsiteX14" fmla="*/ 70641 w 6552124"/>
                <a:gd name="connsiteY14" fmla="*/ 3555868 h 5048491"/>
                <a:gd name="connsiteX0" fmla="*/ 70641 w 6552124"/>
                <a:gd name="connsiteY0" fmla="*/ 3555868 h 5048491"/>
                <a:gd name="connsiteX1" fmla="*/ 1334665 w 6552124"/>
                <a:gd name="connsiteY1" fmla="*/ 2278398 h 5048491"/>
                <a:gd name="connsiteX2" fmla="*/ 4225783 w 6552124"/>
                <a:gd name="connsiteY2" fmla="*/ 1727070 h 5048491"/>
                <a:gd name="connsiteX3" fmla="*/ 3002100 w 6552124"/>
                <a:gd name="connsiteY3" fmla="*/ 933694 h 5048491"/>
                <a:gd name="connsiteX4" fmla="*/ 4634121 w 6552124"/>
                <a:gd name="connsiteY4" fmla="*/ 373178 h 5048491"/>
                <a:gd name="connsiteX5" fmla="*/ 4874969 w 6552124"/>
                <a:gd name="connsiteY5" fmla="*/ 27284 h 5048491"/>
                <a:gd name="connsiteX6" fmla="*/ 5658094 w 6552124"/>
                <a:gd name="connsiteY6" fmla="*/ 49918 h 5048491"/>
                <a:gd name="connsiteX7" fmla="*/ 5508712 w 6552124"/>
                <a:gd name="connsiteY7" fmla="*/ 430161 h 5048491"/>
                <a:gd name="connsiteX8" fmla="*/ 5193971 w 6552124"/>
                <a:gd name="connsiteY8" fmla="*/ 543729 h 5048491"/>
                <a:gd name="connsiteX9" fmla="*/ 5422571 w 6552124"/>
                <a:gd name="connsiteY9" fmla="*/ 1363999 h 5048491"/>
                <a:gd name="connsiteX10" fmla="*/ 4481277 w 6552124"/>
                <a:gd name="connsiteY10" fmla="*/ 2170823 h 5048491"/>
                <a:gd name="connsiteX11" fmla="*/ 1778418 w 6552124"/>
                <a:gd name="connsiteY11" fmla="*/ 3354162 h 5048491"/>
                <a:gd name="connsiteX12" fmla="*/ 6552124 w 6552124"/>
                <a:gd name="connsiteY12" fmla="*/ 5048491 h 5048491"/>
                <a:gd name="connsiteX13" fmla="*/ 2249064 w 6552124"/>
                <a:gd name="connsiteY13" fmla="*/ 5048491 h 5048491"/>
                <a:gd name="connsiteX14" fmla="*/ 70641 w 6552124"/>
                <a:gd name="connsiteY14" fmla="*/ 3555868 h 5048491"/>
                <a:gd name="connsiteX0" fmla="*/ 70641 w 6552124"/>
                <a:gd name="connsiteY0" fmla="*/ 3555868 h 5048491"/>
                <a:gd name="connsiteX1" fmla="*/ 1334665 w 6552124"/>
                <a:gd name="connsiteY1" fmla="*/ 2278398 h 5048491"/>
                <a:gd name="connsiteX2" fmla="*/ 4225783 w 6552124"/>
                <a:gd name="connsiteY2" fmla="*/ 1727070 h 5048491"/>
                <a:gd name="connsiteX3" fmla="*/ 3002100 w 6552124"/>
                <a:gd name="connsiteY3" fmla="*/ 933694 h 5048491"/>
                <a:gd name="connsiteX4" fmla="*/ 4634121 w 6552124"/>
                <a:gd name="connsiteY4" fmla="*/ 373178 h 5048491"/>
                <a:gd name="connsiteX5" fmla="*/ 4874969 w 6552124"/>
                <a:gd name="connsiteY5" fmla="*/ 27284 h 5048491"/>
                <a:gd name="connsiteX6" fmla="*/ 5658094 w 6552124"/>
                <a:gd name="connsiteY6" fmla="*/ 49918 h 5048491"/>
                <a:gd name="connsiteX7" fmla="*/ 5508712 w 6552124"/>
                <a:gd name="connsiteY7" fmla="*/ 430161 h 5048491"/>
                <a:gd name="connsiteX8" fmla="*/ 5193971 w 6552124"/>
                <a:gd name="connsiteY8" fmla="*/ 543729 h 5048491"/>
                <a:gd name="connsiteX9" fmla="*/ 5422571 w 6552124"/>
                <a:gd name="connsiteY9" fmla="*/ 1363999 h 5048491"/>
                <a:gd name="connsiteX10" fmla="*/ 4481277 w 6552124"/>
                <a:gd name="connsiteY10" fmla="*/ 2170823 h 5048491"/>
                <a:gd name="connsiteX11" fmla="*/ 1778418 w 6552124"/>
                <a:gd name="connsiteY11" fmla="*/ 3354162 h 5048491"/>
                <a:gd name="connsiteX12" fmla="*/ 6552124 w 6552124"/>
                <a:gd name="connsiteY12" fmla="*/ 5048491 h 5048491"/>
                <a:gd name="connsiteX13" fmla="*/ 2249064 w 6552124"/>
                <a:gd name="connsiteY13" fmla="*/ 5048491 h 5048491"/>
                <a:gd name="connsiteX14" fmla="*/ 70641 w 6552124"/>
                <a:gd name="connsiteY14" fmla="*/ 3555868 h 5048491"/>
                <a:gd name="connsiteX0" fmla="*/ 70641 w 6552124"/>
                <a:gd name="connsiteY0" fmla="*/ 3555868 h 5048491"/>
                <a:gd name="connsiteX1" fmla="*/ 1334665 w 6552124"/>
                <a:gd name="connsiteY1" fmla="*/ 2278398 h 5048491"/>
                <a:gd name="connsiteX2" fmla="*/ 4225783 w 6552124"/>
                <a:gd name="connsiteY2" fmla="*/ 1727070 h 5048491"/>
                <a:gd name="connsiteX3" fmla="*/ 3002100 w 6552124"/>
                <a:gd name="connsiteY3" fmla="*/ 933694 h 5048491"/>
                <a:gd name="connsiteX4" fmla="*/ 4634121 w 6552124"/>
                <a:gd name="connsiteY4" fmla="*/ 373178 h 5048491"/>
                <a:gd name="connsiteX5" fmla="*/ 4874969 w 6552124"/>
                <a:gd name="connsiteY5" fmla="*/ 27284 h 5048491"/>
                <a:gd name="connsiteX6" fmla="*/ 5658094 w 6552124"/>
                <a:gd name="connsiteY6" fmla="*/ 49918 h 5048491"/>
                <a:gd name="connsiteX7" fmla="*/ 5508712 w 6552124"/>
                <a:gd name="connsiteY7" fmla="*/ 430161 h 5048491"/>
                <a:gd name="connsiteX8" fmla="*/ 5193971 w 6552124"/>
                <a:gd name="connsiteY8" fmla="*/ 543729 h 5048491"/>
                <a:gd name="connsiteX9" fmla="*/ 5422571 w 6552124"/>
                <a:gd name="connsiteY9" fmla="*/ 1363999 h 5048491"/>
                <a:gd name="connsiteX10" fmla="*/ 4481277 w 6552124"/>
                <a:gd name="connsiteY10" fmla="*/ 2170823 h 5048491"/>
                <a:gd name="connsiteX11" fmla="*/ 1778418 w 6552124"/>
                <a:gd name="connsiteY11" fmla="*/ 3354162 h 5048491"/>
                <a:gd name="connsiteX12" fmla="*/ 6552124 w 6552124"/>
                <a:gd name="connsiteY12" fmla="*/ 5048491 h 5048491"/>
                <a:gd name="connsiteX13" fmla="*/ 2249064 w 6552124"/>
                <a:gd name="connsiteY13" fmla="*/ 5048491 h 5048491"/>
                <a:gd name="connsiteX14" fmla="*/ 70641 w 6552124"/>
                <a:gd name="connsiteY14" fmla="*/ 3555868 h 5048491"/>
                <a:gd name="connsiteX0" fmla="*/ 70641 w 6552124"/>
                <a:gd name="connsiteY0" fmla="*/ 4094446 h 5587069"/>
                <a:gd name="connsiteX1" fmla="*/ 1334665 w 6552124"/>
                <a:gd name="connsiteY1" fmla="*/ 2816976 h 5587069"/>
                <a:gd name="connsiteX2" fmla="*/ 4225783 w 6552124"/>
                <a:gd name="connsiteY2" fmla="*/ 2265648 h 5587069"/>
                <a:gd name="connsiteX3" fmla="*/ 3002100 w 6552124"/>
                <a:gd name="connsiteY3" fmla="*/ 1472272 h 5587069"/>
                <a:gd name="connsiteX4" fmla="*/ 4634121 w 6552124"/>
                <a:gd name="connsiteY4" fmla="*/ 911756 h 5587069"/>
                <a:gd name="connsiteX5" fmla="*/ 4874969 w 6552124"/>
                <a:gd name="connsiteY5" fmla="*/ 565862 h 5587069"/>
                <a:gd name="connsiteX6" fmla="*/ 5508712 w 6552124"/>
                <a:gd name="connsiteY6" fmla="*/ 20 h 5587069"/>
                <a:gd name="connsiteX7" fmla="*/ 5658094 w 6552124"/>
                <a:gd name="connsiteY7" fmla="*/ 588496 h 5587069"/>
                <a:gd name="connsiteX8" fmla="*/ 5508712 w 6552124"/>
                <a:gd name="connsiteY8" fmla="*/ 968739 h 5587069"/>
                <a:gd name="connsiteX9" fmla="*/ 5193971 w 6552124"/>
                <a:gd name="connsiteY9" fmla="*/ 1082307 h 5587069"/>
                <a:gd name="connsiteX10" fmla="*/ 5422571 w 6552124"/>
                <a:gd name="connsiteY10" fmla="*/ 1902577 h 5587069"/>
                <a:gd name="connsiteX11" fmla="*/ 4481277 w 6552124"/>
                <a:gd name="connsiteY11" fmla="*/ 2709401 h 5587069"/>
                <a:gd name="connsiteX12" fmla="*/ 1778418 w 6552124"/>
                <a:gd name="connsiteY12" fmla="*/ 3892740 h 5587069"/>
                <a:gd name="connsiteX13" fmla="*/ 6552124 w 6552124"/>
                <a:gd name="connsiteY13" fmla="*/ 5587069 h 5587069"/>
                <a:gd name="connsiteX14" fmla="*/ 2249064 w 6552124"/>
                <a:gd name="connsiteY14" fmla="*/ 5587069 h 5587069"/>
                <a:gd name="connsiteX15" fmla="*/ 70641 w 6552124"/>
                <a:gd name="connsiteY15" fmla="*/ 4094446 h 5587069"/>
                <a:gd name="connsiteX0" fmla="*/ 70641 w 6552124"/>
                <a:gd name="connsiteY0" fmla="*/ 4095830 h 5588453"/>
                <a:gd name="connsiteX1" fmla="*/ 1334665 w 6552124"/>
                <a:gd name="connsiteY1" fmla="*/ 2818360 h 5588453"/>
                <a:gd name="connsiteX2" fmla="*/ 4225783 w 6552124"/>
                <a:gd name="connsiteY2" fmla="*/ 2267032 h 5588453"/>
                <a:gd name="connsiteX3" fmla="*/ 3002100 w 6552124"/>
                <a:gd name="connsiteY3" fmla="*/ 1473656 h 5588453"/>
                <a:gd name="connsiteX4" fmla="*/ 4634121 w 6552124"/>
                <a:gd name="connsiteY4" fmla="*/ 913140 h 5588453"/>
                <a:gd name="connsiteX5" fmla="*/ 4874969 w 6552124"/>
                <a:gd name="connsiteY5" fmla="*/ 567246 h 5588453"/>
                <a:gd name="connsiteX6" fmla="*/ 4408716 w 6552124"/>
                <a:gd name="connsiteY6" fmla="*/ 485765 h 5588453"/>
                <a:gd name="connsiteX7" fmla="*/ 5508712 w 6552124"/>
                <a:gd name="connsiteY7" fmla="*/ 1404 h 5588453"/>
                <a:gd name="connsiteX8" fmla="*/ 5658094 w 6552124"/>
                <a:gd name="connsiteY8" fmla="*/ 589880 h 5588453"/>
                <a:gd name="connsiteX9" fmla="*/ 5508712 w 6552124"/>
                <a:gd name="connsiteY9" fmla="*/ 970123 h 5588453"/>
                <a:gd name="connsiteX10" fmla="*/ 5193971 w 6552124"/>
                <a:gd name="connsiteY10" fmla="*/ 1083691 h 5588453"/>
                <a:gd name="connsiteX11" fmla="*/ 5422571 w 6552124"/>
                <a:gd name="connsiteY11" fmla="*/ 1903961 h 5588453"/>
                <a:gd name="connsiteX12" fmla="*/ 4481277 w 6552124"/>
                <a:gd name="connsiteY12" fmla="*/ 2710785 h 5588453"/>
                <a:gd name="connsiteX13" fmla="*/ 1778418 w 6552124"/>
                <a:gd name="connsiteY13" fmla="*/ 3894124 h 5588453"/>
                <a:gd name="connsiteX14" fmla="*/ 6552124 w 6552124"/>
                <a:gd name="connsiteY14" fmla="*/ 5588453 h 5588453"/>
                <a:gd name="connsiteX15" fmla="*/ 2249064 w 6552124"/>
                <a:gd name="connsiteY15" fmla="*/ 5588453 h 5588453"/>
                <a:gd name="connsiteX16" fmla="*/ 70641 w 6552124"/>
                <a:gd name="connsiteY16" fmla="*/ 4095830 h 5588453"/>
                <a:gd name="connsiteX0" fmla="*/ 70641 w 6552124"/>
                <a:gd name="connsiteY0" fmla="*/ 4094544 h 5587167"/>
                <a:gd name="connsiteX1" fmla="*/ 1334665 w 6552124"/>
                <a:gd name="connsiteY1" fmla="*/ 2817074 h 5587167"/>
                <a:gd name="connsiteX2" fmla="*/ 4225783 w 6552124"/>
                <a:gd name="connsiteY2" fmla="*/ 2265746 h 5587167"/>
                <a:gd name="connsiteX3" fmla="*/ 3002100 w 6552124"/>
                <a:gd name="connsiteY3" fmla="*/ 1472370 h 5587167"/>
                <a:gd name="connsiteX4" fmla="*/ 4634121 w 6552124"/>
                <a:gd name="connsiteY4" fmla="*/ 911854 h 5587167"/>
                <a:gd name="connsiteX5" fmla="*/ 4874969 w 6552124"/>
                <a:gd name="connsiteY5" fmla="*/ 565960 h 5587167"/>
                <a:gd name="connsiteX6" fmla="*/ 4408716 w 6552124"/>
                <a:gd name="connsiteY6" fmla="*/ 484479 h 5587167"/>
                <a:gd name="connsiteX7" fmla="*/ 5508712 w 6552124"/>
                <a:gd name="connsiteY7" fmla="*/ 118 h 5587167"/>
                <a:gd name="connsiteX8" fmla="*/ 5993073 w 6552124"/>
                <a:gd name="connsiteY8" fmla="*/ 606700 h 5587167"/>
                <a:gd name="connsiteX9" fmla="*/ 5658094 w 6552124"/>
                <a:gd name="connsiteY9" fmla="*/ 588594 h 5587167"/>
                <a:gd name="connsiteX10" fmla="*/ 5508712 w 6552124"/>
                <a:gd name="connsiteY10" fmla="*/ 968837 h 5587167"/>
                <a:gd name="connsiteX11" fmla="*/ 5193971 w 6552124"/>
                <a:gd name="connsiteY11" fmla="*/ 1082405 h 5587167"/>
                <a:gd name="connsiteX12" fmla="*/ 5422571 w 6552124"/>
                <a:gd name="connsiteY12" fmla="*/ 1902675 h 5587167"/>
                <a:gd name="connsiteX13" fmla="*/ 4481277 w 6552124"/>
                <a:gd name="connsiteY13" fmla="*/ 2709499 h 5587167"/>
                <a:gd name="connsiteX14" fmla="*/ 1778418 w 6552124"/>
                <a:gd name="connsiteY14" fmla="*/ 3892838 h 5587167"/>
                <a:gd name="connsiteX15" fmla="*/ 6552124 w 6552124"/>
                <a:gd name="connsiteY15" fmla="*/ 5587167 h 5587167"/>
                <a:gd name="connsiteX16" fmla="*/ 2249064 w 6552124"/>
                <a:gd name="connsiteY16" fmla="*/ 5587167 h 5587167"/>
                <a:gd name="connsiteX17" fmla="*/ 70641 w 6552124"/>
                <a:gd name="connsiteY17" fmla="*/ 4094544 h 5587167"/>
                <a:gd name="connsiteX0" fmla="*/ 70641 w 6552124"/>
                <a:gd name="connsiteY0" fmla="*/ 4094544 h 5587167"/>
                <a:gd name="connsiteX1" fmla="*/ 1334665 w 6552124"/>
                <a:gd name="connsiteY1" fmla="*/ 2817074 h 5587167"/>
                <a:gd name="connsiteX2" fmla="*/ 4225783 w 6552124"/>
                <a:gd name="connsiteY2" fmla="*/ 2265746 h 5587167"/>
                <a:gd name="connsiteX3" fmla="*/ 3002100 w 6552124"/>
                <a:gd name="connsiteY3" fmla="*/ 1472370 h 5587167"/>
                <a:gd name="connsiteX4" fmla="*/ 4634121 w 6552124"/>
                <a:gd name="connsiteY4" fmla="*/ 911854 h 5587167"/>
                <a:gd name="connsiteX5" fmla="*/ 4874969 w 6552124"/>
                <a:gd name="connsiteY5" fmla="*/ 565960 h 5587167"/>
                <a:gd name="connsiteX6" fmla="*/ 4408716 w 6552124"/>
                <a:gd name="connsiteY6" fmla="*/ 484479 h 5587167"/>
                <a:gd name="connsiteX7" fmla="*/ 5508712 w 6552124"/>
                <a:gd name="connsiteY7" fmla="*/ 118 h 5587167"/>
                <a:gd name="connsiteX8" fmla="*/ 5993073 w 6552124"/>
                <a:gd name="connsiteY8" fmla="*/ 606700 h 5587167"/>
                <a:gd name="connsiteX9" fmla="*/ 5658094 w 6552124"/>
                <a:gd name="connsiteY9" fmla="*/ 588594 h 5587167"/>
                <a:gd name="connsiteX10" fmla="*/ 5508712 w 6552124"/>
                <a:gd name="connsiteY10" fmla="*/ 968837 h 5587167"/>
                <a:gd name="connsiteX11" fmla="*/ 5193971 w 6552124"/>
                <a:gd name="connsiteY11" fmla="*/ 1082405 h 5587167"/>
                <a:gd name="connsiteX12" fmla="*/ 5422571 w 6552124"/>
                <a:gd name="connsiteY12" fmla="*/ 1902675 h 5587167"/>
                <a:gd name="connsiteX13" fmla="*/ 4481277 w 6552124"/>
                <a:gd name="connsiteY13" fmla="*/ 2709499 h 5587167"/>
                <a:gd name="connsiteX14" fmla="*/ 1778418 w 6552124"/>
                <a:gd name="connsiteY14" fmla="*/ 3892838 h 5587167"/>
                <a:gd name="connsiteX15" fmla="*/ 6552124 w 6552124"/>
                <a:gd name="connsiteY15" fmla="*/ 5587167 h 5587167"/>
                <a:gd name="connsiteX16" fmla="*/ 2249064 w 6552124"/>
                <a:gd name="connsiteY16" fmla="*/ 5587167 h 5587167"/>
                <a:gd name="connsiteX17" fmla="*/ 70641 w 6552124"/>
                <a:gd name="connsiteY17" fmla="*/ 4094544 h 5587167"/>
                <a:gd name="connsiteX0" fmla="*/ 70641 w 6552124"/>
                <a:gd name="connsiteY0" fmla="*/ 4094544 h 5587167"/>
                <a:gd name="connsiteX1" fmla="*/ 1334665 w 6552124"/>
                <a:gd name="connsiteY1" fmla="*/ 2817074 h 5587167"/>
                <a:gd name="connsiteX2" fmla="*/ 4225783 w 6552124"/>
                <a:gd name="connsiteY2" fmla="*/ 2265746 h 5587167"/>
                <a:gd name="connsiteX3" fmla="*/ 3002100 w 6552124"/>
                <a:gd name="connsiteY3" fmla="*/ 1472370 h 5587167"/>
                <a:gd name="connsiteX4" fmla="*/ 4634121 w 6552124"/>
                <a:gd name="connsiteY4" fmla="*/ 911854 h 5587167"/>
                <a:gd name="connsiteX5" fmla="*/ 4874969 w 6552124"/>
                <a:gd name="connsiteY5" fmla="*/ 565960 h 5587167"/>
                <a:gd name="connsiteX6" fmla="*/ 4395136 w 6552124"/>
                <a:gd name="connsiteY6" fmla="*/ 507112 h 5587167"/>
                <a:gd name="connsiteX7" fmla="*/ 5508712 w 6552124"/>
                <a:gd name="connsiteY7" fmla="*/ 118 h 5587167"/>
                <a:gd name="connsiteX8" fmla="*/ 5993073 w 6552124"/>
                <a:gd name="connsiteY8" fmla="*/ 606700 h 5587167"/>
                <a:gd name="connsiteX9" fmla="*/ 5658094 w 6552124"/>
                <a:gd name="connsiteY9" fmla="*/ 588594 h 5587167"/>
                <a:gd name="connsiteX10" fmla="*/ 5508712 w 6552124"/>
                <a:gd name="connsiteY10" fmla="*/ 968837 h 5587167"/>
                <a:gd name="connsiteX11" fmla="*/ 5193971 w 6552124"/>
                <a:gd name="connsiteY11" fmla="*/ 1082405 h 5587167"/>
                <a:gd name="connsiteX12" fmla="*/ 5422571 w 6552124"/>
                <a:gd name="connsiteY12" fmla="*/ 1902675 h 5587167"/>
                <a:gd name="connsiteX13" fmla="*/ 4481277 w 6552124"/>
                <a:gd name="connsiteY13" fmla="*/ 2709499 h 5587167"/>
                <a:gd name="connsiteX14" fmla="*/ 1778418 w 6552124"/>
                <a:gd name="connsiteY14" fmla="*/ 3892838 h 5587167"/>
                <a:gd name="connsiteX15" fmla="*/ 6552124 w 6552124"/>
                <a:gd name="connsiteY15" fmla="*/ 5587167 h 5587167"/>
                <a:gd name="connsiteX16" fmla="*/ 2249064 w 6552124"/>
                <a:gd name="connsiteY16" fmla="*/ 5587167 h 5587167"/>
                <a:gd name="connsiteX17" fmla="*/ 70641 w 6552124"/>
                <a:gd name="connsiteY17" fmla="*/ 4094544 h 5587167"/>
                <a:gd name="connsiteX0" fmla="*/ 70641 w 6552124"/>
                <a:gd name="connsiteY0" fmla="*/ 4094544 h 5587167"/>
                <a:gd name="connsiteX1" fmla="*/ 1334665 w 6552124"/>
                <a:gd name="connsiteY1" fmla="*/ 2817074 h 5587167"/>
                <a:gd name="connsiteX2" fmla="*/ 4225783 w 6552124"/>
                <a:gd name="connsiteY2" fmla="*/ 2265746 h 5587167"/>
                <a:gd name="connsiteX3" fmla="*/ 3002100 w 6552124"/>
                <a:gd name="connsiteY3" fmla="*/ 1472370 h 5587167"/>
                <a:gd name="connsiteX4" fmla="*/ 4634121 w 6552124"/>
                <a:gd name="connsiteY4" fmla="*/ 911854 h 5587167"/>
                <a:gd name="connsiteX5" fmla="*/ 4874969 w 6552124"/>
                <a:gd name="connsiteY5" fmla="*/ 565960 h 5587167"/>
                <a:gd name="connsiteX6" fmla="*/ 4395136 w 6552124"/>
                <a:gd name="connsiteY6" fmla="*/ 507112 h 5587167"/>
                <a:gd name="connsiteX7" fmla="*/ 5508712 w 6552124"/>
                <a:gd name="connsiteY7" fmla="*/ 118 h 5587167"/>
                <a:gd name="connsiteX8" fmla="*/ 5993073 w 6552124"/>
                <a:gd name="connsiteY8" fmla="*/ 606700 h 5587167"/>
                <a:gd name="connsiteX9" fmla="*/ 5658094 w 6552124"/>
                <a:gd name="connsiteY9" fmla="*/ 588594 h 5587167"/>
                <a:gd name="connsiteX10" fmla="*/ 5508712 w 6552124"/>
                <a:gd name="connsiteY10" fmla="*/ 968837 h 5587167"/>
                <a:gd name="connsiteX11" fmla="*/ 5193971 w 6552124"/>
                <a:gd name="connsiteY11" fmla="*/ 1082405 h 5587167"/>
                <a:gd name="connsiteX12" fmla="*/ 5422571 w 6552124"/>
                <a:gd name="connsiteY12" fmla="*/ 1902675 h 5587167"/>
                <a:gd name="connsiteX13" fmla="*/ 4481277 w 6552124"/>
                <a:gd name="connsiteY13" fmla="*/ 2709499 h 5587167"/>
                <a:gd name="connsiteX14" fmla="*/ 1778418 w 6552124"/>
                <a:gd name="connsiteY14" fmla="*/ 3892838 h 5587167"/>
                <a:gd name="connsiteX15" fmla="*/ 6552124 w 6552124"/>
                <a:gd name="connsiteY15" fmla="*/ 5587167 h 5587167"/>
                <a:gd name="connsiteX16" fmla="*/ 2249064 w 6552124"/>
                <a:gd name="connsiteY16" fmla="*/ 5587167 h 5587167"/>
                <a:gd name="connsiteX17" fmla="*/ 70641 w 6552124"/>
                <a:gd name="connsiteY17" fmla="*/ 4094544 h 5587167"/>
                <a:gd name="connsiteX0" fmla="*/ 70641 w 6552124"/>
                <a:gd name="connsiteY0" fmla="*/ 4094544 h 5587167"/>
                <a:gd name="connsiteX1" fmla="*/ 1334665 w 6552124"/>
                <a:gd name="connsiteY1" fmla="*/ 2817074 h 5587167"/>
                <a:gd name="connsiteX2" fmla="*/ 4225783 w 6552124"/>
                <a:gd name="connsiteY2" fmla="*/ 2265746 h 5587167"/>
                <a:gd name="connsiteX3" fmla="*/ 3002100 w 6552124"/>
                <a:gd name="connsiteY3" fmla="*/ 1472370 h 5587167"/>
                <a:gd name="connsiteX4" fmla="*/ 4634121 w 6552124"/>
                <a:gd name="connsiteY4" fmla="*/ 911854 h 5587167"/>
                <a:gd name="connsiteX5" fmla="*/ 4874969 w 6552124"/>
                <a:gd name="connsiteY5" fmla="*/ 565960 h 5587167"/>
                <a:gd name="connsiteX6" fmla="*/ 4395136 w 6552124"/>
                <a:gd name="connsiteY6" fmla="*/ 507112 h 5587167"/>
                <a:gd name="connsiteX7" fmla="*/ 5508712 w 6552124"/>
                <a:gd name="connsiteY7" fmla="*/ 118 h 5587167"/>
                <a:gd name="connsiteX8" fmla="*/ 5993073 w 6552124"/>
                <a:gd name="connsiteY8" fmla="*/ 606700 h 5587167"/>
                <a:gd name="connsiteX9" fmla="*/ 5658094 w 6552124"/>
                <a:gd name="connsiteY9" fmla="*/ 588594 h 5587167"/>
                <a:gd name="connsiteX10" fmla="*/ 5508712 w 6552124"/>
                <a:gd name="connsiteY10" fmla="*/ 968837 h 5587167"/>
                <a:gd name="connsiteX11" fmla="*/ 5193971 w 6552124"/>
                <a:gd name="connsiteY11" fmla="*/ 1082405 h 5587167"/>
                <a:gd name="connsiteX12" fmla="*/ 5422571 w 6552124"/>
                <a:gd name="connsiteY12" fmla="*/ 1902675 h 5587167"/>
                <a:gd name="connsiteX13" fmla="*/ 4481277 w 6552124"/>
                <a:gd name="connsiteY13" fmla="*/ 2709499 h 5587167"/>
                <a:gd name="connsiteX14" fmla="*/ 1778418 w 6552124"/>
                <a:gd name="connsiteY14" fmla="*/ 3892838 h 5587167"/>
                <a:gd name="connsiteX15" fmla="*/ 6552124 w 6552124"/>
                <a:gd name="connsiteY15" fmla="*/ 5587167 h 5587167"/>
                <a:gd name="connsiteX16" fmla="*/ 2249064 w 6552124"/>
                <a:gd name="connsiteY16" fmla="*/ 5587167 h 5587167"/>
                <a:gd name="connsiteX17" fmla="*/ 70641 w 6552124"/>
                <a:gd name="connsiteY17" fmla="*/ 4094544 h 5587167"/>
                <a:gd name="connsiteX0" fmla="*/ 70641 w 6552124"/>
                <a:gd name="connsiteY0" fmla="*/ 4094544 h 5587167"/>
                <a:gd name="connsiteX1" fmla="*/ 1334665 w 6552124"/>
                <a:gd name="connsiteY1" fmla="*/ 2817074 h 5587167"/>
                <a:gd name="connsiteX2" fmla="*/ 4225783 w 6552124"/>
                <a:gd name="connsiteY2" fmla="*/ 2265746 h 5587167"/>
                <a:gd name="connsiteX3" fmla="*/ 3002100 w 6552124"/>
                <a:gd name="connsiteY3" fmla="*/ 1472370 h 5587167"/>
                <a:gd name="connsiteX4" fmla="*/ 4634121 w 6552124"/>
                <a:gd name="connsiteY4" fmla="*/ 911854 h 5587167"/>
                <a:gd name="connsiteX5" fmla="*/ 4874969 w 6552124"/>
                <a:gd name="connsiteY5" fmla="*/ 565960 h 5587167"/>
                <a:gd name="connsiteX6" fmla="*/ 4395136 w 6552124"/>
                <a:gd name="connsiteY6" fmla="*/ 507112 h 5587167"/>
                <a:gd name="connsiteX7" fmla="*/ 5508712 w 6552124"/>
                <a:gd name="connsiteY7" fmla="*/ 118 h 5587167"/>
                <a:gd name="connsiteX8" fmla="*/ 5993073 w 6552124"/>
                <a:gd name="connsiteY8" fmla="*/ 606700 h 5587167"/>
                <a:gd name="connsiteX9" fmla="*/ 5658094 w 6552124"/>
                <a:gd name="connsiteY9" fmla="*/ 588594 h 5587167"/>
                <a:gd name="connsiteX10" fmla="*/ 5508712 w 6552124"/>
                <a:gd name="connsiteY10" fmla="*/ 968837 h 5587167"/>
                <a:gd name="connsiteX11" fmla="*/ 5193971 w 6552124"/>
                <a:gd name="connsiteY11" fmla="*/ 1082405 h 5587167"/>
                <a:gd name="connsiteX12" fmla="*/ 5422571 w 6552124"/>
                <a:gd name="connsiteY12" fmla="*/ 1902675 h 5587167"/>
                <a:gd name="connsiteX13" fmla="*/ 4481277 w 6552124"/>
                <a:gd name="connsiteY13" fmla="*/ 2709499 h 5587167"/>
                <a:gd name="connsiteX14" fmla="*/ 1778418 w 6552124"/>
                <a:gd name="connsiteY14" fmla="*/ 3892838 h 5587167"/>
                <a:gd name="connsiteX15" fmla="*/ 6552124 w 6552124"/>
                <a:gd name="connsiteY15" fmla="*/ 5587167 h 5587167"/>
                <a:gd name="connsiteX16" fmla="*/ 2249064 w 6552124"/>
                <a:gd name="connsiteY16" fmla="*/ 5587167 h 5587167"/>
                <a:gd name="connsiteX17" fmla="*/ 70641 w 6552124"/>
                <a:gd name="connsiteY17" fmla="*/ 4094544 h 5587167"/>
                <a:gd name="connsiteX0" fmla="*/ 70641 w 6552124"/>
                <a:gd name="connsiteY0" fmla="*/ 4094544 h 5587167"/>
                <a:gd name="connsiteX1" fmla="*/ 1334665 w 6552124"/>
                <a:gd name="connsiteY1" fmla="*/ 2817074 h 5587167"/>
                <a:gd name="connsiteX2" fmla="*/ 4225783 w 6552124"/>
                <a:gd name="connsiteY2" fmla="*/ 2265746 h 5587167"/>
                <a:gd name="connsiteX3" fmla="*/ 3002100 w 6552124"/>
                <a:gd name="connsiteY3" fmla="*/ 1472370 h 5587167"/>
                <a:gd name="connsiteX4" fmla="*/ 4634121 w 6552124"/>
                <a:gd name="connsiteY4" fmla="*/ 911854 h 5587167"/>
                <a:gd name="connsiteX5" fmla="*/ 4874969 w 6552124"/>
                <a:gd name="connsiteY5" fmla="*/ 565960 h 5587167"/>
                <a:gd name="connsiteX6" fmla="*/ 4395136 w 6552124"/>
                <a:gd name="connsiteY6" fmla="*/ 507112 h 5587167"/>
                <a:gd name="connsiteX7" fmla="*/ 5508712 w 6552124"/>
                <a:gd name="connsiteY7" fmla="*/ 118 h 5587167"/>
                <a:gd name="connsiteX8" fmla="*/ 5993073 w 6552124"/>
                <a:gd name="connsiteY8" fmla="*/ 606700 h 5587167"/>
                <a:gd name="connsiteX9" fmla="*/ 5658094 w 6552124"/>
                <a:gd name="connsiteY9" fmla="*/ 588594 h 5587167"/>
                <a:gd name="connsiteX10" fmla="*/ 5508712 w 6552124"/>
                <a:gd name="connsiteY10" fmla="*/ 968837 h 5587167"/>
                <a:gd name="connsiteX11" fmla="*/ 5193971 w 6552124"/>
                <a:gd name="connsiteY11" fmla="*/ 1082405 h 5587167"/>
                <a:gd name="connsiteX12" fmla="*/ 5422571 w 6552124"/>
                <a:gd name="connsiteY12" fmla="*/ 1902675 h 5587167"/>
                <a:gd name="connsiteX13" fmla="*/ 4481277 w 6552124"/>
                <a:gd name="connsiteY13" fmla="*/ 2709499 h 5587167"/>
                <a:gd name="connsiteX14" fmla="*/ 1778418 w 6552124"/>
                <a:gd name="connsiteY14" fmla="*/ 3892838 h 5587167"/>
                <a:gd name="connsiteX15" fmla="*/ 6552124 w 6552124"/>
                <a:gd name="connsiteY15" fmla="*/ 5587167 h 5587167"/>
                <a:gd name="connsiteX16" fmla="*/ 2249064 w 6552124"/>
                <a:gd name="connsiteY16" fmla="*/ 5587167 h 5587167"/>
                <a:gd name="connsiteX17" fmla="*/ 70641 w 6552124"/>
                <a:gd name="connsiteY17" fmla="*/ 4094544 h 5587167"/>
                <a:gd name="connsiteX0" fmla="*/ 70641 w 6552124"/>
                <a:gd name="connsiteY0" fmla="*/ 4094544 h 5587167"/>
                <a:gd name="connsiteX1" fmla="*/ 1334665 w 6552124"/>
                <a:gd name="connsiteY1" fmla="*/ 2817074 h 5587167"/>
                <a:gd name="connsiteX2" fmla="*/ 4225783 w 6552124"/>
                <a:gd name="connsiteY2" fmla="*/ 2265746 h 5587167"/>
                <a:gd name="connsiteX3" fmla="*/ 3002100 w 6552124"/>
                <a:gd name="connsiteY3" fmla="*/ 1472370 h 5587167"/>
                <a:gd name="connsiteX4" fmla="*/ 4634121 w 6552124"/>
                <a:gd name="connsiteY4" fmla="*/ 911854 h 5587167"/>
                <a:gd name="connsiteX5" fmla="*/ 4874969 w 6552124"/>
                <a:gd name="connsiteY5" fmla="*/ 565960 h 5587167"/>
                <a:gd name="connsiteX6" fmla="*/ 4395136 w 6552124"/>
                <a:gd name="connsiteY6" fmla="*/ 507112 h 5587167"/>
                <a:gd name="connsiteX7" fmla="*/ 5508712 w 6552124"/>
                <a:gd name="connsiteY7" fmla="*/ 118 h 5587167"/>
                <a:gd name="connsiteX8" fmla="*/ 5993073 w 6552124"/>
                <a:gd name="connsiteY8" fmla="*/ 606700 h 5587167"/>
                <a:gd name="connsiteX9" fmla="*/ 5658094 w 6552124"/>
                <a:gd name="connsiteY9" fmla="*/ 588594 h 5587167"/>
                <a:gd name="connsiteX10" fmla="*/ 5508712 w 6552124"/>
                <a:gd name="connsiteY10" fmla="*/ 968837 h 5587167"/>
                <a:gd name="connsiteX11" fmla="*/ 5193971 w 6552124"/>
                <a:gd name="connsiteY11" fmla="*/ 1082405 h 5587167"/>
                <a:gd name="connsiteX12" fmla="*/ 5422571 w 6552124"/>
                <a:gd name="connsiteY12" fmla="*/ 1902675 h 5587167"/>
                <a:gd name="connsiteX13" fmla="*/ 4481277 w 6552124"/>
                <a:gd name="connsiteY13" fmla="*/ 2709499 h 5587167"/>
                <a:gd name="connsiteX14" fmla="*/ 1778418 w 6552124"/>
                <a:gd name="connsiteY14" fmla="*/ 3892838 h 5587167"/>
                <a:gd name="connsiteX15" fmla="*/ 6552124 w 6552124"/>
                <a:gd name="connsiteY15" fmla="*/ 5587167 h 5587167"/>
                <a:gd name="connsiteX16" fmla="*/ 2249064 w 6552124"/>
                <a:gd name="connsiteY16" fmla="*/ 5587167 h 5587167"/>
                <a:gd name="connsiteX17" fmla="*/ 70641 w 6552124"/>
                <a:gd name="connsiteY17" fmla="*/ 4094544 h 5587167"/>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5993073 w 6552124"/>
                <a:gd name="connsiteY8" fmla="*/ 606582 h 5587049"/>
                <a:gd name="connsiteX9" fmla="*/ 5658094 w 6552124"/>
                <a:gd name="connsiteY9" fmla="*/ 58847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02126 w 6552124"/>
                <a:gd name="connsiteY8" fmla="*/ 633743 h 5587049"/>
                <a:gd name="connsiteX9" fmla="*/ 5658094 w 6552124"/>
                <a:gd name="connsiteY9" fmla="*/ 58847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02126 w 6552124"/>
                <a:gd name="connsiteY8" fmla="*/ 633743 h 5587049"/>
                <a:gd name="connsiteX9" fmla="*/ 5658094 w 6552124"/>
                <a:gd name="connsiteY9" fmla="*/ 58847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02126 w 6552124"/>
                <a:gd name="connsiteY8" fmla="*/ 633743 h 5587049"/>
                <a:gd name="connsiteX9" fmla="*/ 5658094 w 6552124"/>
                <a:gd name="connsiteY9" fmla="*/ 58847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02126 w 6552124"/>
                <a:gd name="connsiteY8" fmla="*/ 633743 h 5587049"/>
                <a:gd name="connsiteX9" fmla="*/ 5658094 w 6552124"/>
                <a:gd name="connsiteY9" fmla="*/ 60205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02126 w 6552124"/>
                <a:gd name="connsiteY8" fmla="*/ 633743 h 5587049"/>
                <a:gd name="connsiteX9" fmla="*/ 5658094 w 6552124"/>
                <a:gd name="connsiteY9" fmla="*/ 60205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02126 w 6552124"/>
                <a:gd name="connsiteY8" fmla="*/ 624690 h 5587049"/>
                <a:gd name="connsiteX9" fmla="*/ 5658094 w 6552124"/>
                <a:gd name="connsiteY9" fmla="*/ 60205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02126 w 6552124"/>
                <a:gd name="connsiteY8" fmla="*/ 624690 h 5587049"/>
                <a:gd name="connsiteX9" fmla="*/ 5658094 w 6552124"/>
                <a:gd name="connsiteY9" fmla="*/ 60205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5997599 w 6552124"/>
                <a:gd name="connsiteY8" fmla="*/ 597529 h 5587049"/>
                <a:gd name="connsiteX9" fmla="*/ 5658094 w 6552124"/>
                <a:gd name="connsiteY9" fmla="*/ 60205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20163 h 5587049"/>
                <a:gd name="connsiteX9" fmla="*/ 5658094 w 6552124"/>
                <a:gd name="connsiteY9" fmla="*/ 60205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20163 h 5587049"/>
                <a:gd name="connsiteX9" fmla="*/ 5658094 w 6552124"/>
                <a:gd name="connsiteY9" fmla="*/ 60205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20163 h 5587049"/>
                <a:gd name="connsiteX9" fmla="*/ 5658094 w 6552124"/>
                <a:gd name="connsiteY9" fmla="*/ 60205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20163 h 5587049"/>
                <a:gd name="connsiteX9" fmla="*/ 5658094 w 6552124"/>
                <a:gd name="connsiteY9" fmla="*/ 611109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20163 h 5587049"/>
                <a:gd name="connsiteX9" fmla="*/ 5653567 w 6552124"/>
                <a:gd name="connsiteY9" fmla="*/ 62921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20163 h 5587049"/>
                <a:gd name="connsiteX9" fmla="*/ 5635460 w 6552124"/>
                <a:gd name="connsiteY9" fmla="*/ 61563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20163 h 5587049"/>
                <a:gd name="connsiteX9" fmla="*/ 5662620 w 6552124"/>
                <a:gd name="connsiteY9" fmla="*/ 61563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20163 h 5587049"/>
                <a:gd name="connsiteX9" fmla="*/ 5662620 w 6552124"/>
                <a:gd name="connsiteY9" fmla="*/ 61563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20163 h 5587049"/>
                <a:gd name="connsiteX9" fmla="*/ 5662620 w 6552124"/>
                <a:gd name="connsiteY9" fmla="*/ 624690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20163 h 5587049"/>
                <a:gd name="connsiteX9" fmla="*/ 5662620 w 6552124"/>
                <a:gd name="connsiteY9" fmla="*/ 620163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20163 h 5587049"/>
                <a:gd name="connsiteX9" fmla="*/ 5662620 w 6552124"/>
                <a:gd name="connsiteY9" fmla="*/ 620163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20163 h 5587049"/>
                <a:gd name="connsiteX9" fmla="*/ 5662620 w 6552124"/>
                <a:gd name="connsiteY9" fmla="*/ 611109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62620 w 6552124"/>
                <a:gd name="connsiteY9" fmla="*/ 611109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62620 w 6552124"/>
                <a:gd name="connsiteY9" fmla="*/ 611109 h 5587049"/>
                <a:gd name="connsiteX10" fmla="*/ 5472499 w 6552124"/>
                <a:gd name="connsiteY10" fmla="*/ 950612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62620 w 6552124"/>
                <a:gd name="connsiteY9" fmla="*/ 611109 h 5587049"/>
                <a:gd name="connsiteX10" fmla="*/ 5481553 w 6552124"/>
                <a:gd name="connsiteY10" fmla="*/ 959666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62620 w 6552124"/>
                <a:gd name="connsiteY9" fmla="*/ 611109 h 5587049"/>
                <a:gd name="connsiteX10" fmla="*/ 5193971 w 6552124"/>
                <a:gd name="connsiteY10" fmla="*/ 1082287 h 5587049"/>
                <a:gd name="connsiteX11" fmla="*/ 5422571 w 6552124"/>
                <a:gd name="connsiteY11" fmla="*/ 1902557 h 5587049"/>
                <a:gd name="connsiteX12" fmla="*/ 4481277 w 6552124"/>
                <a:gd name="connsiteY12" fmla="*/ 2709381 h 5587049"/>
                <a:gd name="connsiteX13" fmla="*/ 1778418 w 6552124"/>
                <a:gd name="connsiteY13" fmla="*/ 3892720 h 5587049"/>
                <a:gd name="connsiteX14" fmla="*/ 6552124 w 6552124"/>
                <a:gd name="connsiteY14" fmla="*/ 5587049 h 5587049"/>
                <a:gd name="connsiteX15" fmla="*/ 2249064 w 6552124"/>
                <a:gd name="connsiteY15" fmla="*/ 5587049 h 5587049"/>
                <a:gd name="connsiteX16" fmla="*/ 70641 w 6552124"/>
                <a:gd name="connsiteY16"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62620 w 6552124"/>
                <a:gd name="connsiteY9" fmla="*/ 611109 h 5587049"/>
                <a:gd name="connsiteX10" fmla="*/ 5513239 w 6552124"/>
                <a:gd name="connsiteY10" fmla="*/ 932507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62620 w 6552124"/>
                <a:gd name="connsiteY9" fmla="*/ 611109 h 5587049"/>
                <a:gd name="connsiteX10" fmla="*/ 5513239 w 6552124"/>
                <a:gd name="connsiteY10" fmla="*/ 932507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26406 w 6552124"/>
                <a:gd name="connsiteY9" fmla="*/ 611109 h 5587049"/>
                <a:gd name="connsiteX10" fmla="*/ 5513239 w 6552124"/>
                <a:gd name="connsiteY10" fmla="*/ 932507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53567 w 6552124"/>
                <a:gd name="connsiteY9" fmla="*/ 602055 h 5587049"/>
                <a:gd name="connsiteX10" fmla="*/ 5513239 w 6552124"/>
                <a:gd name="connsiteY10" fmla="*/ 932507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02055 h 5587049"/>
                <a:gd name="connsiteX10" fmla="*/ 5513239 w 6552124"/>
                <a:gd name="connsiteY10" fmla="*/ 932507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8647 w 6552124"/>
                <a:gd name="connsiteY4" fmla="*/ 947950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125408 h 5618031"/>
                <a:gd name="connsiteX1" fmla="*/ 1334665 w 6552124"/>
                <a:gd name="connsiteY1" fmla="*/ 2847938 h 5618031"/>
                <a:gd name="connsiteX2" fmla="*/ 4225783 w 6552124"/>
                <a:gd name="connsiteY2" fmla="*/ 2296610 h 5618031"/>
                <a:gd name="connsiteX3" fmla="*/ 3002100 w 6552124"/>
                <a:gd name="connsiteY3" fmla="*/ 1503234 h 5618031"/>
                <a:gd name="connsiteX4" fmla="*/ 4616013 w 6552124"/>
                <a:gd name="connsiteY4" fmla="*/ 942718 h 5618031"/>
                <a:gd name="connsiteX5" fmla="*/ 4874969 w 6552124"/>
                <a:gd name="connsiteY5" fmla="*/ 596824 h 5618031"/>
                <a:gd name="connsiteX6" fmla="*/ 4395136 w 6552124"/>
                <a:gd name="connsiteY6" fmla="*/ 537976 h 5618031"/>
                <a:gd name="connsiteX7" fmla="*/ 5420577 w 6552124"/>
                <a:gd name="connsiteY7" fmla="*/ 0 h 5618031"/>
                <a:gd name="connsiteX8" fmla="*/ 6020233 w 6552124"/>
                <a:gd name="connsiteY8" fmla="*/ 642091 h 5618031"/>
                <a:gd name="connsiteX9" fmla="*/ 5649040 w 6552124"/>
                <a:gd name="connsiteY9" fmla="*/ 642090 h 5618031"/>
                <a:gd name="connsiteX10" fmla="*/ 5513239 w 6552124"/>
                <a:gd name="connsiteY10" fmla="*/ 963489 h 5618031"/>
                <a:gd name="connsiteX11" fmla="*/ 5207551 w 6552124"/>
                <a:gd name="connsiteY11" fmla="*/ 1140429 h 5618031"/>
                <a:gd name="connsiteX12" fmla="*/ 5422571 w 6552124"/>
                <a:gd name="connsiteY12" fmla="*/ 1933539 h 5618031"/>
                <a:gd name="connsiteX13" fmla="*/ 4481277 w 6552124"/>
                <a:gd name="connsiteY13" fmla="*/ 2740363 h 5618031"/>
                <a:gd name="connsiteX14" fmla="*/ 1778418 w 6552124"/>
                <a:gd name="connsiteY14" fmla="*/ 3923702 h 5618031"/>
                <a:gd name="connsiteX15" fmla="*/ 6552124 w 6552124"/>
                <a:gd name="connsiteY15" fmla="*/ 5618031 h 5618031"/>
                <a:gd name="connsiteX16" fmla="*/ 2249064 w 6552124"/>
                <a:gd name="connsiteY16" fmla="*/ 5618031 h 5618031"/>
                <a:gd name="connsiteX17" fmla="*/ 70641 w 6552124"/>
                <a:gd name="connsiteY17" fmla="*/ 4125408 h 5618031"/>
                <a:gd name="connsiteX0" fmla="*/ 70641 w 6552124"/>
                <a:gd name="connsiteY0" fmla="*/ 4125408 h 5618031"/>
                <a:gd name="connsiteX1" fmla="*/ 1334665 w 6552124"/>
                <a:gd name="connsiteY1" fmla="*/ 2847938 h 5618031"/>
                <a:gd name="connsiteX2" fmla="*/ 4225783 w 6552124"/>
                <a:gd name="connsiteY2" fmla="*/ 2296610 h 5618031"/>
                <a:gd name="connsiteX3" fmla="*/ 3002100 w 6552124"/>
                <a:gd name="connsiteY3" fmla="*/ 1503234 h 5618031"/>
                <a:gd name="connsiteX4" fmla="*/ 4616013 w 6552124"/>
                <a:gd name="connsiteY4" fmla="*/ 942718 h 5618031"/>
                <a:gd name="connsiteX5" fmla="*/ 4874969 w 6552124"/>
                <a:gd name="connsiteY5" fmla="*/ 596824 h 5618031"/>
                <a:gd name="connsiteX6" fmla="*/ 4395136 w 6552124"/>
                <a:gd name="connsiteY6" fmla="*/ 537976 h 5618031"/>
                <a:gd name="connsiteX7" fmla="*/ 5368818 w 6552124"/>
                <a:gd name="connsiteY7" fmla="*/ 0 h 5618031"/>
                <a:gd name="connsiteX8" fmla="*/ 6020233 w 6552124"/>
                <a:gd name="connsiteY8" fmla="*/ 642091 h 5618031"/>
                <a:gd name="connsiteX9" fmla="*/ 5649040 w 6552124"/>
                <a:gd name="connsiteY9" fmla="*/ 642090 h 5618031"/>
                <a:gd name="connsiteX10" fmla="*/ 5513239 w 6552124"/>
                <a:gd name="connsiteY10" fmla="*/ 963489 h 5618031"/>
                <a:gd name="connsiteX11" fmla="*/ 5207551 w 6552124"/>
                <a:gd name="connsiteY11" fmla="*/ 1140429 h 5618031"/>
                <a:gd name="connsiteX12" fmla="*/ 5422571 w 6552124"/>
                <a:gd name="connsiteY12" fmla="*/ 1933539 h 5618031"/>
                <a:gd name="connsiteX13" fmla="*/ 4481277 w 6552124"/>
                <a:gd name="connsiteY13" fmla="*/ 2740363 h 5618031"/>
                <a:gd name="connsiteX14" fmla="*/ 1778418 w 6552124"/>
                <a:gd name="connsiteY14" fmla="*/ 3923702 h 5618031"/>
                <a:gd name="connsiteX15" fmla="*/ 6552124 w 6552124"/>
                <a:gd name="connsiteY15" fmla="*/ 5618031 h 5618031"/>
                <a:gd name="connsiteX16" fmla="*/ 2249064 w 6552124"/>
                <a:gd name="connsiteY16" fmla="*/ 5618031 h 5618031"/>
                <a:gd name="connsiteX17" fmla="*/ 70641 w 6552124"/>
                <a:gd name="connsiteY17" fmla="*/ 4125408 h 5618031"/>
                <a:gd name="connsiteX0" fmla="*/ 70641 w 6552124"/>
                <a:gd name="connsiteY0" fmla="*/ 4125408 h 5618031"/>
                <a:gd name="connsiteX1" fmla="*/ 1334665 w 6552124"/>
                <a:gd name="connsiteY1" fmla="*/ 2847938 h 5618031"/>
                <a:gd name="connsiteX2" fmla="*/ 4225783 w 6552124"/>
                <a:gd name="connsiteY2" fmla="*/ 2296610 h 5618031"/>
                <a:gd name="connsiteX3" fmla="*/ 3002100 w 6552124"/>
                <a:gd name="connsiteY3" fmla="*/ 1503234 h 5618031"/>
                <a:gd name="connsiteX4" fmla="*/ 4616013 w 6552124"/>
                <a:gd name="connsiteY4" fmla="*/ 942718 h 5618031"/>
                <a:gd name="connsiteX5" fmla="*/ 4874969 w 6552124"/>
                <a:gd name="connsiteY5" fmla="*/ 596824 h 5618031"/>
                <a:gd name="connsiteX6" fmla="*/ 4395136 w 6552124"/>
                <a:gd name="connsiteY6" fmla="*/ 537976 h 5618031"/>
                <a:gd name="connsiteX7" fmla="*/ 5368818 w 6552124"/>
                <a:gd name="connsiteY7" fmla="*/ 0 h 5618031"/>
                <a:gd name="connsiteX8" fmla="*/ 6020233 w 6552124"/>
                <a:gd name="connsiteY8" fmla="*/ 642091 h 5618031"/>
                <a:gd name="connsiteX9" fmla="*/ 5649040 w 6552124"/>
                <a:gd name="connsiteY9" fmla="*/ 642090 h 5618031"/>
                <a:gd name="connsiteX10" fmla="*/ 5513239 w 6552124"/>
                <a:gd name="connsiteY10" fmla="*/ 963489 h 5618031"/>
                <a:gd name="connsiteX11" fmla="*/ 5207551 w 6552124"/>
                <a:gd name="connsiteY11" fmla="*/ 1140429 h 5618031"/>
                <a:gd name="connsiteX12" fmla="*/ 5422571 w 6552124"/>
                <a:gd name="connsiteY12" fmla="*/ 1933539 h 5618031"/>
                <a:gd name="connsiteX13" fmla="*/ 4481277 w 6552124"/>
                <a:gd name="connsiteY13" fmla="*/ 2740363 h 5618031"/>
                <a:gd name="connsiteX14" fmla="*/ 1778418 w 6552124"/>
                <a:gd name="connsiteY14" fmla="*/ 3923702 h 5618031"/>
                <a:gd name="connsiteX15" fmla="*/ 6552124 w 6552124"/>
                <a:gd name="connsiteY15" fmla="*/ 5618031 h 5618031"/>
                <a:gd name="connsiteX16" fmla="*/ 2249064 w 6552124"/>
                <a:gd name="connsiteY16" fmla="*/ 5618031 h 5618031"/>
                <a:gd name="connsiteX17" fmla="*/ 70641 w 6552124"/>
                <a:gd name="connsiteY17" fmla="*/ 4125408 h 5618031"/>
                <a:gd name="connsiteX0" fmla="*/ 70641 w 6552124"/>
                <a:gd name="connsiteY0" fmla="*/ 4125408 h 5618031"/>
                <a:gd name="connsiteX1" fmla="*/ 1334665 w 6552124"/>
                <a:gd name="connsiteY1" fmla="*/ 2847938 h 5618031"/>
                <a:gd name="connsiteX2" fmla="*/ 4225783 w 6552124"/>
                <a:gd name="connsiteY2" fmla="*/ 2296610 h 5618031"/>
                <a:gd name="connsiteX3" fmla="*/ 3002100 w 6552124"/>
                <a:gd name="connsiteY3" fmla="*/ 1503234 h 5618031"/>
                <a:gd name="connsiteX4" fmla="*/ 4616013 w 6552124"/>
                <a:gd name="connsiteY4" fmla="*/ 942718 h 5618031"/>
                <a:gd name="connsiteX5" fmla="*/ 4874969 w 6552124"/>
                <a:gd name="connsiteY5" fmla="*/ 596824 h 5618031"/>
                <a:gd name="connsiteX6" fmla="*/ 4395136 w 6552124"/>
                <a:gd name="connsiteY6" fmla="*/ 537976 h 5618031"/>
                <a:gd name="connsiteX7" fmla="*/ 5368818 w 6552124"/>
                <a:gd name="connsiteY7" fmla="*/ 0 h 5618031"/>
                <a:gd name="connsiteX8" fmla="*/ 6020233 w 6552124"/>
                <a:gd name="connsiteY8" fmla="*/ 642091 h 5618031"/>
                <a:gd name="connsiteX9" fmla="*/ 5649040 w 6552124"/>
                <a:gd name="connsiteY9" fmla="*/ 642090 h 5618031"/>
                <a:gd name="connsiteX10" fmla="*/ 5513239 w 6552124"/>
                <a:gd name="connsiteY10" fmla="*/ 963489 h 5618031"/>
                <a:gd name="connsiteX11" fmla="*/ 5207551 w 6552124"/>
                <a:gd name="connsiteY11" fmla="*/ 1140429 h 5618031"/>
                <a:gd name="connsiteX12" fmla="*/ 5422571 w 6552124"/>
                <a:gd name="connsiteY12" fmla="*/ 1933539 h 5618031"/>
                <a:gd name="connsiteX13" fmla="*/ 4481277 w 6552124"/>
                <a:gd name="connsiteY13" fmla="*/ 2740363 h 5618031"/>
                <a:gd name="connsiteX14" fmla="*/ 1778418 w 6552124"/>
                <a:gd name="connsiteY14" fmla="*/ 3923702 h 5618031"/>
                <a:gd name="connsiteX15" fmla="*/ 6552124 w 6552124"/>
                <a:gd name="connsiteY15" fmla="*/ 5618031 h 5618031"/>
                <a:gd name="connsiteX16" fmla="*/ 2249064 w 6552124"/>
                <a:gd name="connsiteY16" fmla="*/ 5618031 h 5618031"/>
                <a:gd name="connsiteX17" fmla="*/ 70641 w 6552124"/>
                <a:gd name="connsiteY17" fmla="*/ 4125408 h 5618031"/>
                <a:gd name="connsiteX0" fmla="*/ 70641 w 6552124"/>
                <a:gd name="connsiteY0" fmla="*/ 4125408 h 5618031"/>
                <a:gd name="connsiteX1" fmla="*/ 1334665 w 6552124"/>
                <a:gd name="connsiteY1" fmla="*/ 2847938 h 5618031"/>
                <a:gd name="connsiteX2" fmla="*/ 4225783 w 6552124"/>
                <a:gd name="connsiteY2" fmla="*/ 2296610 h 5618031"/>
                <a:gd name="connsiteX3" fmla="*/ 3002100 w 6552124"/>
                <a:gd name="connsiteY3" fmla="*/ 1503234 h 5618031"/>
                <a:gd name="connsiteX4" fmla="*/ 4616013 w 6552124"/>
                <a:gd name="connsiteY4" fmla="*/ 942718 h 5618031"/>
                <a:gd name="connsiteX5" fmla="*/ 4874969 w 6552124"/>
                <a:gd name="connsiteY5" fmla="*/ 596824 h 5618031"/>
                <a:gd name="connsiteX6" fmla="*/ 4395136 w 6552124"/>
                <a:gd name="connsiteY6" fmla="*/ 537976 h 5618031"/>
                <a:gd name="connsiteX7" fmla="*/ 5368818 w 6552124"/>
                <a:gd name="connsiteY7" fmla="*/ 0 h 5618031"/>
                <a:gd name="connsiteX8" fmla="*/ 6020233 w 6552124"/>
                <a:gd name="connsiteY8" fmla="*/ 642091 h 5618031"/>
                <a:gd name="connsiteX9" fmla="*/ 5649040 w 6552124"/>
                <a:gd name="connsiteY9" fmla="*/ 642090 h 5618031"/>
                <a:gd name="connsiteX10" fmla="*/ 5513239 w 6552124"/>
                <a:gd name="connsiteY10" fmla="*/ 963489 h 5618031"/>
                <a:gd name="connsiteX11" fmla="*/ 5207551 w 6552124"/>
                <a:gd name="connsiteY11" fmla="*/ 1140429 h 5618031"/>
                <a:gd name="connsiteX12" fmla="*/ 5422571 w 6552124"/>
                <a:gd name="connsiteY12" fmla="*/ 1933539 h 5618031"/>
                <a:gd name="connsiteX13" fmla="*/ 4481277 w 6552124"/>
                <a:gd name="connsiteY13" fmla="*/ 2740363 h 5618031"/>
                <a:gd name="connsiteX14" fmla="*/ 1778418 w 6552124"/>
                <a:gd name="connsiteY14" fmla="*/ 3923702 h 5618031"/>
                <a:gd name="connsiteX15" fmla="*/ 6552124 w 6552124"/>
                <a:gd name="connsiteY15" fmla="*/ 5618031 h 5618031"/>
                <a:gd name="connsiteX16" fmla="*/ 2249064 w 6552124"/>
                <a:gd name="connsiteY16" fmla="*/ 5618031 h 5618031"/>
                <a:gd name="connsiteX17" fmla="*/ 70641 w 6552124"/>
                <a:gd name="connsiteY17" fmla="*/ 4125408 h 5618031"/>
                <a:gd name="connsiteX0" fmla="*/ 70641 w 6552124"/>
                <a:gd name="connsiteY0" fmla="*/ 4141581 h 5634204"/>
                <a:gd name="connsiteX1" fmla="*/ 1334665 w 6552124"/>
                <a:gd name="connsiteY1" fmla="*/ 2864111 h 5634204"/>
                <a:gd name="connsiteX2" fmla="*/ 4225783 w 6552124"/>
                <a:gd name="connsiteY2" fmla="*/ 2312783 h 5634204"/>
                <a:gd name="connsiteX3" fmla="*/ 3002100 w 6552124"/>
                <a:gd name="connsiteY3" fmla="*/ 1519407 h 5634204"/>
                <a:gd name="connsiteX4" fmla="*/ 4616013 w 6552124"/>
                <a:gd name="connsiteY4" fmla="*/ 958891 h 5634204"/>
                <a:gd name="connsiteX5" fmla="*/ 4874969 w 6552124"/>
                <a:gd name="connsiteY5" fmla="*/ 612997 h 5634204"/>
                <a:gd name="connsiteX6" fmla="*/ 4395136 w 6552124"/>
                <a:gd name="connsiteY6" fmla="*/ 554149 h 5634204"/>
                <a:gd name="connsiteX7" fmla="*/ 5357317 w 6552124"/>
                <a:gd name="connsiteY7" fmla="*/ 0 h 5634204"/>
                <a:gd name="connsiteX8" fmla="*/ 6020233 w 6552124"/>
                <a:gd name="connsiteY8" fmla="*/ 658264 h 5634204"/>
                <a:gd name="connsiteX9" fmla="*/ 5649040 w 6552124"/>
                <a:gd name="connsiteY9" fmla="*/ 658263 h 5634204"/>
                <a:gd name="connsiteX10" fmla="*/ 5513239 w 6552124"/>
                <a:gd name="connsiteY10" fmla="*/ 979662 h 5634204"/>
                <a:gd name="connsiteX11" fmla="*/ 5207551 w 6552124"/>
                <a:gd name="connsiteY11" fmla="*/ 1156602 h 5634204"/>
                <a:gd name="connsiteX12" fmla="*/ 5422571 w 6552124"/>
                <a:gd name="connsiteY12" fmla="*/ 1949712 h 5634204"/>
                <a:gd name="connsiteX13" fmla="*/ 4481277 w 6552124"/>
                <a:gd name="connsiteY13" fmla="*/ 2756536 h 5634204"/>
                <a:gd name="connsiteX14" fmla="*/ 1778418 w 6552124"/>
                <a:gd name="connsiteY14" fmla="*/ 3939875 h 5634204"/>
                <a:gd name="connsiteX15" fmla="*/ 6552124 w 6552124"/>
                <a:gd name="connsiteY15" fmla="*/ 5634204 h 5634204"/>
                <a:gd name="connsiteX16" fmla="*/ 2249064 w 6552124"/>
                <a:gd name="connsiteY16" fmla="*/ 5634204 h 5634204"/>
                <a:gd name="connsiteX17" fmla="*/ 70641 w 6552124"/>
                <a:gd name="connsiteY17" fmla="*/ 4141581 h 5634204"/>
                <a:gd name="connsiteX0" fmla="*/ 70641 w 6552124"/>
                <a:gd name="connsiteY0" fmla="*/ 4141581 h 5634204"/>
                <a:gd name="connsiteX1" fmla="*/ 1334665 w 6552124"/>
                <a:gd name="connsiteY1" fmla="*/ 2864111 h 5634204"/>
                <a:gd name="connsiteX2" fmla="*/ 4225783 w 6552124"/>
                <a:gd name="connsiteY2" fmla="*/ 2312783 h 5634204"/>
                <a:gd name="connsiteX3" fmla="*/ 3002100 w 6552124"/>
                <a:gd name="connsiteY3" fmla="*/ 1519407 h 5634204"/>
                <a:gd name="connsiteX4" fmla="*/ 4616013 w 6552124"/>
                <a:gd name="connsiteY4" fmla="*/ 958891 h 5634204"/>
                <a:gd name="connsiteX5" fmla="*/ 4874969 w 6552124"/>
                <a:gd name="connsiteY5" fmla="*/ 612997 h 5634204"/>
                <a:gd name="connsiteX6" fmla="*/ 4395136 w 6552124"/>
                <a:gd name="connsiteY6" fmla="*/ 554149 h 5634204"/>
                <a:gd name="connsiteX7" fmla="*/ 5357317 w 6552124"/>
                <a:gd name="connsiteY7" fmla="*/ 0 h 5634204"/>
                <a:gd name="connsiteX8" fmla="*/ 6020233 w 6552124"/>
                <a:gd name="connsiteY8" fmla="*/ 658264 h 5634204"/>
                <a:gd name="connsiteX9" fmla="*/ 5649040 w 6552124"/>
                <a:gd name="connsiteY9" fmla="*/ 658263 h 5634204"/>
                <a:gd name="connsiteX10" fmla="*/ 5513239 w 6552124"/>
                <a:gd name="connsiteY10" fmla="*/ 979662 h 5634204"/>
                <a:gd name="connsiteX11" fmla="*/ 5207551 w 6552124"/>
                <a:gd name="connsiteY11" fmla="*/ 1156602 h 5634204"/>
                <a:gd name="connsiteX12" fmla="*/ 5422571 w 6552124"/>
                <a:gd name="connsiteY12" fmla="*/ 1949712 h 5634204"/>
                <a:gd name="connsiteX13" fmla="*/ 4481277 w 6552124"/>
                <a:gd name="connsiteY13" fmla="*/ 2756536 h 5634204"/>
                <a:gd name="connsiteX14" fmla="*/ 1778418 w 6552124"/>
                <a:gd name="connsiteY14" fmla="*/ 3939875 h 5634204"/>
                <a:gd name="connsiteX15" fmla="*/ 6552124 w 6552124"/>
                <a:gd name="connsiteY15" fmla="*/ 5634204 h 5634204"/>
                <a:gd name="connsiteX16" fmla="*/ 2249064 w 6552124"/>
                <a:gd name="connsiteY16" fmla="*/ 5634204 h 5634204"/>
                <a:gd name="connsiteX17" fmla="*/ 70641 w 6552124"/>
                <a:gd name="connsiteY17" fmla="*/ 4141581 h 5634204"/>
                <a:gd name="connsiteX0" fmla="*/ 70641 w 6552124"/>
                <a:gd name="connsiteY0" fmla="*/ 4141581 h 5634204"/>
                <a:gd name="connsiteX1" fmla="*/ 1334665 w 6552124"/>
                <a:gd name="connsiteY1" fmla="*/ 2864111 h 5634204"/>
                <a:gd name="connsiteX2" fmla="*/ 4225783 w 6552124"/>
                <a:gd name="connsiteY2" fmla="*/ 2312783 h 5634204"/>
                <a:gd name="connsiteX3" fmla="*/ 3002100 w 6552124"/>
                <a:gd name="connsiteY3" fmla="*/ 1519407 h 5634204"/>
                <a:gd name="connsiteX4" fmla="*/ 4616013 w 6552124"/>
                <a:gd name="connsiteY4" fmla="*/ 958891 h 5634204"/>
                <a:gd name="connsiteX5" fmla="*/ 4874969 w 6552124"/>
                <a:gd name="connsiteY5" fmla="*/ 612997 h 5634204"/>
                <a:gd name="connsiteX6" fmla="*/ 4395136 w 6552124"/>
                <a:gd name="connsiteY6" fmla="*/ 554149 h 5634204"/>
                <a:gd name="connsiteX7" fmla="*/ 5357317 w 6552124"/>
                <a:gd name="connsiteY7" fmla="*/ 0 h 5634204"/>
                <a:gd name="connsiteX8" fmla="*/ 6020233 w 6552124"/>
                <a:gd name="connsiteY8" fmla="*/ 658264 h 5634204"/>
                <a:gd name="connsiteX9" fmla="*/ 5649040 w 6552124"/>
                <a:gd name="connsiteY9" fmla="*/ 658263 h 5634204"/>
                <a:gd name="connsiteX10" fmla="*/ 5513239 w 6552124"/>
                <a:gd name="connsiteY10" fmla="*/ 979662 h 5634204"/>
                <a:gd name="connsiteX11" fmla="*/ 5207551 w 6552124"/>
                <a:gd name="connsiteY11" fmla="*/ 1156602 h 5634204"/>
                <a:gd name="connsiteX12" fmla="*/ 5422571 w 6552124"/>
                <a:gd name="connsiteY12" fmla="*/ 1949712 h 5634204"/>
                <a:gd name="connsiteX13" fmla="*/ 4481277 w 6552124"/>
                <a:gd name="connsiteY13" fmla="*/ 2756536 h 5634204"/>
                <a:gd name="connsiteX14" fmla="*/ 1778418 w 6552124"/>
                <a:gd name="connsiteY14" fmla="*/ 3939875 h 5634204"/>
                <a:gd name="connsiteX15" fmla="*/ 6552124 w 6552124"/>
                <a:gd name="connsiteY15" fmla="*/ 5634204 h 5634204"/>
                <a:gd name="connsiteX16" fmla="*/ 2249064 w 6552124"/>
                <a:gd name="connsiteY16" fmla="*/ 5634204 h 5634204"/>
                <a:gd name="connsiteX17" fmla="*/ 70641 w 6552124"/>
                <a:gd name="connsiteY17" fmla="*/ 4141581 h 5634204"/>
                <a:gd name="connsiteX0" fmla="*/ 70641 w 6552124"/>
                <a:gd name="connsiteY0" fmla="*/ 4141581 h 5634204"/>
                <a:gd name="connsiteX1" fmla="*/ 1334665 w 6552124"/>
                <a:gd name="connsiteY1" fmla="*/ 2864111 h 5634204"/>
                <a:gd name="connsiteX2" fmla="*/ 4225783 w 6552124"/>
                <a:gd name="connsiteY2" fmla="*/ 2312783 h 5634204"/>
                <a:gd name="connsiteX3" fmla="*/ 3002100 w 6552124"/>
                <a:gd name="connsiteY3" fmla="*/ 1519407 h 5634204"/>
                <a:gd name="connsiteX4" fmla="*/ 4616013 w 6552124"/>
                <a:gd name="connsiteY4" fmla="*/ 958891 h 5634204"/>
                <a:gd name="connsiteX5" fmla="*/ 4874969 w 6552124"/>
                <a:gd name="connsiteY5" fmla="*/ 612997 h 5634204"/>
                <a:gd name="connsiteX6" fmla="*/ 4395136 w 6552124"/>
                <a:gd name="connsiteY6" fmla="*/ 554149 h 5634204"/>
                <a:gd name="connsiteX7" fmla="*/ 5357317 w 6552124"/>
                <a:gd name="connsiteY7" fmla="*/ 0 h 5634204"/>
                <a:gd name="connsiteX8" fmla="*/ 6020233 w 6552124"/>
                <a:gd name="connsiteY8" fmla="*/ 658264 h 5634204"/>
                <a:gd name="connsiteX9" fmla="*/ 5649040 w 6552124"/>
                <a:gd name="connsiteY9" fmla="*/ 658263 h 5634204"/>
                <a:gd name="connsiteX10" fmla="*/ 5513239 w 6552124"/>
                <a:gd name="connsiteY10" fmla="*/ 979662 h 5634204"/>
                <a:gd name="connsiteX11" fmla="*/ 5207551 w 6552124"/>
                <a:gd name="connsiteY11" fmla="*/ 1156602 h 5634204"/>
                <a:gd name="connsiteX12" fmla="*/ 5422571 w 6552124"/>
                <a:gd name="connsiteY12" fmla="*/ 1949712 h 5634204"/>
                <a:gd name="connsiteX13" fmla="*/ 4481277 w 6552124"/>
                <a:gd name="connsiteY13" fmla="*/ 2756536 h 5634204"/>
                <a:gd name="connsiteX14" fmla="*/ 1778418 w 6552124"/>
                <a:gd name="connsiteY14" fmla="*/ 3939875 h 5634204"/>
                <a:gd name="connsiteX15" fmla="*/ 6552124 w 6552124"/>
                <a:gd name="connsiteY15" fmla="*/ 5634204 h 5634204"/>
                <a:gd name="connsiteX16" fmla="*/ 2249064 w 6552124"/>
                <a:gd name="connsiteY16" fmla="*/ 5634204 h 5634204"/>
                <a:gd name="connsiteX17" fmla="*/ 70641 w 6552124"/>
                <a:gd name="connsiteY17" fmla="*/ 4141581 h 563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52124" h="5634204">
                  <a:moveTo>
                    <a:pt x="70641" y="4141581"/>
                  </a:moveTo>
                  <a:cubicBezTo>
                    <a:pt x="-108653" y="3805404"/>
                    <a:pt x="-32452" y="3213735"/>
                    <a:pt x="1334665" y="2864111"/>
                  </a:cubicBezTo>
                  <a:cubicBezTo>
                    <a:pt x="2175106" y="2635512"/>
                    <a:pt x="3661006" y="2505524"/>
                    <a:pt x="4225783" y="2312783"/>
                  </a:cubicBezTo>
                  <a:cubicBezTo>
                    <a:pt x="5046054" y="2039360"/>
                    <a:pt x="3380858" y="1875754"/>
                    <a:pt x="3002100" y="1519407"/>
                  </a:cubicBezTo>
                  <a:cubicBezTo>
                    <a:pt x="2616221" y="1140226"/>
                    <a:pt x="4293284" y="999366"/>
                    <a:pt x="4616013" y="958891"/>
                  </a:cubicBezTo>
                  <a:cubicBezTo>
                    <a:pt x="4734263" y="938343"/>
                    <a:pt x="4830300" y="728740"/>
                    <a:pt x="4874969" y="612997"/>
                  </a:cubicBezTo>
                  <a:cubicBezTo>
                    <a:pt x="4765729" y="602879"/>
                    <a:pt x="4570169" y="566975"/>
                    <a:pt x="4395136" y="554149"/>
                  </a:cubicBezTo>
                  <a:lnTo>
                    <a:pt x="5357317" y="0"/>
                  </a:lnTo>
                  <a:lnTo>
                    <a:pt x="6020233" y="658264"/>
                  </a:lnTo>
                  <a:lnTo>
                    <a:pt x="5649040" y="658263"/>
                  </a:lnTo>
                  <a:cubicBezTo>
                    <a:pt x="5633197" y="794819"/>
                    <a:pt x="5586820" y="896606"/>
                    <a:pt x="5513239" y="979662"/>
                  </a:cubicBezTo>
                  <a:cubicBezTo>
                    <a:pt x="5439658" y="1062718"/>
                    <a:pt x="5340120" y="1123326"/>
                    <a:pt x="5207551" y="1156602"/>
                  </a:cubicBezTo>
                  <a:cubicBezTo>
                    <a:pt x="3736490" y="1525848"/>
                    <a:pt x="4448078" y="1302503"/>
                    <a:pt x="5422571" y="1949712"/>
                  </a:cubicBezTo>
                  <a:cubicBezTo>
                    <a:pt x="6014242" y="2326229"/>
                    <a:pt x="5188368" y="2595545"/>
                    <a:pt x="4481277" y="2756536"/>
                  </a:cubicBezTo>
                  <a:cubicBezTo>
                    <a:pt x="4039765" y="2886523"/>
                    <a:pt x="810230" y="3074782"/>
                    <a:pt x="1778418" y="3939875"/>
                  </a:cubicBezTo>
                  <a:cubicBezTo>
                    <a:pt x="3248630" y="4975299"/>
                    <a:pt x="5808054" y="5392157"/>
                    <a:pt x="6552124" y="5634204"/>
                  </a:cubicBezTo>
                  <a:lnTo>
                    <a:pt x="2249064" y="5634204"/>
                  </a:lnTo>
                  <a:cubicBezTo>
                    <a:pt x="1227088" y="5244240"/>
                    <a:pt x="353030" y="4598781"/>
                    <a:pt x="70641" y="4141581"/>
                  </a:cubicBezTo>
                  <a:close/>
                </a:path>
              </a:pathLst>
            </a:cu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0" name="Freeform 170">
              <a:extLst>
                <a:ext uri="{FF2B5EF4-FFF2-40B4-BE49-F238E27FC236}">
                  <a16:creationId xmlns:a16="http://schemas.microsoft.com/office/drawing/2014/main" id="{FC3A732E-0875-410B-B5BE-5BBBF70AADAA}"/>
                </a:ext>
              </a:extLst>
            </p:cNvPr>
            <p:cNvSpPr/>
            <p:nvPr/>
          </p:nvSpPr>
          <p:spPr>
            <a:xfrm>
              <a:off x="3179067" y="1490459"/>
              <a:ext cx="4508350" cy="5337697"/>
            </a:xfrm>
            <a:custGeom>
              <a:avLst/>
              <a:gdLst>
                <a:gd name="connsiteX0" fmla="*/ 4448140 w 4448140"/>
                <a:gd name="connsiteY0" fmla="*/ 0 h 4975761"/>
                <a:gd name="connsiteX1" fmla="*/ 4103756 w 4448140"/>
                <a:gd name="connsiteY1" fmla="*/ 308759 h 4975761"/>
                <a:gd name="connsiteX2" fmla="*/ 2916223 w 4448140"/>
                <a:gd name="connsiteY2" fmla="*/ 665019 h 4975761"/>
                <a:gd name="connsiteX3" fmla="*/ 4341262 w 4448140"/>
                <a:gd name="connsiteY3" fmla="*/ 1413164 h 4975761"/>
                <a:gd name="connsiteX4" fmla="*/ 1324930 w 4448140"/>
                <a:gd name="connsiteY4" fmla="*/ 2244437 h 4975761"/>
                <a:gd name="connsiteX5" fmla="*/ 66145 w 4448140"/>
                <a:gd name="connsiteY5" fmla="*/ 2719450 h 4975761"/>
                <a:gd name="connsiteX6" fmla="*/ 3201231 w 4448140"/>
                <a:gd name="connsiteY6" fmla="*/ 4952011 h 4975761"/>
                <a:gd name="connsiteX7" fmla="*/ 3201231 w 4448140"/>
                <a:gd name="connsiteY7" fmla="*/ 4952011 h 4975761"/>
                <a:gd name="connsiteX8" fmla="*/ 3153730 w 4448140"/>
                <a:gd name="connsiteY8" fmla="*/ 4975761 h 4975761"/>
                <a:gd name="connsiteX9" fmla="*/ 3153730 w 4448140"/>
                <a:gd name="connsiteY9" fmla="*/ 4975761 h 4975761"/>
                <a:gd name="connsiteX10" fmla="*/ 3153730 w 4448140"/>
                <a:gd name="connsiteY10" fmla="*/ 4975761 h 4975761"/>
                <a:gd name="connsiteX11" fmla="*/ 3224982 w 4448140"/>
                <a:gd name="connsiteY11" fmla="*/ 4963886 h 4975761"/>
                <a:gd name="connsiteX0" fmla="*/ 4448140 w 4448140"/>
                <a:gd name="connsiteY0" fmla="*/ 0 h 4975761"/>
                <a:gd name="connsiteX1" fmla="*/ 4103756 w 4448140"/>
                <a:gd name="connsiteY1" fmla="*/ 308759 h 4975761"/>
                <a:gd name="connsiteX2" fmla="*/ 2916223 w 4448140"/>
                <a:gd name="connsiteY2" fmla="*/ 665019 h 4975761"/>
                <a:gd name="connsiteX3" fmla="*/ 4341262 w 4448140"/>
                <a:gd name="connsiteY3" fmla="*/ 1413164 h 4975761"/>
                <a:gd name="connsiteX4" fmla="*/ 1324930 w 4448140"/>
                <a:gd name="connsiteY4" fmla="*/ 2244437 h 4975761"/>
                <a:gd name="connsiteX5" fmla="*/ 66145 w 4448140"/>
                <a:gd name="connsiteY5" fmla="*/ 2719450 h 4975761"/>
                <a:gd name="connsiteX6" fmla="*/ 3201231 w 4448140"/>
                <a:gd name="connsiteY6" fmla="*/ 4952011 h 4975761"/>
                <a:gd name="connsiteX7" fmla="*/ 3201231 w 4448140"/>
                <a:gd name="connsiteY7" fmla="*/ 4952011 h 4975761"/>
                <a:gd name="connsiteX8" fmla="*/ 3153730 w 4448140"/>
                <a:gd name="connsiteY8" fmla="*/ 4975761 h 4975761"/>
                <a:gd name="connsiteX9" fmla="*/ 3153730 w 4448140"/>
                <a:gd name="connsiteY9" fmla="*/ 4975761 h 4975761"/>
                <a:gd name="connsiteX10" fmla="*/ 3224982 w 4448140"/>
                <a:gd name="connsiteY10" fmla="*/ 4963886 h 4975761"/>
                <a:gd name="connsiteX0" fmla="*/ 4448140 w 4448140"/>
                <a:gd name="connsiteY0" fmla="*/ 0 h 4975761"/>
                <a:gd name="connsiteX1" fmla="*/ 4103756 w 4448140"/>
                <a:gd name="connsiteY1" fmla="*/ 308759 h 4975761"/>
                <a:gd name="connsiteX2" fmla="*/ 2916223 w 4448140"/>
                <a:gd name="connsiteY2" fmla="*/ 665019 h 4975761"/>
                <a:gd name="connsiteX3" fmla="*/ 4341262 w 4448140"/>
                <a:gd name="connsiteY3" fmla="*/ 1413164 h 4975761"/>
                <a:gd name="connsiteX4" fmla="*/ 1324930 w 4448140"/>
                <a:gd name="connsiteY4" fmla="*/ 2244437 h 4975761"/>
                <a:gd name="connsiteX5" fmla="*/ 66145 w 4448140"/>
                <a:gd name="connsiteY5" fmla="*/ 2719450 h 4975761"/>
                <a:gd name="connsiteX6" fmla="*/ 3201231 w 4448140"/>
                <a:gd name="connsiteY6" fmla="*/ 4952011 h 4975761"/>
                <a:gd name="connsiteX7" fmla="*/ 3201231 w 4448140"/>
                <a:gd name="connsiteY7" fmla="*/ 4952011 h 4975761"/>
                <a:gd name="connsiteX8" fmla="*/ 3153730 w 4448140"/>
                <a:gd name="connsiteY8" fmla="*/ 4975761 h 4975761"/>
                <a:gd name="connsiteX9" fmla="*/ 3224982 w 4448140"/>
                <a:gd name="connsiteY9" fmla="*/ 4963886 h 4975761"/>
                <a:gd name="connsiteX0" fmla="*/ 4448140 w 4448140"/>
                <a:gd name="connsiteY0" fmla="*/ 0 h 4963886"/>
                <a:gd name="connsiteX1" fmla="*/ 4103756 w 4448140"/>
                <a:gd name="connsiteY1" fmla="*/ 308759 h 4963886"/>
                <a:gd name="connsiteX2" fmla="*/ 2916223 w 4448140"/>
                <a:gd name="connsiteY2" fmla="*/ 665019 h 4963886"/>
                <a:gd name="connsiteX3" fmla="*/ 4341262 w 4448140"/>
                <a:gd name="connsiteY3" fmla="*/ 1413164 h 4963886"/>
                <a:gd name="connsiteX4" fmla="*/ 1324930 w 4448140"/>
                <a:gd name="connsiteY4" fmla="*/ 2244437 h 4963886"/>
                <a:gd name="connsiteX5" fmla="*/ 66145 w 4448140"/>
                <a:gd name="connsiteY5" fmla="*/ 2719450 h 4963886"/>
                <a:gd name="connsiteX6" fmla="*/ 3201231 w 4448140"/>
                <a:gd name="connsiteY6" fmla="*/ 4952011 h 4963886"/>
                <a:gd name="connsiteX7" fmla="*/ 3201231 w 4448140"/>
                <a:gd name="connsiteY7" fmla="*/ 4952011 h 4963886"/>
                <a:gd name="connsiteX8" fmla="*/ 3224982 w 4448140"/>
                <a:gd name="connsiteY8" fmla="*/ 4963886 h 4963886"/>
                <a:gd name="connsiteX0" fmla="*/ 4448140 w 4448140"/>
                <a:gd name="connsiteY0" fmla="*/ 0 h 4952011"/>
                <a:gd name="connsiteX1" fmla="*/ 4103756 w 4448140"/>
                <a:gd name="connsiteY1" fmla="*/ 308759 h 4952011"/>
                <a:gd name="connsiteX2" fmla="*/ 2916223 w 4448140"/>
                <a:gd name="connsiteY2" fmla="*/ 665019 h 4952011"/>
                <a:gd name="connsiteX3" fmla="*/ 4341262 w 4448140"/>
                <a:gd name="connsiteY3" fmla="*/ 1413164 h 4952011"/>
                <a:gd name="connsiteX4" fmla="*/ 1324930 w 4448140"/>
                <a:gd name="connsiteY4" fmla="*/ 2244437 h 4952011"/>
                <a:gd name="connsiteX5" fmla="*/ 66145 w 4448140"/>
                <a:gd name="connsiteY5" fmla="*/ 2719450 h 4952011"/>
                <a:gd name="connsiteX6" fmla="*/ 3201231 w 4448140"/>
                <a:gd name="connsiteY6" fmla="*/ 4952011 h 4952011"/>
                <a:gd name="connsiteX7" fmla="*/ 3201231 w 4448140"/>
                <a:gd name="connsiteY7" fmla="*/ 4952011 h 4952011"/>
                <a:gd name="connsiteX0" fmla="*/ 4557343 w 4557343"/>
                <a:gd name="connsiteY0" fmla="*/ 0 h 4952011"/>
                <a:gd name="connsiteX1" fmla="*/ 4212959 w 4557343"/>
                <a:gd name="connsiteY1" fmla="*/ 308759 h 4952011"/>
                <a:gd name="connsiteX2" fmla="*/ 3025426 w 4557343"/>
                <a:gd name="connsiteY2" fmla="*/ 665019 h 4952011"/>
                <a:gd name="connsiteX3" fmla="*/ 4450465 w 4557343"/>
                <a:gd name="connsiteY3" fmla="*/ 1413164 h 4952011"/>
                <a:gd name="connsiteX4" fmla="*/ 1434133 w 4557343"/>
                <a:gd name="connsiteY4" fmla="*/ 2244437 h 4952011"/>
                <a:gd name="connsiteX5" fmla="*/ 61048 w 4557343"/>
                <a:gd name="connsiteY5" fmla="*/ 3056000 h 4952011"/>
                <a:gd name="connsiteX6" fmla="*/ 3310434 w 4557343"/>
                <a:gd name="connsiteY6" fmla="*/ 4952011 h 4952011"/>
                <a:gd name="connsiteX7" fmla="*/ 3310434 w 4557343"/>
                <a:gd name="connsiteY7" fmla="*/ 4952011 h 4952011"/>
                <a:gd name="connsiteX0" fmla="*/ 4612220 w 4612220"/>
                <a:gd name="connsiteY0" fmla="*/ 0 h 4952011"/>
                <a:gd name="connsiteX1" fmla="*/ 4267836 w 4612220"/>
                <a:gd name="connsiteY1" fmla="*/ 308759 h 4952011"/>
                <a:gd name="connsiteX2" fmla="*/ 3080303 w 4612220"/>
                <a:gd name="connsiteY2" fmla="*/ 665019 h 4952011"/>
                <a:gd name="connsiteX3" fmla="*/ 4505342 w 4612220"/>
                <a:gd name="connsiteY3" fmla="*/ 1413164 h 4952011"/>
                <a:gd name="connsiteX4" fmla="*/ 1489010 w 4612220"/>
                <a:gd name="connsiteY4" fmla="*/ 2244437 h 4952011"/>
                <a:gd name="connsiteX5" fmla="*/ 58775 w 4612220"/>
                <a:gd name="connsiteY5" fmla="*/ 3094100 h 4952011"/>
                <a:gd name="connsiteX6" fmla="*/ 3365311 w 4612220"/>
                <a:gd name="connsiteY6" fmla="*/ 4952011 h 4952011"/>
                <a:gd name="connsiteX7" fmla="*/ 3365311 w 4612220"/>
                <a:gd name="connsiteY7" fmla="*/ 4952011 h 4952011"/>
                <a:gd name="connsiteX0" fmla="*/ 4553445 w 4553445"/>
                <a:gd name="connsiteY0" fmla="*/ 0 h 4952011"/>
                <a:gd name="connsiteX1" fmla="*/ 4209061 w 4553445"/>
                <a:gd name="connsiteY1" fmla="*/ 308759 h 4952011"/>
                <a:gd name="connsiteX2" fmla="*/ 3021528 w 4553445"/>
                <a:gd name="connsiteY2" fmla="*/ 665019 h 4952011"/>
                <a:gd name="connsiteX3" fmla="*/ 4446567 w 4553445"/>
                <a:gd name="connsiteY3" fmla="*/ 1413164 h 4952011"/>
                <a:gd name="connsiteX4" fmla="*/ 0 w 4553445"/>
                <a:gd name="connsiteY4" fmla="*/ 3094100 h 4952011"/>
                <a:gd name="connsiteX5" fmla="*/ 3306536 w 4553445"/>
                <a:gd name="connsiteY5" fmla="*/ 4952011 h 4952011"/>
                <a:gd name="connsiteX6" fmla="*/ 3306536 w 4553445"/>
                <a:gd name="connsiteY6" fmla="*/ 4952011 h 4952011"/>
                <a:gd name="connsiteX0" fmla="*/ 4553705 w 4553705"/>
                <a:gd name="connsiteY0" fmla="*/ 0 h 4952011"/>
                <a:gd name="connsiteX1" fmla="*/ 4209321 w 4553705"/>
                <a:gd name="connsiteY1" fmla="*/ 308759 h 4952011"/>
                <a:gd name="connsiteX2" fmla="*/ 3021788 w 4553705"/>
                <a:gd name="connsiteY2" fmla="*/ 665019 h 4952011"/>
                <a:gd name="connsiteX3" fmla="*/ 4446827 w 4553705"/>
                <a:gd name="connsiteY3" fmla="*/ 1413164 h 4952011"/>
                <a:gd name="connsiteX4" fmla="*/ 260 w 4553705"/>
                <a:gd name="connsiteY4" fmla="*/ 3094100 h 4952011"/>
                <a:gd name="connsiteX5" fmla="*/ 3306796 w 4553705"/>
                <a:gd name="connsiteY5" fmla="*/ 4952011 h 4952011"/>
                <a:gd name="connsiteX6" fmla="*/ 3306796 w 4553705"/>
                <a:gd name="connsiteY6" fmla="*/ 4952011 h 4952011"/>
                <a:gd name="connsiteX0" fmla="*/ 4554909 w 4554909"/>
                <a:gd name="connsiteY0" fmla="*/ 0 h 4952011"/>
                <a:gd name="connsiteX1" fmla="*/ 4210525 w 4554909"/>
                <a:gd name="connsiteY1" fmla="*/ 308759 h 4952011"/>
                <a:gd name="connsiteX2" fmla="*/ 3022992 w 4554909"/>
                <a:gd name="connsiteY2" fmla="*/ 665019 h 4952011"/>
                <a:gd name="connsiteX3" fmla="*/ 4448031 w 4554909"/>
                <a:gd name="connsiteY3" fmla="*/ 1413164 h 4952011"/>
                <a:gd name="connsiteX4" fmla="*/ 1464 w 4554909"/>
                <a:gd name="connsiteY4" fmla="*/ 3094100 h 4952011"/>
                <a:gd name="connsiteX5" fmla="*/ 3308000 w 4554909"/>
                <a:gd name="connsiteY5" fmla="*/ 4952011 h 4952011"/>
                <a:gd name="connsiteX6" fmla="*/ 3308000 w 4554909"/>
                <a:gd name="connsiteY6" fmla="*/ 4952011 h 4952011"/>
                <a:gd name="connsiteX0" fmla="*/ 4563191 w 4603121"/>
                <a:gd name="connsiteY0" fmla="*/ 0 h 4952011"/>
                <a:gd name="connsiteX1" fmla="*/ 4218807 w 4603121"/>
                <a:gd name="connsiteY1" fmla="*/ 308759 h 4952011"/>
                <a:gd name="connsiteX2" fmla="*/ 3031274 w 4603121"/>
                <a:gd name="connsiteY2" fmla="*/ 665019 h 4952011"/>
                <a:gd name="connsiteX3" fmla="*/ 4519813 w 4603121"/>
                <a:gd name="connsiteY3" fmla="*/ 1565564 h 4952011"/>
                <a:gd name="connsiteX4" fmla="*/ 9746 w 4603121"/>
                <a:gd name="connsiteY4" fmla="*/ 3094100 h 4952011"/>
                <a:gd name="connsiteX5" fmla="*/ 3316282 w 4603121"/>
                <a:gd name="connsiteY5" fmla="*/ 4952011 h 4952011"/>
                <a:gd name="connsiteX6" fmla="*/ 3316282 w 4603121"/>
                <a:gd name="connsiteY6" fmla="*/ 4952011 h 4952011"/>
                <a:gd name="connsiteX0" fmla="*/ 4563191 w 4757714"/>
                <a:gd name="connsiteY0" fmla="*/ 0 h 4952011"/>
                <a:gd name="connsiteX1" fmla="*/ 4218807 w 4757714"/>
                <a:gd name="connsiteY1" fmla="*/ 308759 h 4952011"/>
                <a:gd name="connsiteX2" fmla="*/ 3031274 w 4757714"/>
                <a:gd name="connsiteY2" fmla="*/ 665019 h 4952011"/>
                <a:gd name="connsiteX3" fmla="*/ 4519813 w 4757714"/>
                <a:gd name="connsiteY3" fmla="*/ 1565564 h 4952011"/>
                <a:gd name="connsiteX4" fmla="*/ 9746 w 4757714"/>
                <a:gd name="connsiteY4" fmla="*/ 3094100 h 4952011"/>
                <a:gd name="connsiteX5" fmla="*/ 3316282 w 4757714"/>
                <a:gd name="connsiteY5" fmla="*/ 4952011 h 4952011"/>
                <a:gd name="connsiteX6" fmla="*/ 3316282 w 4757714"/>
                <a:gd name="connsiteY6" fmla="*/ 4952011 h 4952011"/>
                <a:gd name="connsiteX0" fmla="*/ 4568001 w 4568001"/>
                <a:gd name="connsiteY0" fmla="*/ 0 h 4952011"/>
                <a:gd name="connsiteX1" fmla="*/ 4223617 w 4568001"/>
                <a:gd name="connsiteY1" fmla="*/ 308759 h 4952011"/>
                <a:gd name="connsiteX2" fmla="*/ 3036084 w 4568001"/>
                <a:gd name="connsiteY2" fmla="*/ 665019 h 4952011"/>
                <a:gd name="connsiteX3" fmla="*/ 4524623 w 4568001"/>
                <a:gd name="connsiteY3" fmla="*/ 1565564 h 4952011"/>
                <a:gd name="connsiteX4" fmla="*/ 2210007 w 4568001"/>
                <a:gd name="connsiteY4" fmla="*/ 2180278 h 4952011"/>
                <a:gd name="connsiteX5" fmla="*/ 14556 w 4568001"/>
                <a:gd name="connsiteY5" fmla="*/ 3094100 h 4952011"/>
                <a:gd name="connsiteX6" fmla="*/ 3321092 w 4568001"/>
                <a:gd name="connsiteY6" fmla="*/ 4952011 h 4952011"/>
                <a:gd name="connsiteX7" fmla="*/ 3321092 w 4568001"/>
                <a:gd name="connsiteY7" fmla="*/ 4952011 h 4952011"/>
                <a:gd name="connsiteX0" fmla="*/ 4570585 w 4570585"/>
                <a:gd name="connsiteY0" fmla="*/ 0 h 4952011"/>
                <a:gd name="connsiteX1" fmla="*/ 4226201 w 4570585"/>
                <a:gd name="connsiteY1" fmla="*/ 308759 h 4952011"/>
                <a:gd name="connsiteX2" fmla="*/ 3038668 w 4570585"/>
                <a:gd name="connsiteY2" fmla="*/ 665019 h 4952011"/>
                <a:gd name="connsiteX3" fmla="*/ 4527207 w 4570585"/>
                <a:gd name="connsiteY3" fmla="*/ 1565564 h 4952011"/>
                <a:gd name="connsiteX4" fmla="*/ 2136391 w 4570585"/>
                <a:gd name="connsiteY4" fmla="*/ 2110428 h 4952011"/>
                <a:gd name="connsiteX5" fmla="*/ 17140 w 4570585"/>
                <a:gd name="connsiteY5" fmla="*/ 3094100 h 4952011"/>
                <a:gd name="connsiteX6" fmla="*/ 3323676 w 4570585"/>
                <a:gd name="connsiteY6" fmla="*/ 4952011 h 4952011"/>
                <a:gd name="connsiteX7" fmla="*/ 3323676 w 4570585"/>
                <a:gd name="connsiteY7" fmla="*/ 4952011 h 4952011"/>
                <a:gd name="connsiteX0" fmla="*/ 4571027 w 4571027"/>
                <a:gd name="connsiteY0" fmla="*/ 0 h 4952011"/>
                <a:gd name="connsiteX1" fmla="*/ 4226643 w 4571027"/>
                <a:gd name="connsiteY1" fmla="*/ 308759 h 4952011"/>
                <a:gd name="connsiteX2" fmla="*/ 3039110 w 4571027"/>
                <a:gd name="connsiteY2" fmla="*/ 665019 h 4952011"/>
                <a:gd name="connsiteX3" fmla="*/ 4527649 w 4571027"/>
                <a:gd name="connsiteY3" fmla="*/ 1565564 h 4952011"/>
                <a:gd name="connsiteX4" fmla="*/ 2136833 w 4571027"/>
                <a:gd name="connsiteY4" fmla="*/ 2110428 h 4952011"/>
                <a:gd name="connsiteX5" fmla="*/ 17582 w 4571027"/>
                <a:gd name="connsiteY5" fmla="*/ 3094100 h 4952011"/>
                <a:gd name="connsiteX6" fmla="*/ 3324118 w 4571027"/>
                <a:gd name="connsiteY6" fmla="*/ 4952011 h 4952011"/>
                <a:gd name="connsiteX7" fmla="*/ 3324118 w 4571027"/>
                <a:gd name="connsiteY7" fmla="*/ 4952011 h 4952011"/>
                <a:gd name="connsiteX0" fmla="*/ 4571027 w 4571027"/>
                <a:gd name="connsiteY0" fmla="*/ 0 h 4952011"/>
                <a:gd name="connsiteX1" fmla="*/ 4226643 w 4571027"/>
                <a:gd name="connsiteY1" fmla="*/ 308759 h 4952011"/>
                <a:gd name="connsiteX2" fmla="*/ 3039110 w 4571027"/>
                <a:gd name="connsiteY2" fmla="*/ 665019 h 4952011"/>
                <a:gd name="connsiteX3" fmla="*/ 4527649 w 4571027"/>
                <a:gd name="connsiteY3" fmla="*/ 1565564 h 4952011"/>
                <a:gd name="connsiteX4" fmla="*/ 2136833 w 4571027"/>
                <a:gd name="connsiteY4" fmla="*/ 2110428 h 4952011"/>
                <a:gd name="connsiteX5" fmla="*/ 17582 w 4571027"/>
                <a:gd name="connsiteY5" fmla="*/ 3094100 h 4952011"/>
                <a:gd name="connsiteX6" fmla="*/ 3324118 w 4571027"/>
                <a:gd name="connsiteY6" fmla="*/ 4952011 h 4952011"/>
                <a:gd name="connsiteX7" fmla="*/ 3324118 w 4571027"/>
                <a:gd name="connsiteY7" fmla="*/ 4952011 h 4952011"/>
                <a:gd name="connsiteX0" fmla="*/ 4575253 w 4575253"/>
                <a:gd name="connsiteY0" fmla="*/ 0 h 4952011"/>
                <a:gd name="connsiteX1" fmla="*/ 4230869 w 4575253"/>
                <a:gd name="connsiteY1" fmla="*/ 308759 h 4952011"/>
                <a:gd name="connsiteX2" fmla="*/ 3043336 w 4575253"/>
                <a:gd name="connsiteY2" fmla="*/ 665019 h 4952011"/>
                <a:gd name="connsiteX3" fmla="*/ 4531875 w 4575253"/>
                <a:gd name="connsiteY3" fmla="*/ 1565564 h 4952011"/>
                <a:gd name="connsiteX4" fmla="*/ 2141059 w 4575253"/>
                <a:gd name="connsiteY4" fmla="*/ 2110428 h 4952011"/>
                <a:gd name="connsiteX5" fmla="*/ 21808 w 4575253"/>
                <a:gd name="connsiteY5" fmla="*/ 3094100 h 4952011"/>
                <a:gd name="connsiteX6" fmla="*/ 3328344 w 4575253"/>
                <a:gd name="connsiteY6" fmla="*/ 4952011 h 4952011"/>
                <a:gd name="connsiteX7" fmla="*/ 3328344 w 4575253"/>
                <a:gd name="connsiteY7" fmla="*/ 4952011 h 4952011"/>
                <a:gd name="connsiteX0" fmla="*/ 4575253 w 4575253"/>
                <a:gd name="connsiteY0" fmla="*/ 0 h 4952011"/>
                <a:gd name="connsiteX1" fmla="*/ 4230869 w 4575253"/>
                <a:gd name="connsiteY1" fmla="*/ 308759 h 4952011"/>
                <a:gd name="connsiteX2" fmla="*/ 3043336 w 4575253"/>
                <a:gd name="connsiteY2" fmla="*/ 665019 h 4952011"/>
                <a:gd name="connsiteX3" fmla="*/ 4531875 w 4575253"/>
                <a:gd name="connsiteY3" fmla="*/ 1565564 h 4952011"/>
                <a:gd name="connsiteX4" fmla="*/ 2141059 w 4575253"/>
                <a:gd name="connsiteY4" fmla="*/ 2110428 h 4952011"/>
                <a:gd name="connsiteX5" fmla="*/ 21808 w 4575253"/>
                <a:gd name="connsiteY5" fmla="*/ 3094100 h 4952011"/>
                <a:gd name="connsiteX6" fmla="*/ 3328344 w 4575253"/>
                <a:gd name="connsiteY6" fmla="*/ 4952011 h 4952011"/>
                <a:gd name="connsiteX7" fmla="*/ 3328344 w 4575253"/>
                <a:gd name="connsiteY7" fmla="*/ 4952011 h 4952011"/>
                <a:gd name="connsiteX0" fmla="*/ 4575253 w 4575253"/>
                <a:gd name="connsiteY0" fmla="*/ 0 h 4952011"/>
                <a:gd name="connsiteX1" fmla="*/ 4230869 w 4575253"/>
                <a:gd name="connsiteY1" fmla="*/ 308759 h 4952011"/>
                <a:gd name="connsiteX2" fmla="*/ 3043336 w 4575253"/>
                <a:gd name="connsiteY2" fmla="*/ 665019 h 4952011"/>
                <a:gd name="connsiteX3" fmla="*/ 4531875 w 4575253"/>
                <a:gd name="connsiteY3" fmla="*/ 1565564 h 4952011"/>
                <a:gd name="connsiteX4" fmla="*/ 2141059 w 4575253"/>
                <a:gd name="connsiteY4" fmla="*/ 2110428 h 4952011"/>
                <a:gd name="connsiteX5" fmla="*/ 21808 w 4575253"/>
                <a:gd name="connsiteY5" fmla="*/ 3094100 h 4952011"/>
                <a:gd name="connsiteX6" fmla="*/ 3328344 w 4575253"/>
                <a:gd name="connsiteY6" fmla="*/ 4952011 h 4952011"/>
                <a:gd name="connsiteX7" fmla="*/ 3328344 w 4575253"/>
                <a:gd name="connsiteY7" fmla="*/ 4952011 h 4952011"/>
                <a:gd name="connsiteX0" fmla="*/ 4575253 w 4575253"/>
                <a:gd name="connsiteY0" fmla="*/ 0 h 4952011"/>
                <a:gd name="connsiteX1" fmla="*/ 4230869 w 4575253"/>
                <a:gd name="connsiteY1" fmla="*/ 308759 h 4952011"/>
                <a:gd name="connsiteX2" fmla="*/ 3043336 w 4575253"/>
                <a:gd name="connsiteY2" fmla="*/ 665019 h 4952011"/>
                <a:gd name="connsiteX3" fmla="*/ 4531875 w 4575253"/>
                <a:gd name="connsiteY3" fmla="*/ 1565564 h 4952011"/>
                <a:gd name="connsiteX4" fmla="*/ 2141059 w 4575253"/>
                <a:gd name="connsiteY4" fmla="*/ 2110428 h 4952011"/>
                <a:gd name="connsiteX5" fmla="*/ 21808 w 4575253"/>
                <a:gd name="connsiteY5" fmla="*/ 3094100 h 4952011"/>
                <a:gd name="connsiteX6" fmla="*/ 3328344 w 4575253"/>
                <a:gd name="connsiteY6" fmla="*/ 4952011 h 4952011"/>
                <a:gd name="connsiteX7" fmla="*/ 3328344 w 4575253"/>
                <a:gd name="connsiteY7" fmla="*/ 4952011 h 4952011"/>
                <a:gd name="connsiteX0" fmla="*/ 4575569 w 4575569"/>
                <a:gd name="connsiteY0" fmla="*/ 0 h 4952011"/>
                <a:gd name="connsiteX1" fmla="*/ 4231185 w 4575569"/>
                <a:gd name="connsiteY1" fmla="*/ 308759 h 4952011"/>
                <a:gd name="connsiteX2" fmla="*/ 3043652 w 4575569"/>
                <a:gd name="connsiteY2" fmla="*/ 665019 h 4952011"/>
                <a:gd name="connsiteX3" fmla="*/ 4532191 w 4575569"/>
                <a:gd name="connsiteY3" fmla="*/ 1565564 h 4952011"/>
                <a:gd name="connsiteX4" fmla="*/ 2141375 w 4575569"/>
                <a:gd name="connsiteY4" fmla="*/ 2110428 h 4952011"/>
                <a:gd name="connsiteX5" fmla="*/ 22124 w 4575569"/>
                <a:gd name="connsiteY5" fmla="*/ 3094100 h 4952011"/>
                <a:gd name="connsiteX6" fmla="*/ 3328660 w 4575569"/>
                <a:gd name="connsiteY6" fmla="*/ 4952011 h 4952011"/>
                <a:gd name="connsiteX7" fmla="*/ 3328660 w 4575569"/>
                <a:gd name="connsiteY7" fmla="*/ 4952011 h 4952011"/>
                <a:gd name="connsiteX0" fmla="*/ 4575569 w 4575569"/>
                <a:gd name="connsiteY0" fmla="*/ 0 h 4952011"/>
                <a:gd name="connsiteX1" fmla="*/ 4231185 w 4575569"/>
                <a:gd name="connsiteY1" fmla="*/ 308759 h 4952011"/>
                <a:gd name="connsiteX2" fmla="*/ 2815052 w 4575569"/>
                <a:gd name="connsiteY2" fmla="*/ 703119 h 4952011"/>
                <a:gd name="connsiteX3" fmla="*/ 4532191 w 4575569"/>
                <a:gd name="connsiteY3" fmla="*/ 1565564 h 4952011"/>
                <a:gd name="connsiteX4" fmla="*/ 2141375 w 4575569"/>
                <a:gd name="connsiteY4" fmla="*/ 2110428 h 4952011"/>
                <a:gd name="connsiteX5" fmla="*/ 22124 w 4575569"/>
                <a:gd name="connsiteY5" fmla="*/ 3094100 h 4952011"/>
                <a:gd name="connsiteX6" fmla="*/ 3328660 w 4575569"/>
                <a:gd name="connsiteY6" fmla="*/ 4952011 h 4952011"/>
                <a:gd name="connsiteX7" fmla="*/ 3328660 w 4575569"/>
                <a:gd name="connsiteY7" fmla="*/ 4952011 h 4952011"/>
                <a:gd name="connsiteX0" fmla="*/ 4575569 w 4575569"/>
                <a:gd name="connsiteY0" fmla="*/ 0 h 4952011"/>
                <a:gd name="connsiteX1" fmla="*/ 4231185 w 4575569"/>
                <a:gd name="connsiteY1" fmla="*/ 308759 h 4952011"/>
                <a:gd name="connsiteX2" fmla="*/ 2815052 w 4575569"/>
                <a:gd name="connsiteY2" fmla="*/ 703119 h 4952011"/>
                <a:gd name="connsiteX3" fmla="*/ 4532191 w 4575569"/>
                <a:gd name="connsiteY3" fmla="*/ 1565564 h 4952011"/>
                <a:gd name="connsiteX4" fmla="*/ 2141375 w 4575569"/>
                <a:gd name="connsiteY4" fmla="*/ 2110428 h 4952011"/>
                <a:gd name="connsiteX5" fmla="*/ 22124 w 4575569"/>
                <a:gd name="connsiteY5" fmla="*/ 3094100 h 4952011"/>
                <a:gd name="connsiteX6" fmla="*/ 3328660 w 4575569"/>
                <a:gd name="connsiteY6" fmla="*/ 4952011 h 4952011"/>
                <a:gd name="connsiteX7" fmla="*/ 3328660 w 4575569"/>
                <a:gd name="connsiteY7" fmla="*/ 4952011 h 4952011"/>
                <a:gd name="connsiteX0" fmla="*/ 4575569 w 4575569"/>
                <a:gd name="connsiteY0" fmla="*/ 0 h 4952011"/>
                <a:gd name="connsiteX1" fmla="*/ 4231185 w 4575569"/>
                <a:gd name="connsiteY1" fmla="*/ 308759 h 4952011"/>
                <a:gd name="connsiteX2" fmla="*/ 2815052 w 4575569"/>
                <a:gd name="connsiteY2" fmla="*/ 703119 h 4952011"/>
                <a:gd name="connsiteX3" fmla="*/ 4532191 w 4575569"/>
                <a:gd name="connsiteY3" fmla="*/ 1565564 h 4952011"/>
                <a:gd name="connsiteX4" fmla="*/ 2141375 w 4575569"/>
                <a:gd name="connsiteY4" fmla="*/ 2110428 h 4952011"/>
                <a:gd name="connsiteX5" fmla="*/ 22124 w 4575569"/>
                <a:gd name="connsiteY5" fmla="*/ 3094100 h 4952011"/>
                <a:gd name="connsiteX6" fmla="*/ 3328660 w 4575569"/>
                <a:gd name="connsiteY6" fmla="*/ 4952011 h 4952011"/>
                <a:gd name="connsiteX7" fmla="*/ 3328660 w 4575569"/>
                <a:gd name="connsiteY7" fmla="*/ 4952011 h 4952011"/>
                <a:gd name="connsiteX0" fmla="*/ 4575569 w 4575569"/>
                <a:gd name="connsiteY0" fmla="*/ 0 h 4952011"/>
                <a:gd name="connsiteX1" fmla="*/ 4231185 w 4575569"/>
                <a:gd name="connsiteY1" fmla="*/ 308759 h 4952011"/>
                <a:gd name="connsiteX2" fmla="*/ 2815052 w 4575569"/>
                <a:gd name="connsiteY2" fmla="*/ 703119 h 4952011"/>
                <a:gd name="connsiteX3" fmla="*/ 4532191 w 4575569"/>
                <a:gd name="connsiteY3" fmla="*/ 1565564 h 4952011"/>
                <a:gd name="connsiteX4" fmla="*/ 2141375 w 4575569"/>
                <a:gd name="connsiteY4" fmla="*/ 2110428 h 4952011"/>
                <a:gd name="connsiteX5" fmla="*/ 22124 w 4575569"/>
                <a:gd name="connsiteY5" fmla="*/ 3094100 h 4952011"/>
                <a:gd name="connsiteX6" fmla="*/ 3328660 w 4575569"/>
                <a:gd name="connsiteY6" fmla="*/ 4952011 h 4952011"/>
                <a:gd name="connsiteX7" fmla="*/ 3328660 w 4575569"/>
                <a:gd name="connsiteY7" fmla="*/ 4952011 h 4952011"/>
                <a:gd name="connsiteX0" fmla="*/ 4575569 w 4575569"/>
                <a:gd name="connsiteY0" fmla="*/ 0 h 4952011"/>
                <a:gd name="connsiteX1" fmla="*/ 4231185 w 4575569"/>
                <a:gd name="connsiteY1" fmla="*/ 308759 h 4952011"/>
                <a:gd name="connsiteX2" fmla="*/ 2815052 w 4575569"/>
                <a:gd name="connsiteY2" fmla="*/ 703119 h 4952011"/>
                <a:gd name="connsiteX3" fmla="*/ 4551241 w 4575569"/>
                <a:gd name="connsiteY3" fmla="*/ 1527464 h 4952011"/>
                <a:gd name="connsiteX4" fmla="*/ 2141375 w 4575569"/>
                <a:gd name="connsiteY4" fmla="*/ 2110428 h 4952011"/>
                <a:gd name="connsiteX5" fmla="*/ 22124 w 4575569"/>
                <a:gd name="connsiteY5" fmla="*/ 3094100 h 4952011"/>
                <a:gd name="connsiteX6" fmla="*/ 3328660 w 4575569"/>
                <a:gd name="connsiteY6" fmla="*/ 4952011 h 4952011"/>
                <a:gd name="connsiteX7" fmla="*/ 3328660 w 4575569"/>
                <a:gd name="connsiteY7" fmla="*/ 4952011 h 4952011"/>
                <a:gd name="connsiteX0" fmla="*/ 4575569 w 4575569"/>
                <a:gd name="connsiteY0" fmla="*/ 0 h 4952011"/>
                <a:gd name="connsiteX1" fmla="*/ 4231185 w 4575569"/>
                <a:gd name="connsiteY1" fmla="*/ 308759 h 4952011"/>
                <a:gd name="connsiteX2" fmla="*/ 2815052 w 4575569"/>
                <a:gd name="connsiteY2" fmla="*/ 703119 h 4952011"/>
                <a:gd name="connsiteX3" fmla="*/ 4551241 w 4575569"/>
                <a:gd name="connsiteY3" fmla="*/ 1527464 h 4952011"/>
                <a:gd name="connsiteX4" fmla="*/ 2141375 w 4575569"/>
                <a:gd name="connsiteY4" fmla="*/ 2110428 h 4952011"/>
                <a:gd name="connsiteX5" fmla="*/ 22124 w 4575569"/>
                <a:gd name="connsiteY5" fmla="*/ 3094100 h 4952011"/>
                <a:gd name="connsiteX6" fmla="*/ 3328660 w 4575569"/>
                <a:gd name="connsiteY6" fmla="*/ 4952011 h 4952011"/>
                <a:gd name="connsiteX7" fmla="*/ 3328660 w 4575569"/>
                <a:gd name="connsiteY7" fmla="*/ 4952011 h 4952011"/>
                <a:gd name="connsiteX0" fmla="*/ 4600969 w 4600969"/>
                <a:gd name="connsiteY0" fmla="*/ 0 h 5009161"/>
                <a:gd name="connsiteX1" fmla="*/ 4231185 w 4600969"/>
                <a:gd name="connsiteY1" fmla="*/ 365909 h 5009161"/>
                <a:gd name="connsiteX2" fmla="*/ 2815052 w 4600969"/>
                <a:gd name="connsiteY2" fmla="*/ 760269 h 5009161"/>
                <a:gd name="connsiteX3" fmla="*/ 4551241 w 4600969"/>
                <a:gd name="connsiteY3" fmla="*/ 1584614 h 5009161"/>
                <a:gd name="connsiteX4" fmla="*/ 2141375 w 4600969"/>
                <a:gd name="connsiteY4" fmla="*/ 2167578 h 5009161"/>
                <a:gd name="connsiteX5" fmla="*/ 22124 w 4600969"/>
                <a:gd name="connsiteY5" fmla="*/ 3151250 h 5009161"/>
                <a:gd name="connsiteX6" fmla="*/ 3328660 w 4600969"/>
                <a:gd name="connsiteY6" fmla="*/ 5009161 h 5009161"/>
                <a:gd name="connsiteX7" fmla="*/ 3328660 w 4600969"/>
                <a:gd name="connsiteY7" fmla="*/ 5009161 h 5009161"/>
                <a:gd name="connsiteX0" fmla="*/ 4600969 w 4600969"/>
                <a:gd name="connsiteY0" fmla="*/ 0 h 5009161"/>
                <a:gd name="connsiteX1" fmla="*/ 4237535 w 4600969"/>
                <a:gd name="connsiteY1" fmla="*/ 423059 h 5009161"/>
                <a:gd name="connsiteX2" fmla="*/ 2815052 w 4600969"/>
                <a:gd name="connsiteY2" fmla="*/ 760269 h 5009161"/>
                <a:gd name="connsiteX3" fmla="*/ 4551241 w 4600969"/>
                <a:gd name="connsiteY3" fmla="*/ 1584614 h 5009161"/>
                <a:gd name="connsiteX4" fmla="*/ 2141375 w 4600969"/>
                <a:gd name="connsiteY4" fmla="*/ 2167578 h 5009161"/>
                <a:gd name="connsiteX5" fmla="*/ 22124 w 4600969"/>
                <a:gd name="connsiteY5" fmla="*/ 3151250 h 5009161"/>
                <a:gd name="connsiteX6" fmla="*/ 3328660 w 4600969"/>
                <a:gd name="connsiteY6" fmla="*/ 5009161 h 5009161"/>
                <a:gd name="connsiteX7" fmla="*/ 3328660 w 4600969"/>
                <a:gd name="connsiteY7" fmla="*/ 5009161 h 5009161"/>
                <a:gd name="connsiteX0" fmla="*/ 4600969 w 4600969"/>
                <a:gd name="connsiteY0" fmla="*/ 0 h 5009161"/>
                <a:gd name="connsiteX1" fmla="*/ 4237535 w 4600969"/>
                <a:gd name="connsiteY1" fmla="*/ 423059 h 5009161"/>
                <a:gd name="connsiteX2" fmla="*/ 2815052 w 4600969"/>
                <a:gd name="connsiteY2" fmla="*/ 760269 h 5009161"/>
                <a:gd name="connsiteX3" fmla="*/ 4551241 w 4600969"/>
                <a:gd name="connsiteY3" fmla="*/ 1584614 h 5009161"/>
                <a:gd name="connsiteX4" fmla="*/ 2141375 w 4600969"/>
                <a:gd name="connsiteY4" fmla="*/ 2167578 h 5009161"/>
                <a:gd name="connsiteX5" fmla="*/ 22124 w 4600969"/>
                <a:gd name="connsiteY5" fmla="*/ 3151250 h 5009161"/>
                <a:gd name="connsiteX6" fmla="*/ 3328660 w 4600969"/>
                <a:gd name="connsiteY6" fmla="*/ 5009161 h 5009161"/>
                <a:gd name="connsiteX7" fmla="*/ 3328660 w 4600969"/>
                <a:gd name="connsiteY7" fmla="*/ 5009161 h 5009161"/>
                <a:gd name="connsiteX0" fmla="*/ 4646976 w 4646976"/>
                <a:gd name="connsiteY0" fmla="*/ 0 h 5003770"/>
                <a:gd name="connsiteX1" fmla="*/ 4237535 w 4646976"/>
                <a:gd name="connsiteY1" fmla="*/ 417668 h 5003770"/>
                <a:gd name="connsiteX2" fmla="*/ 2815052 w 4646976"/>
                <a:gd name="connsiteY2" fmla="*/ 754878 h 5003770"/>
                <a:gd name="connsiteX3" fmla="*/ 4551241 w 4646976"/>
                <a:gd name="connsiteY3" fmla="*/ 1579223 h 5003770"/>
                <a:gd name="connsiteX4" fmla="*/ 2141375 w 4646976"/>
                <a:gd name="connsiteY4" fmla="*/ 2162187 h 5003770"/>
                <a:gd name="connsiteX5" fmla="*/ 22124 w 4646976"/>
                <a:gd name="connsiteY5" fmla="*/ 3145859 h 5003770"/>
                <a:gd name="connsiteX6" fmla="*/ 3328660 w 4646976"/>
                <a:gd name="connsiteY6" fmla="*/ 5003770 h 5003770"/>
                <a:gd name="connsiteX7" fmla="*/ 3328660 w 4646976"/>
                <a:gd name="connsiteY7" fmla="*/ 5003770 h 5003770"/>
                <a:gd name="connsiteX0" fmla="*/ 4646976 w 4646976"/>
                <a:gd name="connsiteY0" fmla="*/ 0 h 5003770"/>
                <a:gd name="connsiteX1" fmla="*/ 4237535 w 4646976"/>
                <a:gd name="connsiteY1" fmla="*/ 417668 h 5003770"/>
                <a:gd name="connsiteX2" fmla="*/ 2935822 w 4646976"/>
                <a:gd name="connsiteY2" fmla="*/ 765661 h 5003770"/>
                <a:gd name="connsiteX3" fmla="*/ 4551241 w 4646976"/>
                <a:gd name="connsiteY3" fmla="*/ 1579223 h 5003770"/>
                <a:gd name="connsiteX4" fmla="*/ 2141375 w 4646976"/>
                <a:gd name="connsiteY4" fmla="*/ 2162187 h 5003770"/>
                <a:gd name="connsiteX5" fmla="*/ 22124 w 4646976"/>
                <a:gd name="connsiteY5" fmla="*/ 3145859 h 5003770"/>
                <a:gd name="connsiteX6" fmla="*/ 3328660 w 4646976"/>
                <a:gd name="connsiteY6" fmla="*/ 5003770 h 5003770"/>
                <a:gd name="connsiteX7" fmla="*/ 3328660 w 4646976"/>
                <a:gd name="connsiteY7" fmla="*/ 5003770 h 5003770"/>
                <a:gd name="connsiteX0" fmla="*/ 4646976 w 4646976"/>
                <a:gd name="connsiteY0" fmla="*/ 0 h 5003770"/>
                <a:gd name="connsiteX1" fmla="*/ 4237535 w 4646976"/>
                <a:gd name="connsiteY1" fmla="*/ 417668 h 5003770"/>
                <a:gd name="connsiteX2" fmla="*/ 2953075 w 4646976"/>
                <a:gd name="connsiteY2" fmla="*/ 814182 h 5003770"/>
                <a:gd name="connsiteX3" fmla="*/ 4551241 w 4646976"/>
                <a:gd name="connsiteY3" fmla="*/ 1579223 h 5003770"/>
                <a:gd name="connsiteX4" fmla="*/ 2141375 w 4646976"/>
                <a:gd name="connsiteY4" fmla="*/ 2162187 h 5003770"/>
                <a:gd name="connsiteX5" fmla="*/ 22124 w 4646976"/>
                <a:gd name="connsiteY5" fmla="*/ 3145859 h 5003770"/>
                <a:gd name="connsiteX6" fmla="*/ 3328660 w 4646976"/>
                <a:gd name="connsiteY6" fmla="*/ 5003770 h 5003770"/>
                <a:gd name="connsiteX7" fmla="*/ 3328660 w 4646976"/>
                <a:gd name="connsiteY7" fmla="*/ 5003770 h 5003770"/>
                <a:gd name="connsiteX0" fmla="*/ 4646976 w 4646976"/>
                <a:gd name="connsiteY0" fmla="*/ 0 h 5003770"/>
                <a:gd name="connsiteX1" fmla="*/ 4237535 w 4646976"/>
                <a:gd name="connsiteY1" fmla="*/ 417668 h 5003770"/>
                <a:gd name="connsiteX2" fmla="*/ 2953075 w 4646976"/>
                <a:gd name="connsiteY2" fmla="*/ 814182 h 5003770"/>
                <a:gd name="connsiteX3" fmla="*/ 4505234 w 4646976"/>
                <a:gd name="connsiteY3" fmla="*/ 1579223 h 5003770"/>
                <a:gd name="connsiteX4" fmla="*/ 2141375 w 4646976"/>
                <a:gd name="connsiteY4" fmla="*/ 2162187 h 5003770"/>
                <a:gd name="connsiteX5" fmla="*/ 22124 w 4646976"/>
                <a:gd name="connsiteY5" fmla="*/ 3145859 h 5003770"/>
                <a:gd name="connsiteX6" fmla="*/ 3328660 w 4646976"/>
                <a:gd name="connsiteY6" fmla="*/ 5003770 h 5003770"/>
                <a:gd name="connsiteX7" fmla="*/ 3328660 w 4646976"/>
                <a:gd name="connsiteY7" fmla="*/ 5003770 h 5003770"/>
                <a:gd name="connsiteX0" fmla="*/ 4567555 w 4567555"/>
                <a:gd name="connsiteY0" fmla="*/ 0 h 5003770"/>
                <a:gd name="connsiteX1" fmla="*/ 4158114 w 4567555"/>
                <a:gd name="connsiteY1" fmla="*/ 417668 h 5003770"/>
                <a:gd name="connsiteX2" fmla="*/ 2873654 w 4567555"/>
                <a:gd name="connsiteY2" fmla="*/ 814182 h 5003770"/>
                <a:gd name="connsiteX3" fmla="*/ 4425813 w 4567555"/>
                <a:gd name="connsiteY3" fmla="*/ 1579223 h 5003770"/>
                <a:gd name="connsiteX4" fmla="*/ 2061954 w 4567555"/>
                <a:gd name="connsiteY4" fmla="*/ 2162187 h 5003770"/>
                <a:gd name="connsiteX5" fmla="*/ 23216 w 4567555"/>
                <a:gd name="connsiteY5" fmla="*/ 3151250 h 5003770"/>
                <a:gd name="connsiteX6" fmla="*/ 3249239 w 4567555"/>
                <a:gd name="connsiteY6" fmla="*/ 5003770 h 5003770"/>
                <a:gd name="connsiteX7" fmla="*/ 3249239 w 4567555"/>
                <a:gd name="connsiteY7" fmla="*/ 5003770 h 5003770"/>
                <a:gd name="connsiteX0" fmla="*/ 4545124 w 4545124"/>
                <a:gd name="connsiteY0" fmla="*/ 0 h 5003770"/>
                <a:gd name="connsiteX1" fmla="*/ 4135683 w 4545124"/>
                <a:gd name="connsiteY1" fmla="*/ 417668 h 5003770"/>
                <a:gd name="connsiteX2" fmla="*/ 2851223 w 4545124"/>
                <a:gd name="connsiteY2" fmla="*/ 814182 h 5003770"/>
                <a:gd name="connsiteX3" fmla="*/ 4403382 w 4545124"/>
                <a:gd name="connsiteY3" fmla="*/ 1579223 h 5003770"/>
                <a:gd name="connsiteX4" fmla="*/ 2039523 w 4545124"/>
                <a:gd name="connsiteY4" fmla="*/ 2162187 h 5003770"/>
                <a:gd name="connsiteX5" fmla="*/ 785 w 4545124"/>
                <a:gd name="connsiteY5" fmla="*/ 3151250 h 5003770"/>
                <a:gd name="connsiteX6" fmla="*/ 3226808 w 4545124"/>
                <a:gd name="connsiteY6" fmla="*/ 5003770 h 5003770"/>
                <a:gd name="connsiteX7" fmla="*/ 3226808 w 4545124"/>
                <a:gd name="connsiteY7" fmla="*/ 5003770 h 5003770"/>
                <a:gd name="connsiteX0" fmla="*/ 4545094 w 4545094"/>
                <a:gd name="connsiteY0" fmla="*/ 0 h 5003770"/>
                <a:gd name="connsiteX1" fmla="*/ 4135653 w 4545094"/>
                <a:gd name="connsiteY1" fmla="*/ 417668 h 5003770"/>
                <a:gd name="connsiteX2" fmla="*/ 2851193 w 4545094"/>
                <a:gd name="connsiteY2" fmla="*/ 814182 h 5003770"/>
                <a:gd name="connsiteX3" fmla="*/ 4403352 w 4545094"/>
                <a:gd name="connsiteY3" fmla="*/ 1579223 h 5003770"/>
                <a:gd name="connsiteX4" fmla="*/ 2039493 w 4545094"/>
                <a:gd name="connsiteY4" fmla="*/ 2162187 h 5003770"/>
                <a:gd name="connsiteX5" fmla="*/ 755 w 4545094"/>
                <a:gd name="connsiteY5" fmla="*/ 3151250 h 5003770"/>
                <a:gd name="connsiteX6" fmla="*/ 3226778 w 4545094"/>
                <a:gd name="connsiteY6" fmla="*/ 5003770 h 5003770"/>
                <a:gd name="connsiteX7" fmla="*/ 3226778 w 4545094"/>
                <a:gd name="connsiteY7" fmla="*/ 5003770 h 5003770"/>
                <a:gd name="connsiteX0" fmla="*/ 4545419 w 4545419"/>
                <a:gd name="connsiteY0" fmla="*/ 0 h 5003770"/>
                <a:gd name="connsiteX1" fmla="*/ 4135978 w 4545419"/>
                <a:gd name="connsiteY1" fmla="*/ 417668 h 5003770"/>
                <a:gd name="connsiteX2" fmla="*/ 2851518 w 4545419"/>
                <a:gd name="connsiteY2" fmla="*/ 814182 h 5003770"/>
                <a:gd name="connsiteX3" fmla="*/ 4403677 w 4545419"/>
                <a:gd name="connsiteY3" fmla="*/ 1579223 h 5003770"/>
                <a:gd name="connsiteX4" fmla="*/ 2039818 w 4545419"/>
                <a:gd name="connsiteY4" fmla="*/ 2162187 h 5003770"/>
                <a:gd name="connsiteX5" fmla="*/ 1080 w 4545419"/>
                <a:gd name="connsiteY5" fmla="*/ 3151250 h 5003770"/>
                <a:gd name="connsiteX6" fmla="*/ 3227103 w 4545419"/>
                <a:gd name="connsiteY6" fmla="*/ 5003770 h 5003770"/>
                <a:gd name="connsiteX7" fmla="*/ 3227103 w 4545419"/>
                <a:gd name="connsiteY7" fmla="*/ 5003770 h 5003770"/>
                <a:gd name="connsiteX0" fmla="*/ 4490050 w 4490050"/>
                <a:gd name="connsiteY0" fmla="*/ 0 h 5003770"/>
                <a:gd name="connsiteX1" fmla="*/ 4080609 w 4490050"/>
                <a:gd name="connsiteY1" fmla="*/ 417668 h 5003770"/>
                <a:gd name="connsiteX2" fmla="*/ 2796149 w 4490050"/>
                <a:gd name="connsiteY2" fmla="*/ 814182 h 5003770"/>
                <a:gd name="connsiteX3" fmla="*/ 4348308 w 4490050"/>
                <a:gd name="connsiteY3" fmla="*/ 1579223 h 5003770"/>
                <a:gd name="connsiteX4" fmla="*/ 1984449 w 4490050"/>
                <a:gd name="connsiteY4" fmla="*/ 2162187 h 5003770"/>
                <a:gd name="connsiteX5" fmla="*/ 1129 w 4490050"/>
                <a:gd name="connsiteY5" fmla="*/ 3164238 h 5003770"/>
                <a:gd name="connsiteX6" fmla="*/ 3171734 w 4490050"/>
                <a:gd name="connsiteY6" fmla="*/ 5003770 h 5003770"/>
                <a:gd name="connsiteX7" fmla="*/ 3171734 w 4490050"/>
                <a:gd name="connsiteY7" fmla="*/ 5003770 h 5003770"/>
                <a:gd name="connsiteX0" fmla="*/ 4490050 w 4490050"/>
                <a:gd name="connsiteY0" fmla="*/ 0 h 5003770"/>
                <a:gd name="connsiteX1" fmla="*/ 4086830 w 4490050"/>
                <a:gd name="connsiteY1" fmla="*/ 429331 h 5003770"/>
                <a:gd name="connsiteX2" fmla="*/ 2796149 w 4490050"/>
                <a:gd name="connsiteY2" fmla="*/ 814182 h 5003770"/>
                <a:gd name="connsiteX3" fmla="*/ 4348308 w 4490050"/>
                <a:gd name="connsiteY3" fmla="*/ 1579223 h 5003770"/>
                <a:gd name="connsiteX4" fmla="*/ 1984449 w 4490050"/>
                <a:gd name="connsiteY4" fmla="*/ 2162187 h 5003770"/>
                <a:gd name="connsiteX5" fmla="*/ 1129 w 4490050"/>
                <a:gd name="connsiteY5" fmla="*/ 3164238 h 5003770"/>
                <a:gd name="connsiteX6" fmla="*/ 3171734 w 4490050"/>
                <a:gd name="connsiteY6" fmla="*/ 5003770 h 5003770"/>
                <a:gd name="connsiteX7" fmla="*/ 3171734 w 4490050"/>
                <a:gd name="connsiteY7" fmla="*/ 5003770 h 5003770"/>
                <a:gd name="connsiteX0" fmla="*/ 4490050 w 4490050"/>
                <a:gd name="connsiteY0" fmla="*/ 0 h 5003770"/>
                <a:gd name="connsiteX1" fmla="*/ 4086830 w 4490050"/>
                <a:gd name="connsiteY1" fmla="*/ 429331 h 5003770"/>
                <a:gd name="connsiteX2" fmla="*/ 2839692 w 4490050"/>
                <a:gd name="connsiteY2" fmla="*/ 796689 h 5003770"/>
                <a:gd name="connsiteX3" fmla="*/ 4348308 w 4490050"/>
                <a:gd name="connsiteY3" fmla="*/ 1579223 h 5003770"/>
                <a:gd name="connsiteX4" fmla="*/ 1984449 w 4490050"/>
                <a:gd name="connsiteY4" fmla="*/ 2162187 h 5003770"/>
                <a:gd name="connsiteX5" fmla="*/ 1129 w 4490050"/>
                <a:gd name="connsiteY5" fmla="*/ 3164238 h 5003770"/>
                <a:gd name="connsiteX6" fmla="*/ 3171734 w 4490050"/>
                <a:gd name="connsiteY6" fmla="*/ 5003770 h 5003770"/>
                <a:gd name="connsiteX7" fmla="*/ 3171734 w 4490050"/>
                <a:gd name="connsiteY7" fmla="*/ 5003770 h 5003770"/>
                <a:gd name="connsiteX0" fmla="*/ 4490050 w 4490050"/>
                <a:gd name="connsiteY0" fmla="*/ 0 h 5003770"/>
                <a:gd name="connsiteX1" fmla="*/ 4086830 w 4490050"/>
                <a:gd name="connsiteY1" fmla="*/ 429331 h 5003770"/>
                <a:gd name="connsiteX2" fmla="*/ 2839692 w 4490050"/>
                <a:gd name="connsiteY2" fmla="*/ 796689 h 5003770"/>
                <a:gd name="connsiteX3" fmla="*/ 4348308 w 4490050"/>
                <a:gd name="connsiteY3" fmla="*/ 1579223 h 5003770"/>
                <a:gd name="connsiteX4" fmla="*/ 1984449 w 4490050"/>
                <a:gd name="connsiteY4" fmla="*/ 2162187 h 5003770"/>
                <a:gd name="connsiteX5" fmla="*/ 1129 w 4490050"/>
                <a:gd name="connsiteY5" fmla="*/ 3164238 h 5003770"/>
                <a:gd name="connsiteX6" fmla="*/ 3171734 w 4490050"/>
                <a:gd name="connsiteY6" fmla="*/ 5003770 h 5003770"/>
                <a:gd name="connsiteX7" fmla="*/ 3171734 w 4490050"/>
                <a:gd name="connsiteY7" fmla="*/ 5003770 h 5003770"/>
                <a:gd name="connsiteX0" fmla="*/ 4508350 w 4508350"/>
                <a:gd name="connsiteY0" fmla="*/ 0 h 5003770"/>
                <a:gd name="connsiteX1" fmla="*/ 4105130 w 4508350"/>
                <a:gd name="connsiteY1" fmla="*/ 429331 h 5003770"/>
                <a:gd name="connsiteX2" fmla="*/ 2857992 w 4508350"/>
                <a:gd name="connsiteY2" fmla="*/ 796689 h 5003770"/>
                <a:gd name="connsiteX3" fmla="*/ 4366608 w 4508350"/>
                <a:gd name="connsiteY3" fmla="*/ 1579223 h 5003770"/>
                <a:gd name="connsiteX4" fmla="*/ 2002749 w 4508350"/>
                <a:gd name="connsiteY4" fmla="*/ 2220500 h 5003770"/>
                <a:gd name="connsiteX5" fmla="*/ 19429 w 4508350"/>
                <a:gd name="connsiteY5" fmla="*/ 3164238 h 5003770"/>
                <a:gd name="connsiteX6" fmla="*/ 3190034 w 4508350"/>
                <a:gd name="connsiteY6" fmla="*/ 5003770 h 5003770"/>
                <a:gd name="connsiteX7" fmla="*/ 3190034 w 4508350"/>
                <a:gd name="connsiteY7" fmla="*/ 5003770 h 5003770"/>
                <a:gd name="connsiteX0" fmla="*/ 4508350 w 4508350"/>
                <a:gd name="connsiteY0" fmla="*/ 0 h 5003770"/>
                <a:gd name="connsiteX1" fmla="*/ 4105130 w 4508350"/>
                <a:gd name="connsiteY1" fmla="*/ 429331 h 5003770"/>
                <a:gd name="connsiteX2" fmla="*/ 2857992 w 4508350"/>
                <a:gd name="connsiteY2" fmla="*/ 796689 h 5003770"/>
                <a:gd name="connsiteX3" fmla="*/ 4366608 w 4508350"/>
                <a:gd name="connsiteY3" fmla="*/ 1579223 h 5003770"/>
                <a:gd name="connsiteX4" fmla="*/ 2002749 w 4508350"/>
                <a:gd name="connsiteY4" fmla="*/ 2208837 h 5003770"/>
                <a:gd name="connsiteX5" fmla="*/ 19429 w 4508350"/>
                <a:gd name="connsiteY5" fmla="*/ 3164238 h 5003770"/>
                <a:gd name="connsiteX6" fmla="*/ 3190034 w 4508350"/>
                <a:gd name="connsiteY6" fmla="*/ 5003770 h 5003770"/>
                <a:gd name="connsiteX7" fmla="*/ 3190034 w 4508350"/>
                <a:gd name="connsiteY7" fmla="*/ 5003770 h 500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8350" h="5003770">
                  <a:moveTo>
                    <a:pt x="4508350" y="0"/>
                  </a:moveTo>
                  <a:cubicBezTo>
                    <a:pt x="4463817" y="98961"/>
                    <a:pt x="4380190" y="296550"/>
                    <a:pt x="4105130" y="429331"/>
                  </a:cubicBezTo>
                  <a:cubicBezTo>
                    <a:pt x="3830070" y="562112"/>
                    <a:pt x="2814412" y="605040"/>
                    <a:pt x="2857992" y="796689"/>
                  </a:cubicBezTo>
                  <a:cubicBezTo>
                    <a:pt x="2901572" y="988338"/>
                    <a:pt x="4509148" y="1343865"/>
                    <a:pt x="4366608" y="1579223"/>
                  </a:cubicBezTo>
                  <a:cubicBezTo>
                    <a:pt x="4224068" y="1814581"/>
                    <a:pt x="2881427" y="2081081"/>
                    <a:pt x="2002749" y="2208837"/>
                  </a:cubicBezTo>
                  <a:cubicBezTo>
                    <a:pt x="1181221" y="2349293"/>
                    <a:pt x="-178452" y="2698416"/>
                    <a:pt x="19429" y="3164238"/>
                  </a:cubicBezTo>
                  <a:cubicBezTo>
                    <a:pt x="217310" y="3630060"/>
                    <a:pt x="2749782" y="4694119"/>
                    <a:pt x="3190034" y="5003770"/>
                  </a:cubicBezTo>
                  <a:lnTo>
                    <a:pt x="3190034" y="5003770"/>
                  </a:lnTo>
                </a:path>
              </a:pathLst>
            </a:custGeom>
            <a:no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3" name="Group 12">
            <a:extLst>
              <a:ext uri="{FF2B5EF4-FFF2-40B4-BE49-F238E27FC236}">
                <a16:creationId xmlns:a16="http://schemas.microsoft.com/office/drawing/2014/main" id="{E7AE4530-67DE-41AF-8C2D-4B9C46217FD7}"/>
              </a:ext>
            </a:extLst>
          </p:cNvPr>
          <p:cNvGrpSpPr/>
          <p:nvPr/>
        </p:nvGrpSpPr>
        <p:grpSpPr>
          <a:xfrm>
            <a:off x="3931158" y="1615364"/>
            <a:ext cx="4222242" cy="4856453"/>
            <a:chOff x="2839874" y="1069895"/>
            <a:chExt cx="4708717" cy="5416002"/>
          </a:xfrm>
        </p:grpSpPr>
        <p:grpSp>
          <p:nvGrpSpPr>
            <p:cNvPr id="14" name="Group 13">
              <a:extLst>
                <a:ext uri="{FF2B5EF4-FFF2-40B4-BE49-F238E27FC236}">
                  <a16:creationId xmlns:a16="http://schemas.microsoft.com/office/drawing/2014/main" id="{C22A110F-DD20-45D1-8839-570C4189E2AA}"/>
                </a:ext>
              </a:extLst>
            </p:cNvPr>
            <p:cNvGrpSpPr/>
            <p:nvPr/>
          </p:nvGrpSpPr>
          <p:grpSpPr>
            <a:xfrm>
              <a:off x="5777014" y="1069895"/>
              <a:ext cx="618600" cy="1338390"/>
              <a:chOff x="3219338" y="1148773"/>
              <a:chExt cx="800212" cy="1731318"/>
            </a:xfrm>
          </p:grpSpPr>
          <p:cxnSp>
            <p:nvCxnSpPr>
              <p:cNvPr id="35" name="Straight Connector 34">
                <a:extLst>
                  <a:ext uri="{FF2B5EF4-FFF2-40B4-BE49-F238E27FC236}">
                    <a16:creationId xmlns:a16="http://schemas.microsoft.com/office/drawing/2014/main" id="{15638EB6-72C2-4E9E-9671-DBE7C6DDF46F}"/>
                  </a:ext>
                </a:extLst>
              </p:cNvPr>
              <p:cNvCxnSpPr>
                <a:cxnSpLocks/>
              </p:cNvCxnSpPr>
              <p:nvPr/>
            </p:nvCxnSpPr>
            <p:spPr>
              <a:xfrm>
                <a:off x="3619444" y="1948984"/>
                <a:ext cx="0" cy="820874"/>
              </a:xfrm>
              <a:prstGeom prst="line">
                <a:avLst/>
              </a:prstGeom>
              <a:noFill/>
              <a:ln w="22225" cap="flat" cmpd="sng" algn="ctr">
                <a:solidFill>
                  <a:srgbClr val="3490E4"/>
                </a:solidFill>
                <a:prstDash val="sysDot"/>
                <a:miter lim="800000"/>
                <a:headEnd type="none" w="lg" len="med"/>
              </a:ln>
              <a:effectLst/>
            </p:spPr>
          </p:cxnSp>
          <p:sp>
            <p:nvSpPr>
              <p:cNvPr id="36" name="Oval 35">
                <a:extLst>
                  <a:ext uri="{FF2B5EF4-FFF2-40B4-BE49-F238E27FC236}">
                    <a16:creationId xmlns:a16="http://schemas.microsoft.com/office/drawing/2014/main" id="{9EA91368-7659-4392-8DE9-F7409C0066D4}"/>
                  </a:ext>
                </a:extLst>
              </p:cNvPr>
              <p:cNvSpPr/>
              <p:nvPr/>
            </p:nvSpPr>
            <p:spPr>
              <a:xfrm>
                <a:off x="3559965" y="2761132"/>
                <a:ext cx="118958" cy="118959"/>
              </a:xfrm>
              <a:prstGeom prst="ellipse">
                <a:avLst/>
              </a:prstGeom>
              <a:solidFill>
                <a:srgbClr val="3490E4"/>
              </a:solidFill>
              <a:ln w="12700" cap="flat" cmpd="sng" algn="ctr">
                <a:noFill/>
                <a:prstDash val="solid"/>
                <a:miter lim="800000"/>
              </a:ln>
              <a:effectLst/>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7" name="Freeform 41">
                <a:extLst>
                  <a:ext uri="{FF2B5EF4-FFF2-40B4-BE49-F238E27FC236}">
                    <a16:creationId xmlns:a16="http://schemas.microsoft.com/office/drawing/2014/main" id="{853E6905-C160-40ED-8CE3-304E97322470}"/>
                  </a:ext>
                </a:extLst>
              </p:cNvPr>
              <p:cNvSpPr/>
              <p:nvPr/>
            </p:nvSpPr>
            <p:spPr>
              <a:xfrm>
                <a:off x="3219338" y="1148773"/>
                <a:ext cx="800212" cy="800211"/>
              </a:xfrm>
              <a:prstGeom prst="ellipse">
                <a:avLst/>
              </a:prstGeom>
              <a:solidFill>
                <a:schemeClr val="bg1">
                  <a:lumMod val="95000"/>
                </a:schemeClr>
              </a:solidFill>
              <a:ln w="22225" cap="flat" cmpd="sng" algn="ctr">
                <a:solidFill>
                  <a:srgbClr val="3490E4"/>
                </a:solidFill>
                <a:prstDash val="solid"/>
                <a:miter lim="800000"/>
              </a:ln>
              <a:effectLst/>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8" name="TextBox 37">
                <a:extLst>
                  <a:ext uri="{FF2B5EF4-FFF2-40B4-BE49-F238E27FC236}">
                    <a16:creationId xmlns:a16="http://schemas.microsoft.com/office/drawing/2014/main" id="{4716D610-10A6-46EA-8B5D-198857DFE7D5}"/>
                  </a:ext>
                </a:extLst>
              </p:cNvPr>
              <p:cNvSpPr txBox="1"/>
              <p:nvPr/>
            </p:nvSpPr>
            <p:spPr>
              <a:xfrm>
                <a:off x="3313654" y="1309998"/>
                <a:ext cx="611581" cy="477761"/>
              </a:xfrm>
              <a:prstGeom prst="rect">
                <a:avLst/>
              </a:prstGeom>
              <a:noFill/>
            </p:spPr>
            <p:txBody>
              <a:bodyPr wrap="none" rtlCol="0" anchor="ctr">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5" name="Group 14">
              <a:extLst>
                <a:ext uri="{FF2B5EF4-FFF2-40B4-BE49-F238E27FC236}">
                  <a16:creationId xmlns:a16="http://schemas.microsoft.com/office/drawing/2014/main" id="{1AD7D5BB-7631-43CC-BA20-BCA66E9CFB1E}"/>
                </a:ext>
              </a:extLst>
            </p:cNvPr>
            <p:cNvGrpSpPr/>
            <p:nvPr/>
          </p:nvGrpSpPr>
          <p:grpSpPr>
            <a:xfrm>
              <a:off x="5264572" y="4635055"/>
              <a:ext cx="855456" cy="1850842"/>
              <a:chOff x="3219338" y="1148773"/>
              <a:chExt cx="800212" cy="1731318"/>
            </a:xfrm>
          </p:grpSpPr>
          <p:cxnSp>
            <p:nvCxnSpPr>
              <p:cNvPr id="31" name="Straight Connector 30">
                <a:extLst>
                  <a:ext uri="{FF2B5EF4-FFF2-40B4-BE49-F238E27FC236}">
                    <a16:creationId xmlns:a16="http://schemas.microsoft.com/office/drawing/2014/main" id="{D1432697-7968-4E09-8358-B77790282FD1}"/>
                  </a:ext>
                </a:extLst>
              </p:cNvPr>
              <p:cNvCxnSpPr>
                <a:cxnSpLocks/>
              </p:cNvCxnSpPr>
              <p:nvPr/>
            </p:nvCxnSpPr>
            <p:spPr>
              <a:xfrm>
                <a:off x="3619446" y="1948985"/>
                <a:ext cx="0" cy="820874"/>
              </a:xfrm>
              <a:prstGeom prst="line">
                <a:avLst/>
              </a:prstGeom>
              <a:noFill/>
              <a:ln w="22225" cap="flat" cmpd="sng" algn="ctr">
                <a:solidFill>
                  <a:srgbClr val="3490E4"/>
                </a:solidFill>
                <a:prstDash val="sysDot"/>
                <a:miter lim="800000"/>
                <a:headEnd type="none" w="lg" len="med"/>
              </a:ln>
              <a:effectLst/>
            </p:spPr>
          </p:cxnSp>
          <p:sp>
            <p:nvSpPr>
              <p:cNvPr id="32" name="Oval 31">
                <a:extLst>
                  <a:ext uri="{FF2B5EF4-FFF2-40B4-BE49-F238E27FC236}">
                    <a16:creationId xmlns:a16="http://schemas.microsoft.com/office/drawing/2014/main" id="{CE0082EE-6FC9-4D3B-A579-BDCCDAE0362E}"/>
                  </a:ext>
                </a:extLst>
              </p:cNvPr>
              <p:cNvSpPr/>
              <p:nvPr/>
            </p:nvSpPr>
            <p:spPr>
              <a:xfrm>
                <a:off x="3559965" y="2761132"/>
                <a:ext cx="118958" cy="118959"/>
              </a:xfrm>
              <a:prstGeom prst="ellipse">
                <a:avLst/>
              </a:prstGeom>
              <a:solidFill>
                <a:srgbClr val="3490E4"/>
              </a:solidFill>
              <a:ln w="12700" cap="flat" cmpd="sng" algn="ctr">
                <a:noFill/>
                <a:prstDash val="solid"/>
                <a:miter lim="800000"/>
              </a:ln>
              <a:effectLst/>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3" name="Freeform 41">
                <a:extLst>
                  <a:ext uri="{FF2B5EF4-FFF2-40B4-BE49-F238E27FC236}">
                    <a16:creationId xmlns:a16="http://schemas.microsoft.com/office/drawing/2014/main" id="{68E6F890-40D8-4C0C-8C81-7818CF10C35C}"/>
                  </a:ext>
                </a:extLst>
              </p:cNvPr>
              <p:cNvSpPr/>
              <p:nvPr/>
            </p:nvSpPr>
            <p:spPr>
              <a:xfrm>
                <a:off x="3219338" y="1148773"/>
                <a:ext cx="800212" cy="800212"/>
              </a:xfrm>
              <a:prstGeom prst="ellipse">
                <a:avLst/>
              </a:prstGeom>
              <a:solidFill>
                <a:schemeClr val="bg1">
                  <a:lumMod val="95000"/>
                </a:schemeClr>
              </a:solidFill>
              <a:ln w="22225" cap="flat" cmpd="sng" algn="ctr">
                <a:solidFill>
                  <a:srgbClr val="3490E4"/>
                </a:solidFill>
                <a:prstDash val="solid"/>
                <a:miter lim="800000"/>
              </a:ln>
              <a:effectLst/>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4" name="TextBox 33">
                <a:extLst>
                  <a:ext uri="{FF2B5EF4-FFF2-40B4-BE49-F238E27FC236}">
                    <a16:creationId xmlns:a16="http://schemas.microsoft.com/office/drawing/2014/main" id="{1632E606-2EE7-48C2-A909-A2C1F282F626}"/>
                  </a:ext>
                </a:extLst>
              </p:cNvPr>
              <p:cNvSpPr txBox="1"/>
              <p:nvPr/>
            </p:nvSpPr>
            <p:spPr>
              <a:xfrm>
                <a:off x="3290356" y="1260980"/>
                <a:ext cx="658174" cy="575802"/>
              </a:xfrm>
              <a:prstGeom prst="rect">
                <a:avLst/>
              </a:prstGeom>
              <a:noFill/>
            </p:spPr>
            <p:txBody>
              <a:bodyPr wrap="none" rtlCol="0" anchor="ctr">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01</a:t>
                </a:r>
                <a:endParaRPr kumimoji="0" lang="en-US" sz="33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6" name="Group 15">
              <a:extLst>
                <a:ext uri="{FF2B5EF4-FFF2-40B4-BE49-F238E27FC236}">
                  <a16:creationId xmlns:a16="http://schemas.microsoft.com/office/drawing/2014/main" id="{7C2D01F9-E3F7-46F2-8D2B-602394AB1916}"/>
                </a:ext>
              </a:extLst>
            </p:cNvPr>
            <p:cNvGrpSpPr/>
            <p:nvPr/>
          </p:nvGrpSpPr>
          <p:grpSpPr>
            <a:xfrm>
              <a:off x="4758351" y="2421442"/>
              <a:ext cx="750729" cy="1575063"/>
              <a:chOff x="3635067" y="1228008"/>
              <a:chExt cx="800211" cy="1678877"/>
            </a:xfrm>
          </p:grpSpPr>
          <p:cxnSp>
            <p:nvCxnSpPr>
              <p:cNvPr id="27" name="Straight Connector 26">
                <a:extLst>
                  <a:ext uri="{FF2B5EF4-FFF2-40B4-BE49-F238E27FC236}">
                    <a16:creationId xmlns:a16="http://schemas.microsoft.com/office/drawing/2014/main" id="{98A0450D-010A-4806-AD81-794BC6C924A8}"/>
                  </a:ext>
                </a:extLst>
              </p:cNvPr>
              <p:cNvCxnSpPr>
                <a:cxnSpLocks/>
              </p:cNvCxnSpPr>
              <p:nvPr/>
            </p:nvCxnSpPr>
            <p:spPr>
              <a:xfrm>
                <a:off x="4035171" y="2028222"/>
                <a:ext cx="0" cy="820874"/>
              </a:xfrm>
              <a:prstGeom prst="line">
                <a:avLst/>
              </a:prstGeom>
              <a:noFill/>
              <a:ln w="22225" cap="flat" cmpd="sng" algn="ctr">
                <a:solidFill>
                  <a:srgbClr val="3490E4"/>
                </a:solidFill>
                <a:prstDash val="sysDot"/>
                <a:miter lim="800000"/>
                <a:headEnd type="none" w="lg" len="med"/>
              </a:ln>
              <a:effectLst/>
            </p:spPr>
          </p:cxnSp>
          <p:sp>
            <p:nvSpPr>
              <p:cNvPr id="28" name="Oval 27">
                <a:extLst>
                  <a:ext uri="{FF2B5EF4-FFF2-40B4-BE49-F238E27FC236}">
                    <a16:creationId xmlns:a16="http://schemas.microsoft.com/office/drawing/2014/main" id="{07739EC3-2CD7-4826-BEA6-6D7115A4711D}"/>
                  </a:ext>
                </a:extLst>
              </p:cNvPr>
              <p:cNvSpPr/>
              <p:nvPr/>
            </p:nvSpPr>
            <p:spPr>
              <a:xfrm>
                <a:off x="3966470" y="2787926"/>
                <a:ext cx="118958" cy="118959"/>
              </a:xfrm>
              <a:prstGeom prst="ellipse">
                <a:avLst/>
              </a:prstGeom>
              <a:solidFill>
                <a:srgbClr val="3490E4"/>
              </a:solidFill>
              <a:ln w="12700" cap="flat" cmpd="sng" algn="ctr">
                <a:noFill/>
                <a:prstDash val="solid"/>
                <a:miter lim="800000"/>
              </a:ln>
              <a:effectLst/>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 name="Freeform 41">
                <a:extLst>
                  <a:ext uri="{FF2B5EF4-FFF2-40B4-BE49-F238E27FC236}">
                    <a16:creationId xmlns:a16="http://schemas.microsoft.com/office/drawing/2014/main" id="{FC64FDAA-EB01-4BB6-A692-57C67898129E}"/>
                  </a:ext>
                </a:extLst>
              </p:cNvPr>
              <p:cNvSpPr/>
              <p:nvPr/>
            </p:nvSpPr>
            <p:spPr>
              <a:xfrm>
                <a:off x="3635067" y="1228008"/>
                <a:ext cx="800211" cy="800212"/>
              </a:xfrm>
              <a:prstGeom prst="ellipse">
                <a:avLst/>
              </a:prstGeom>
              <a:solidFill>
                <a:schemeClr val="bg1">
                  <a:lumMod val="95000"/>
                </a:schemeClr>
              </a:solidFill>
              <a:ln w="22225" cap="flat" cmpd="sng" algn="ctr">
                <a:solidFill>
                  <a:srgbClr val="3490E4"/>
                </a:solidFill>
                <a:prstDash val="solid"/>
                <a:miter lim="800000"/>
              </a:ln>
              <a:effectLst/>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0" name="TextBox 29">
                <a:extLst>
                  <a:ext uri="{FF2B5EF4-FFF2-40B4-BE49-F238E27FC236}">
                    <a16:creationId xmlns:a16="http://schemas.microsoft.com/office/drawing/2014/main" id="{44CCCC0D-2AD7-4F8E-B931-E380AB64789F}"/>
                  </a:ext>
                </a:extLst>
              </p:cNvPr>
              <p:cNvSpPr txBox="1"/>
              <p:nvPr/>
            </p:nvSpPr>
            <p:spPr>
              <a:xfrm>
                <a:off x="3717529" y="1403220"/>
                <a:ext cx="567731" cy="459286"/>
              </a:xfrm>
              <a:prstGeom prst="rect">
                <a:avLst/>
              </a:prstGeom>
              <a:noFill/>
            </p:spPr>
            <p:txBody>
              <a:bodyPr wrap="none" rtlCol="0" anchor="ctr">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03</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7" name="Group 16">
              <a:extLst>
                <a:ext uri="{FF2B5EF4-FFF2-40B4-BE49-F238E27FC236}">
                  <a16:creationId xmlns:a16="http://schemas.microsoft.com/office/drawing/2014/main" id="{5832D94B-E475-460F-B5CE-5F9745815CC7}"/>
                </a:ext>
              </a:extLst>
            </p:cNvPr>
            <p:cNvGrpSpPr/>
            <p:nvPr/>
          </p:nvGrpSpPr>
          <p:grpSpPr>
            <a:xfrm>
              <a:off x="6853289" y="1904080"/>
              <a:ext cx="695302" cy="1504340"/>
              <a:chOff x="3219338" y="1148773"/>
              <a:chExt cx="800212" cy="1731318"/>
            </a:xfrm>
          </p:grpSpPr>
          <p:cxnSp>
            <p:nvCxnSpPr>
              <p:cNvPr id="23" name="Straight Connector 22">
                <a:extLst>
                  <a:ext uri="{FF2B5EF4-FFF2-40B4-BE49-F238E27FC236}">
                    <a16:creationId xmlns:a16="http://schemas.microsoft.com/office/drawing/2014/main" id="{FA55D150-F97D-45B5-8DCC-F9D7477A703B}"/>
                  </a:ext>
                </a:extLst>
              </p:cNvPr>
              <p:cNvCxnSpPr>
                <a:cxnSpLocks/>
              </p:cNvCxnSpPr>
              <p:nvPr/>
            </p:nvCxnSpPr>
            <p:spPr>
              <a:xfrm>
                <a:off x="3619444" y="1948985"/>
                <a:ext cx="0" cy="820874"/>
              </a:xfrm>
              <a:prstGeom prst="line">
                <a:avLst/>
              </a:prstGeom>
              <a:noFill/>
              <a:ln w="22225" cap="flat" cmpd="sng" algn="ctr">
                <a:solidFill>
                  <a:srgbClr val="4EBA6F"/>
                </a:solidFill>
                <a:prstDash val="sysDot"/>
                <a:miter lim="800000"/>
                <a:headEnd type="none" w="lg" len="med"/>
              </a:ln>
              <a:effectLst/>
            </p:spPr>
          </p:cxnSp>
          <p:sp>
            <p:nvSpPr>
              <p:cNvPr id="24" name="Oval 23">
                <a:extLst>
                  <a:ext uri="{FF2B5EF4-FFF2-40B4-BE49-F238E27FC236}">
                    <a16:creationId xmlns:a16="http://schemas.microsoft.com/office/drawing/2014/main" id="{0DBF6BC4-DC66-4FE0-BB5C-F8F30C4D9343}"/>
                  </a:ext>
                </a:extLst>
              </p:cNvPr>
              <p:cNvSpPr/>
              <p:nvPr/>
            </p:nvSpPr>
            <p:spPr>
              <a:xfrm>
                <a:off x="3559965" y="2761132"/>
                <a:ext cx="118958" cy="118959"/>
              </a:xfrm>
              <a:prstGeom prst="ellipse">
                <a:avLst/>
              </a:prstGeom>
              <a:solidFill>
                <a:srgbClr val="3490E4"/>
              </a:solidFill>
              <a:ln w="12700" cap="flat" cmpd="sng" algn="ctr">
                <a:noFill/>
                <a:prstDash val="solid"/>
                <a:miter lim="800000"/>
              </a:ln>
              <a:effectLst/>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 name="Freeform 41">
                <a:extLst>
                  <a:ext uri="{FF2B5EF4-FFF2-40B4-BE49-F238E27FC236}">
                    <a16:creationId xmlns:a16="http://schemas.microsoft.com/office/drawing/2014/main" id="{29BB90D8-ABA3-45C0-AE9D-9EA4539FE76F}"/>
                  </a:ext>
                </a:extLst>
              </p:cNvPr>
              <p:cNvSpPr/>
              <p:nvPr/>
            </p:nvSpPr>
            <p:spPr>
              <a:xfrm>
                <a:off x="3219338" y="1148773"/>
                <a:ext cx="800212" cy="800212"/>
              </a:xfrm>
              <a:prstGeom prst="ellipse">
                <a:avLst/>
              </a:prstGeom>
              <a:solidFill>
                <a:schemeClr val="bg1">
                  <a:lumMod val="95000"/>
                </a:schemeClr>
              </a:solidFill>
              <a:ln w="22225" cap="flat" cmpd="sng" algn="ctr">
                <a:solidFill>
                  <a:srgbClr val="4EBA6F"/>
                </a:solidFill>
                <a:prstDash val="solid"/>
                <a:miter lim="800000"/>
              </a:ln>
              <a:effectLst/>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6" name="TextBox 25">
                <a:extLst>
                  <a:ext uri="{FF2B5EF4-FFF2-40B4-BE49-F238E27FC236}">
                    <a16:creationId xmlns:a16="http://schemas.microsoft.com/office/drawing/2014/main" id="{21E15638-30E0-473B-8865-78949A411D00}"/>
                  </a:ext>
                </a:extLst>
              </p:cNvPr>
              <p:cNvSpPr txBox="1"/>
              <p:nvPr/>
            </p:nvSpPr>
            <p:spPr>
              <a:xfrm>
                <a:off x="3330167" y="1318640"/>
                <a:ext cx="578553" cy="460479"/>
              </a:xfrm>
              <a:prstGeom prst="rect">
                <a:avLst/>
              </a:prstGeom>
              <a:noFill/>
            </p:spPr>
            <p:txBody>
              <a:bodyPr wrap="none" rtlCol="0" anchor="ctr">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04</a:t>
                </a:r>
              </a:p>
            </p:txBody>
          </p:sp>
        </p:grpSp>
        <p:grpSp>
          <p:nvGrpSpPr>
            <p:cNvPr id="18" name="Group 17">
              <a:extLst>
                <a:ext uri="{FF2B5EF4-FFF2-40B4-BE49-F238E27FC236}">
                  <a16:creationId xmlns:a16="http://schemas.microsoft.com/office/drawing/2014/main" id="{20675F17-37AA-4118-BEB3-CA0521A0DA66}"/>
                </a:ext>
              </a:extLst>
            </p:cNvPr>
            <p:cNvGrpSpPr/>
            <p:nvPr/>
          </p:nvGrpSpPr>
          <p:grpSpPr>
            <a:xfrm>
              <a:off x="2839874" y="3783310"/>
              <a:ext cx="804966" cy="1203587"/>
              <a:chOff x="3224541" y="1683613"/>
              <a:chExt cx="800212" cy="1196478"/>
            </a:xfrm>
          </p:grpSpPr>
          <p:cxnSp>
            <p:nvCxnSpPr>
              <p:cNvPr id="19" name="Straight Connector 18">
                <a:extLst>
                  <a:ext uri="{FF2B5EF4-FFF2-40B4-BE49-F238E27FC236}">
                    <a16:creationId xmlns:a16="http://schemas.microsoft.com/office/drawing/2014/main" id="{1C7001A0-044C-45D8-B61B-C0BBE2792D71}"/>
                  </a:ext>
                </a:extLst>
              </p:cNvPr>
              <p:cNvCxnSpPr>
                <a:cxnSpLocks/>
              </p:cNvCxnSpPr>
              <p:nvPr/>
            </p:nvCxnSpPr>
            <p:spPr>
              <a:xfrm>
                <a:off x="3619444" y="1948985"/>
                <a:ext cx="0" cy="820874"/>
              </a:xfrm>
              <a:prstGeom prst="line">
                <a:avLst/>
              </a:prstGeom>
              <a:noFill/>
              <a:ln w="22225" cap="flat" cmpd="sng" algn="ctr">
                <a:solidFill>
                  <a:srgbClr val="4EBA6F"/>
                </a:solidFill>
                <a:prstDash val="sysDot"/>
                <a:miter lim="800000"/>
                <a:headEnd type="none" w="lg" len="med"/>
              </a:ln>
              <a:effectLst/>
            </p:spPr>
          </p:cxnSp>
          <p:sp>
            <p:nvSpPr>
              <p:cNvPr id="20" name="Oval 19">
                <a:extLst>
                  <a:ext uri="{FF2B5EF4-FFF2-40B4-BE49-F238E27FC236}">
                    <a16:creationId xmlns:a16="http://schemas.microsoft.com/office/drawing/2014/main" id="{E6773BC7-2A33-43DA-93FE-DD36DD5C8608}"/>
                  </a:ext>
                </a:extLst>
              </p:cNvPr>
              <p:cNvSpPr/>
              <p:nvPr/>
            </p:nvSpPr>
            <p:spPr>
              <a:xfrm>
                <a:off x="3559965" y="2761132"/>
                <a:ext cx="118958" cy="118959"/>
              </a:xfrm>
              <a:prstGeom prst="ellipse">
                <a:avLst/>
              </a:prstGeom>
              <a:solidFill>
                <a:srgbClr val="3490E4"/>
              </a:solidFill>
              <a:ln w="12700" cap="flat" cmpd="sng" algn="ctr">
                <a:noFill/>
                <a:prstDash val="solid"/>
                <a:miter lim="800000"/>
              </a:ln>
              <a:effectLst/>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Freeform 41">
                <a:extLst>
                  <a:ext uri="{FF2B5EF4-FFF2-40B4-BE49-F238E27FC236}">
                    <a16:creationId xmlns:a16="http://schemas.microsoft.com/office/drawing/2014/main" id="{3959D37B-703F-4D08-BF95-E3BA959EC2A6}"/>
                  </a:ext>
                </a:extLst>
              </p:cNvPr>
              <p:cNvSpPr/>
              <p:nvPr/>
            </p:nvSpPr>
            <p:spPr>
              <a:xfrm>
                <a:off x="3224541" y="1683613"/>
                <a:ext cx="800212" cy="800212"/>
              </a:xfrm>
              <a:prstGeom prst="ellipse">
                <a:avLst/>
              </a:prstGeom>
              <a:solidFill>
                <a:schemeClr val="bg1">
                  <a:lumMod val="95000"/>
                </a:schemeClr>
              </a:solidFill>
              <a:ln w="22225" cap="flat" cmpd="sng" algn="ctr">
                <a:solidFill>
                  <a:srgbClr val="4EBA6F"/>
                </a:solidFill>
                <a:prstDash val="solid"/>
                <a:miter lim="800000"/>
              </a:ln>
              <a:effectLst/>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0D70E57D-272B-4CD2-B7B8-6A28DBB089BE}"/>
                  </a:ext>
                </a:extLst>
              </p:cNvPr>
              <p:cNvSpPr txBox="1"/>
              <p:nvPr/>
            </p:nvSpPr>
            <p:spPr>
              <a:xfrm>
                <a:off x="3304665" y="1808357"/>
                <a:ext cx="639965" cy="550725"/>
              </a:xfrm>
              <a:prstGeom prst="rect">
                <a:avLst/>
              </a:prstGeom>
              <a:noFill/>
            </p:spPr>
            <p:txBody>
              <a:bodyPr wrap="none" rtlCol="0" anchor="ctr">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02</a:t>
                </a:r>
              </a:p>
            </p:txBody>
          </p:sp>
        </p:grpSp>
      </p:grpSp>
      <p:sp>
        <p:nvSpPr>
          <p:cNvPr id="3" name="Rectangle: Rounded Corners 2">
            <a:extLst>
              <a:ext uri="{FF2B5EF4-FFF2-40B4-BE49-F238E27FC236}">
                <a16:creationId xmlns:a16="http://schemas.microsoft.com/office/drawing/2014/main" id="{425CEB7B-D780-47AE-A67D-B760D2D7C681}"/>
              </a:ext>
            </a:extLst>
          </p:cNvPr>
          <p:cNvSpPr/>
          <p:nvPr/>
        </p:nvSpPr>
        <p:spPr>
          <a:xfrm>
            <a:off x="220430" y="5540619"/>
            <a:ext cx="5719182" cy="919401"/>
          </a:xfrm>
          <a:prstGeom prst="round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0" cap="none" spc="0" normalizeH="0" baseline="0" noProof="0" dirty="0">
                <a:ln w="9525">
                  <a:noFill/>
                  <a:prstDash val="solid"/>
                </a:ln>
                <a:solidFill>
                  <a:srgbClr val="000000"/>
                </a:solidFill>
                <a:effectLst/>
                <a:uLnTx/>
                <a:uFillTx/>
                <a:latin typeface="Arial"/>
                <a:ea typeface="+mn-ea"/>
                <a:cs typeface="+mn-cs"/>
              </a:rPr>
              <a:t>Benchmarking isn’t the destination – more of a mile marker.</a:t>
            </a:r>
          </a:p>
        </p:txBody>
      </p:sp>
    </p:spTree>
  </p:cSld>
  <p:clrMapOvr>
    <a:masterClrMapping/>
  </p:clrMapOvr>
  <p:transition>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628650" y="5404855"/>
            <a:ext cx="7886700" cy="524170"/>
          </a:xfrm>
        </p:spPr>
        <p:txBody>
          <a:bodyPr>
            <a:normAutofit/>
          </a:bodyPr>
          <a:lstStyle/>
          <a:p>
            <a:pPr marL="0" indent="0" algn="ctr">
              <a:buNone/>
            </a:pPr>
            <a:r>
              <a:rPr lang="en-US" sz="2400" dirty="0"/>
              <a:t>ANY building can be benchmarked.</a:t>
            </a:r>
          </a:p>
        </p:txBody>
      </p:sp>
      <p:sp>
        <p:nvSpPr>
          <p:cNvPr id="3" name="Title 2"/>
          <p:cNvSpPr>
            <a:spLocks noGrp="1"/>
          </p:cNvSpPr>
          <p:nvPr>
            <p:ph type="title"/>
          </p:nvPr>
        </p:nvSpPr>
        <p:spPr/>
        <p:txBody>
          <a:bodyPr/>
          <a:lstStyle/>
          <a:p>
            <a:r>
              <a:rPr lang="en-US" dirty="0"/>
              <a:t>Benchmarking</a:t>
            </a:r>
            <a:br>
              <a:rPr lang="en-US" dirty="0"/>
            </a:br>
            <a:r>
              <a:rPr lang="en-US" dirty="0"/>
              <a:t>allows you to:</a:t>
            </a:r>
          </a:p>
        </p:txBody>
      </p:sp>
      <p:pic>
        <p:nvPicPr>
          <p:cNvPr id="9" name="Picture 3" descr="C:\Documents and Settings\JSTEPH02\Local Settings\Temporary Internet Files\Content.IE5\57XMJQF6\MC900349411[1].wmf"/>
          <p:cNvPicPr>
            <a:picLocks noChangeAspect="1" noChangeArrowheads="1"/>
          </p:cNvPicPr>
          <p:nvPr/>
        </p:nvPicPr>
        <p:blipFill>
          <a:blip r:embed="rId3" cstate="screen">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28650" y="1680698"/>
            <a:ext cx="2460287" cy="1910253"/>
          </a:xfrm>
          <a:prstGeom prst="rect">
            <a:avLst/>
          </a:prstGeom>
          <a:noFill/>
        </p:spPr>
      </p:pic>
      <p:sp>
        <p:nvSpPr>
          <p:cNvPr id="17" name="Content Placeholder 5"/>
          <p:cNvSpPr txBox="1">
            <a:spLocks/>
          </p:cNvSpPr>
          <p:nvPr/>
        </p:nvSpPr>
        <p:spPr>
          <a:xfrm>
            <a:off x="847130" y="3719077"/>
            <a:ext cx="2105252" cy="1327465"/>
          </a:xfrm>
          <a:prstGeom prst="rect">
            <a:avLst/>
          </a:prstGeom>
        </p:spPr>
        <p:txBody>
          <a:bodyPr vert="horz" lIns="91440" tIns="45720" rIns="91440" bIns="45720" rtlCol="0">
            <a:normAutofit/>
          </a:bodyPr>
          <a:lstStyle>
            <a:lvl1pPr marL="342900" indent="-34290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1pPr>
            <a:lvl2pPr marL="742950" indent="-28575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2pPr>
            <a:lvl3pPr marL="1143000" indent="-22860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3pPr>
            <a:lvl4pPr marL="1600200" indent="-22860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4pPr>
            <a:lvl5pPr marL="2057400" indent="-22860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base" latinLnBrk="0" hangingPunct="1">
              <a:lnSpc>
                <a:spcPts val="2000"/>
              </a:lnSpc>
              <a:spcBef>
                <a:spcPts val="600"/>
              </a:spcBef>
              <a:spcAft>
                <a:spcPct val="0"/>
              </a:spcAft>
              <a:buClr>
                <a:srgbClr val="4498D5"/>
              </a:buClr>
              <a:buSzTx/>
              <a:buFont typeface="Arial"/>
              <a:buNone/>
              <a:tabLst/>
              <a:defRPr/>
            </a:pPr>
            <a:r>
              <a:rPr kumimoji="0" lang="en-US" sz="1800" b="0" i="0" u="none" strike="noStrike" kern="1200" cap="none" spc="0" normalizeH="0" baseline="0" noProof="0" dirty="0">
                <a:ln>
                  <a:noFill/>
                </a:ln>
                <a:solidFill>
                  <a:srgbClr val="000000">
                    <a:lumMod val="65000"/>
                    <a:lumOff val="35000"/>
                  </a:srgbClr>
                </a:solidFill>
                <a:effectLst/>
                <a:uLnTx/>
                <a:uFillTx/>
                <a:latin typeface="Arial"/>
                <a:ea typeface="+mn-ea"/>
                <a:cs typeface="+mn-cs"/>
              </a:rPr>
              <a:t>Compare your building to a </a:t>
            </a:r>
            <a:r>
              <a:rPr kumimoji="0" lang="en-US" sz="1800" b="1" i="0" u="none" strike="noStrike" kern="1200" cap="none" spc="0" normalizeH="0" baseline="0" noProof="0" dirty="0">
                <a:ln>
                  <a:noFill/>
                </a:ln>
                <a:solidFill>
                  <a:srgbClr val="000000">
                    <a:lumMod val="65000"/>
                    <a:lumOff val="35000"/>
                  </a:srgbClr>
                </a:solidFill>
                <a:effectLst/>
                <a:uLnTx/>
                <a:uFillTx/>
                <a:latin typeface="Arial"/>
                <a:ea typeface="+mn-ea"/>
                <a:cs typeface="+mn-cs"/>
              </a:rPr>
              <a:t>national sample </a:t>
            </a:r>
            <a:r>
              <a:rPr kumimoji="0" lang="en-US" sz="1800" b="0" i="0" u="none" strike="noStrike" kern="1200" cap="none" spc="0" normalizeH="0" baseline="0" noProof="0" dirty="0">
                <a:ln>
                  <a:noFill/>
                </a:ln>
                <a:solidFill>
                  <a:srgbClr val="000000">
                    <a:lumMod val="65000"/>
                    <a:lumOff val="35000"/>
                  </a:srgbClr>
                </a:solidFill>
                <a:effectLst/>
                <a:uLnTx/>
                <a:uFillTx/>
                <a:latin typeface="Arial"/>
                <a:ea typeface="+mn-ea"/>
                <a:cs typeface="+mn-cs"/>
              </a:rPr>
              <a:t>of similar buildings</a:t>
            </a:r>
          </a:p>
        </p:txBody>
      </p:sp>
      <p:sp>
        <p:nvSpPr>
          <p:cNvPr id="22" name="Content Placeholder 5"/>
          <p:cNvSpPr txBox="1">
            <a:spLocks/>
          </p:cNvSpPr>
          <p:nvPr/>
        </p:nvSpPr>
        <p:spPr>
          <a:xfrm>
            <a:off x="3432801" y="3719077"/>
            <a:ext cx="1983146" cy="1327465"/>
          </a:xfrm>
          <a:prstGeom prst="rect">
            <a:avLst/>
          </a:prstGeom>
        </p:spPr>
        <p:txBody>
          <a:bodyPr vert="horz" lIns="91440" tIns="45720" rIns="91440" bIns="45720" rtlCol="0">
            <a:normAutofit/>
          </a:bodyPr>
          <a:lstStyle>
            <a:lvl1pPr marL="342900" indent="-34290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1pPr>
            <a:lvl2pPr marL="742950" indent="-28575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2pPr>
            <a:lvl3pPr marL="1143000" indent="-22860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3pPr>
            <a:lvl4pPr marL="1600200" indent="-22860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4pPr>
            <a:lvl5pPr marL="2057400" indent="-22860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base" latinLnBrk="0" hangingPunct="1">
              <a:lnSpc>
                <a:spcPts val="2000"/>
              </a:lnSpc>
              <a:spcBef>
                <a:spcPts val="600"/>
              </a:spcBef>
              <a:spcAft>
                <a:spcPct val="0"/>
              </a:spcAft>
              <a:buClr>
                <a:srgbClr val="4498D5"/>
              </a:buClr>
              <a:buSzTx/>
              <a:buFont typeface="Arial"/>
              <a:buNone/>
              <a:tabLst/>
              <a:defRPr/>
            </a:pPr>
            <a:r>
              <a:rPr kumimoji="0" lang="en-US" sz="1800" b="0" i="0" u="none" strike="noStrike" kern="1200" cap="none" spc="0" normalizeH="0" baseline="0" noProof="0" dirty="0">
                <a:ln>
                  <a:noFill/>
                </a:ln>
                <a:solidFill>
                  <a:srgbClr val="000000">
                    <a:lumMod val="65000"/>
                    <a:lumOff val="35000"/>
                  </a:srgbClr>
                </a:solidFill>
                <a:effectLst/>
                <a:uLnTx/>
                <a:uFillTx/>
                <a:latin typeface="Arial"/>
                <a:ea typeface="+mn-ea"/>
                <a:cs typeface="+mn-cs"/>
              </a:rPr>
              <a:t>Compare your buildings of a similar type to </a:t>
            </a:r>
            <a:r>
              <a:rPr kumimoji="0" lang="en-US" sz="1800" b="1" i="0" u="none" strike="noStrike" kern="1200" cap="none" spc="0" normalizeH="0" baseline="0" noProof="0" dirty="0">
                <a:ln>
                  <a:noFill/>
                </a:ln>
                <a:solidFill>
                  <a:srgbClr val="000000">
                    <a:lumMod val="65000"/>
                    <a:lumOff val="35000"/>
                  </a:srgbClr>
                </a:solidFill>
                <a:effectLst/>
                <a:uLnTx/>
                <a:uFillTx/>
                <a:latin typeface="Arial"/>
                <a:ea typeface="+mn-ea"/>
                <a:cs typeface="+mn-cs"/>
              </a:rPr>
              <a:t>each other</a:t>
            </a:r>
          </a:p>
        </p:txBody>
      </p:sp>
      <p:sp>
        <p:nvSpPr>
          <p:cNvPr id="23" name="Content Placeholder 5"/>
          <p:cNvSpPr txBox="1">
            <a:spLocks/>
          </p:cNvSpPr>
          <p:nvPr/>
        </p:nvSpPr>
        <p:spPr>
          <a:xfrm>
            <a:off x="5896366" y="3719077"/>
            <a:ext cx="2618984" cy="1787420"/>
          </a:xfrm>
          <a:prstGeom prst="rect">
            <a:avLst/>
          </a:prstGeom>
        </p:spPr>
        <p:txBody>
          <a:bodyPr vert="horz" lIns="91440" tIns="45720" rIns="91440" bIns="45720" rtlCol="0">
            <a:normAutofit/>
          </a:bodyPr>
          <a:lstStyle>
            <a:lvl1pPr marL="342900" indent="-34290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1pPr>
            <a:lvl2pPr marL="742950" indent="-28575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2pPr>
            <a:lvl3pPr marL="1143000" indent="-22860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3pPr>
            <a:lvl4pPr marL="1600200" indent="-22860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4pPr>
            <a:lvl5pPr marL="2057400" indent="-22860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base" latinLnBrk="0" hangingPunct="1">
              <a:lnSpc>
                <a:spcPts val="2000"/>
              </a:lnSpc>
              <a:spcBef>
                <a:spcPts val="600"/>
              </a:spcBef>
              <a:spcAft>
                <a:spcPct val="0"/>
              </a:spcAft>
              <a:buClr>
                <a:srgbClr val="4498D5"/>
              </a:buClr>
              <a:buSzTx/>
              <a:buFont typeface="Arial"/>
              <a:buNone/>
              <a:tabLst/>
              <a:defRPr/>
            </a:pPr>
            <a:r>
              <a:rPr kumimoji="0" lang="en-US" sz="1800" b="1" i="0" u="none" strike="noStrike" kern="1200" cap="none" spc="0" normalizeH="0" baseline="0" noProof="0" dirty="0">
                <a:ln>
                  <a:noFill/>
                </a:ln>
                <a:solidFill>
                  <a:srgbClr val="000000">
                    <a:lumMod val="65000"/>
                    <a:lumOff val="35000"/>
                  </a:srgbClr>
                </a:solidFill>
                <a:effectLst/>
                <a:uLnTx/>
                <a:uFillTx/>
                <a:latin typeface="Arial"/>
                <a:ea typeface="+mn-ea"/>
                <a:cs typeface="+mn-cs"/>
              </a:rPr>
              <a:t>Identify underperformers </a:t>
            </a:r>
            <a:r>
              <a:rPr kumimoji="0" lang="en-US" sz="1800" b="0" i="0" u="none" strike="noStrike" kern="1200" cap="none" spc="0" normalizeH="0" baseline="0" noProof="0" dirty="0">
                <a:ln>
                  <a:noFill/>
                </a:ln>
                <a:solidFill>
                  <a:srgbClr val="000000">
                    <a:lumMod val="65000"/>
                    <a:lumOff val="35000"/>
                  </a:srgbClr>
                </a:solidFill>
                <a:effectLst/>
                <a:uLnTx/>
                <a:uFillTx/>
                <a:latin typeface="Arial"/>
                <a:ea typeface="+mn-ea"/>
                <a:cs typeface="+mn-cs"/>
              </a:rPr>
              <a:t>in your portfolio and set priorities for the use of limited staff time and/or investment capital</a:t>
            </a:r>
          </a:p>
        </p:txBody>
      </p:sp>
      <p:grpSp>
        <p:nvGrpSpPr>
          <p:cNvPr id="29" name="Group 28"/>
          <p:cNvGrpSpPr/>
          <p:nvPr/>
        </p:nvGrpSpPr>
        <p:grpSpPr>
          <a:xfrm>
            <a:off x="3376578" y="2642715"/>
            <a:ext cx="2110074" cy="775903"/>
            <a:chOff x="3679104" y="4303733"/>
            <a:chExt cx="1384215" cy="559721"/>
          </a:xfrm>
        </p:grpSpPr>
        <p:pic>
          <p:nvPicPr>
            <p:cNvPr id="19" name="Picture 6" descr="https://d30y9cdsu7xlg0.cloudfront.net/png/65999-200.png"/>
            <p:cNvPicPr>
              <a:picLocks noChangeAspect="1" noChangeArrowheads="1"/>
            </p:cNvPicPr>
            <p:nvPr/>
          </p:nvPicPr>
          <p:blipFill>
            <a:blip r:embed="rId4" cstate="screen">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679104" y="4303733"/>
              <a:ext cx="559721" cy="55972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https://d30y9cdsu7xlg0.cloudfront.net/png/65999-200.png"/>
            <p:cNvPicPr>
              <a:picLocks noChangeAspect="1" noChangeArrowheads="1"/>
            </p:cNvPicPr>
            <p:nvPr/>
          </p:nvPicPr>
          <p:blipFill>
            <a:blip r:embed="rId4" cstate="screen">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091351" y="4303733"/>
              <a:ext cx="559721" cy="55972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ttps://d30y9cdsu7xlg0.cloudfront.net/png/65999-200.png"/>
            <p:cNvPicPr>
              <a:picLocks noChangeAspect="1" noChangeArrowheads="1"/>
            </p:cNvPicPr>
            <p:nvPr/>
          </p:nvPicPr>
          <p:blipFill>
            <a:blip r:embed="rId4" cstate="screen">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503598" y="4303733"/>
              <a:ext cx="559721" cy="5597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Group 39"/>
          <p:cNvGrpSpPr/>
          <p:nvPr/>
        </p:nvGrpSpPr>
        <p:grpSpPr>
          <a:xfrm>
            <a:off x="6136321" y="2150347"/>
            <a:ext cx="2230439" cy="1268271"/>
            <a:chOff x="3679104" y="3366921"/>
            <a:chExt cx="1479385" cy="944016"/>
          </a:xfrm>
        </p:grpSpPr>
        <p:grpSp>
          <p:nvGrpSpPr>
            <p:cNvPr id="41" name="Group 40"/>
            <p:cNvGrpSpPr/>
            <p:nvPr/>
          </p:nvGrpSpPr>
          <p:grpSpPr>
            <a:xfrm>
              <a:off x="3679104" y="3751216"/>
              <a:ext cx="1384215" cy="559721"/>
              <a:chOff x="3679104" y="4303733"/>
              <a:chExt cx="1384215" cy="559721"/>
            </a:xfrm>
          </p:grpSpPr>
          <p:pic>
            <p:nvPicPr>
              <p:cNvPr id="45" name="Picture 6" descr="https://d30y9cdsu7xlg0.cloudfront.net/png/65999-200.png"/>
              <p:cNvPicPr>
                <a:picLocks noChangeAspect="1" noChangeArrowheads="1"/>
              </p:cNvPicPr>
              <p:nvPr/>
            </p:nvPicPr>
            <p:blipFill>
              <a:blip r:embed="rId4"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679104" y="4303733"/>
                <a:ext cx="559721" cy="55972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descr="https://d30y9cdsu7xlg0.cloudfront.net/png/65999-200.png"/>
              <p:cNvPicPr>
                <a:picLocks noChangeAspect="1" noChangeArrowheads="1"/>
              </p:cNvPicPr>
              <p:nvPr/>
            </p:nvPicPr>
            <p:blipFill>
              <a:blip r:embed="rId4" cstate="screen">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091351" y="4303733"/>
                <a:ext cx="559721" cy="55972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6" descr="https://d30y9cdsu7xlg0.cloudfront.net/png/65999-200.png"/>
              <p:cNvPicPr>
                <a:picLocks noChangeAspect="1" noChangeArrowheads="1"/>
              </p:cNvPicPr>
              <p:nvPr/>
            </p:nvPicPr>
            <p:blipFill>
              <a:blip r:embed="rId4" cstate="screen">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503598" y="4303733"/>
                <a:ext cx="559721" cy="559721"/>
              </a:xfrm>
              <a:prstGeom prst="rect">
                <a:avLst/>
              </a:prstGeom>
              <a:noFill/>
              <a:extLst>
                <a:ext uri="{909E8E84-426E-40DD-AFC4-6F175D3DCCD1}">
                  <a14:hiddenFill xmlns:a14="http://schemas.microsoft.com/office/drawing/2010/main">
                    <a:solidFill>
                      <a:srgbClr val="FFFFFF"/>
                    </a:solidFill>
                  </a14:hiddenFill>
                </a:ext>
              </a:extLst>
            </p:spPr>
          </p:pic>
        </p:grpSp>
        <p:sp>
          <p:nvSpPr>
            <p:cNvPr id="42" name="Title 2"/>
            <p:cNvSpPr txBox="1">
              <a:spLocks/>
            </p:cNvSpPr>
            <p:nvPr/>
          </p:nvSpPr>
          <p:spPr>
            <a:xfrm>
              <a:off x="3776645" y="3366921"/>
              <a:ext cx="574819" cy="53780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1800" b="1" kern="1200">
                  <a:solidFill>
                    <a:srgbClr val="0070C0"/>
                  </a:solidFill>
                  <a:latin typeface="Univers" pitchFamily="34" charset="0"/>
                  <a:ea typeface="+mj-ea"/>
                  <a:cs typeface="+mj-cs"/>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j-ea"/>
                  <a:cs typeface="+mj-cs"/>
                </a:rPr>
                <a:t>73</a:t>
              </a:r>
            </a:p>
          </p:txBody>
        </p:sp>
        <p:sp>
          <p:nvSpPr>
            <p:cNvPr id="43" name="Title 2"/>
            <p:cNvSpPr txBox="1">
              <a:spLocks/>
            </p:cNvSpPr>
            <p:nvPr/>
          </p:nvSpPr>
          <p:spPr>
            <a:xfrm>
              <a:off x="4171423" y="3366921"/>
              <a:ext cx="574819" cy="53780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1800" b="1" kern="1200">
                  <a:solidFill>
                    <a:srgbClr val="0070C0"/>
                  </a:solidFill>
                  <a:latin typeface="Univers" pitchFamily="34" charset="0"/>
                  <a:ea typeface="+mj-ea"/>
                  <a:cs typeface="+mj-cs"/>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B0F0"/>
                  </a:solidFill>
                  <a:effectLst/>
                  <a:uLnTx/>
                  <a:uFillTx/>
                  <a:latin typeface="Arial" panose="020B0604020202020204" pitchFamily="34" charset="0"/>
                  <a:ea typeface="+mj-ea"/>
                  <a:cs typeface="+mj-cs"/>
                </a:rPr>
                <a:t>88</a:t>
              </a:r>
            </a:p>
          </p:txBody>
        </p:sp>
        <p:sp>
          <p:nvSpPr>
            <p:cNvPr id="44" name="Title 2"/>
            <p:cNvSpPr txBox="1">
              <a:spLocks/>
            </p:cNvSpPr>
            <p:nvPr/>
          </p:nvSpPr>
          <p:spPr>
            <a:xfrm>
              <a:off x="4583670" y="3366921"/>
              <a:ext cx="574819" cy="53780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1800" b="1" kern="1200">
                  <a:solidFill>
                    <a:srgbClr val="0070C0"/>
                  </a:solidFill>
                  <a:latin typeface="Univers" pitchFamily="34" charset="0"/>
                  <a:ea typeface="+mj-ea"/>
                  <a:cs typeface="+mj-cs"/>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3333CC"/>
                  </a:solidFill>
                  <a:effectLst/>
                  <a:uLnTx/>
                  <a:uFillTx/>
                  <a:latin typeface="Arial" panose="020B0604020202020204" pitchFamily="34" charset="0"/>
                  <a:ea typeface="+mj-ea"/>
                  <a:cs typeface="+mj-cs"/>
                </a:rPr>
                <a:t>21</a:t>
              </a:r>
            </a:p>
          </p:txBody>
        </p:sp>
      </p:grpSp>
    </p:spTree>
    <p:extLst>
      <p:ext uri="{BB962C8B-B14F-4D97-AF65-F5344CB8AC3E}">
        <p14:creationId xmlns:p14="http://schemas.microsoft.com/office/powerpoint/2010/main" val="3145971376"/>
      </p:ext>
    </p:extLst>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06522B-0D7B-469F-9459-97FFE9F62EA8}"/>
              </a:ext>
            </a:extLst>
          </p:cNvPr>
          <p:cNvSpPr>
            <a:spLocks noGrp="1"/>
          </p:cNvSpPr>
          <p:nvPr>
            <p:ph idx="1"/>
          </p:nvPr>
        </p:nvSpPr>
        <p:spPr>
          <a:xfrm>
            <a:off x="353528" y="1524000"/>
            <a:ext cx="7772400" cy="4114800"/>
          </a:xfrm>
        </p:spPr>
        <p:txBody>
          <a:bodyPr/>
          <a:lstStyle/>
          <a:p>
            <a:r>
              <a:rPr lang="en-US" dirty="0"/>
              <a:t>Energy Metrics:</a:t>
            </a:r>
          </a:p>
          <a:p>
            <a:pPr marL="457200" indent="-457200">
              <a:buFont typeface="Arial" panose="020B0604020202020204" pitchFamily="34" charset="0"/>
              <a:buChar char="•"/>
            </a:pPr>
            <a:r>
              <a:rPr lang="en-US" dirty="0"/>
              <a:t>Energy consumption per square foot</a:t>
            </a:r>
          </a:p>
          <a:p>
            <a:pPr marL="457200" indent="-457200">
              <a:buFont typeface="Arial" panose="020B0604020202020204" pitchFamily="34" charset="0"/>
              <a:buChar char="•"/>
            </a:pPr>
            <a:r>
              <a:rPr lang="en-US" dirty="0"/>
              <a:t>Energy consumption per person</a:t>
            </a:r>
          </a:p>
          <a:p>
            <a:pPr marL="457200" indent="-457200">
              <a:buFont typeface="Arial" panose="020B0604020202020204" pitchFamily="34" charset="0"/>
              <a:buChar char="•"/>
            </a:pPr>
            <a:r>
              <a:rPr lang="en-US" dirty="0"/>
              <a:t>Percent of renewable energy</a:t>
            </a:r>
          </a:p>
          <a:p>
            <a:pPr marL="457200" indent="-457200">
              <a:buFont typeface="Arial" panose="020B0604020202020204" pitchFamily="34" charset="0"/>
              <a:buChar char="•"/>
            </a:pPr>
            <a:endParaRPr lang="en-US" dirty="0"/>
          </a:p>
        </p:txBody>
      </p:sp>
      <p:sp>
        <p:nvSpPr>
          <p:cNvPr id="2" name="Title 1">
            <a:extLst>
              <a:ext uri="{FF2B5EF4-FFF2-40B4-BE49-F238E27FC236}">
                <a16:creationId xmlns:a16="http://schemas.microsoft.com/office/drawing/2014/main" id="{2CE2B93D-A68E-400D-BE29-0C451B1B60CB}"/>
              </a:ext>
            </a:extLst>
          </p:cNvPr>
          <p:cNvSpPr>
            <a:spLocks noGrp="1"/>
          </p:cNvSpPr>
          <p:nvPr>
            <p:ph type="title"/>
          </p:nvPr>
        </p:nvSpPr>
        <p:spPr/>
        <p:txBody>
          <a:bodyPr/>
          <a:lstStyle/>
          <a:p>
            <a:r>
              <a:rPr lang="en-US" dirty="0"/>
              <a:t>Common Benchmark Metrics </a:t>
            </a:r>
          </a:p>
        </p:txBody>
      </p:sp>
      <p:pic>
        <p:nvPicPr>
          <p:cNvPr id="16" name="Picture 15">
            <a:extLst>
              <a:ext uri="{FF2B5EF4-FFF2-40B4-BE49-F238E27FC236}">
                <a16:creationId xmlns:a16="http://schemas.microsoft.com/office/drawing/2014/main" id="{5EEC58D6-E77B-4219-AE3A-B2F848A65B3A}"/>
              </a:ext>
            </a:extLst>
          </p:cNvPr>
          <p:cNvPicPr>
            <a:picLocks noChangeAspect="1"/>
          </p:cNvPicPr>
          <p:nvPr/>
        </p:nvPicPr>
        <p:blipFill>
          <a:blip r:embed="rId3"/>
          <a:stretch>
            <a:fillRect/>
          </a:stretch>
        </p:blipFill>
        <p:spPr>
          <a:xfrm>
            <a:off x="3886200" y="3791010"/>
            <a:ext cx="4800600" cy="2813195"/>
          </a:xfrm>
          <a:prstGeom prst="rect">
            <a:avLst/>
          </a:prstGeom>
          <a:ln>
            <a:noFill/>
          </a:ln>
          <a:effectLst>
            <a:outerShdw blurRad="292100" dist="63500" dir="4860000" algn="tl" rotWithShape="0">
              <a:srgbClr val="333333">
                <a:alpha val="65000"/>
              </a:srgbClr>
            </a:outerShdw>
          </a:effectLst>
        </p:spPr>
      </p:pic>
    </p:spTree>
    <p:extLst>
      <p:ext uri="{BB962C8B-B14F-4D97-AF65-F5344CB8AC3E}">
        <p14:creationId xmlns:p14="http://schemas.microsoft.com/office/powerpoint/2010/main" val="3593708062"/>
      </p:ext>
    </p:extLst>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solidFill>
                  <a:schemeClr val="tx1"/>
                </a:solidFill>
              </a:rPr>
              <a:t>Energy Metrics</a:t>
            </a:r>
          </a:p>
        </p:txBody>
      </p:sp>
      <p:sp>
        <p:nvSpPr>
          <p:cNvPr id="5" name="Text Box 3">
            <a:extLst>
              <a:ext uri="{FF2B5EF4-FFF2-40B4-BE49-F238E27FC236}">
                <a16:creationId xmlns:a16="http://schemas.microsoft.com/office/drawing/2014/main" id="{5A422DCF-A0A1-426B-9D9D-C3EB1F7E7799}"/>
              </a:ext>
            </a:extLst>
          </p:cNvPr>
          <p:cNvSpPr txBox="1">
            <a:spLocks noChangeArrowheads="1"/>
          </p:cNvSpPr>
          <p:nvPr/>
        </p:nvSpPr>
        <p:spPr bwMode="auto">
          <a:xfrm>
            <a:off x="609600" y="1582341"/>
            <a:ext cx="7990840" cy="2215991"/>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accent1">
                    <a:lumMod val="50000"/>
                  </a:schemeClr>
                </a:solidFill>
                <a:effectLst/>
                <a:uLnTx/>
                <a:uFillTx/>
                <a:latin typeface="Arial"/>
                <a:ea typeface="+mn-ea"/>
                <a:cs typeface="Arial" pitchFamily="34" charset="0"/>
              </a:rPr>
              <a:t>Energy Use Intensity/Energy Utilization Index (EUI) </a:t>
            </a:r>
            <a:r>
              <a:rPr kumimoji="0" lang="en-US" sz="3200" b="0" i="0" u="none" strike="noStrike" kern="1200" cap="none" spc="0" normalizeH="0" baseline="0" noProof="0" dirty="0">
                <a:ln>
                  <a:noFill/>
                </a:ln>
                <a:solidFill>
                  <a:schemeClr val="accent1">
                    <a:lumMod val="50000"/>
                  </a:schemeClr>
                </a:solidFill>
                <a:effectLst/>
                <a:uLnTx/>
                <a:uFillTx/>
                <a:latin typeface="Arial"/>
                <a:ea typeface="+mn-ea"/>
                <a:cs typeface="Arial" pitchFamily="34" charset="0"/>
              </a:rPr>
              <a:t>- measure of the total energy consumption over the course of a year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7635"/>
              </a:solidFill>
              <a:effectLst/>
              <a:uLnTx/>
              <a:uFillTx/>
              <a:latin typeface="Arial"/>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pitchFamily="34" charset="0"/>
            </a:endParaRPr>
          </a:p>
        </p:txBody>
      </p:sp>
      <p:sp>
        <p:nvSpPr>
          <p:cNvPr id="6" name="TextBox 5">
            <a:extLst>
              <a:ext uri="{FF2B5EF4-FFF2-40B4-BE49-F238E27FC236}">
                <a16:creationId xmlns:a16="http://schemas.microsoft.com/office/drawing/2014/main" id="{1B055632-8247-463A-B70C-1266C003424C}"/>
              </a:ext>
            </a:extLst>
          </p:cNvPr>
          <p:cNvSpPr txBox="1"/>
          <p:nvPr/>
        </p:nvSpPr>
        <p:spPr>
          <a:xfrm>
            <a:off x="1614311" y="3952220"/>
            <a:ext cx="7529689" cy="132343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sng" strike="noStrike" kern="1200" cap="none" spc="0" normalizeH="0" baseline="0" noProof="0" dirty="0">
                <a:ln>
                  <a:noFill/>
                </a:ln>
                <a:solidFill>
                  <a:srgbClr val="000000"/>
                </a:solidFill>
                <a:effectLst/>
                <a:uLnTx/>
                <a:uFillTx/>
                <a:latin typeface="Arial"/>
                <a:ea typeface="+mn-ea"/>
                <a:cs typeface="Arial" pitchFamily="34" charset="0"/>
              </a:rPr>
              <a:t>   Energy Consumption (</a:t>
            </a:r>
            <a:r>
              <a:rPr kumimoji="0" lang="en-US" sz="4000" b="0" i="0" u="sng" strike="noStrike" kern="1200" cap="none" spc="0" normalizeH="0" baseline="0" noProof="0" dirty="0" err="1">
                <a:ln>
                  <a:noFill/>
                </a:ln>
                <a:solidFill>
                  <a:srgbClr val="000000"/>
                </a:solidFill>
                <a:effectLst/>
                <a:uLnTx/>
                <a:uFillTx/>
                <a:latin typeface="Arial"/>
                <a:ea typeface="+mn-ea"/>
                <a:cs typeface="Arial" pitchFamily="34" charset="0"/>
              </a:rPr>
              <a:t>kBtu</a:t>
            </a:r>
            <a:r>
              <a:rPr kumimoji="0" lang="en-US" sz="4000" b="0" i="0" u="sng" strike="noStrike" kern="1200" cap="none" spc="0" normalizeH="0" baseline="0" noProof="0" dirty="0">
                <a:ln>
                  <a:noFill/>
                </a:ln>
                <a:solidFill>
                  <a:srgbClr val="000000"/>
                </a:solidFill>
                <a:effectLst/>
                <a:uLnTx/>
                <a:uFillTx/>
                <a:latin typeface="Arial"/>
                <a:ea typeface="+mn-ea"/>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a:ea typeface="+mn-ea"/>
                <a:cs typeface="Arial" pitchFamily="34" charset="0"/>
              </a:rPr>
              <a:t>   Building Square Footage</a:t>
            </a:r>
          </a:p>
        </p:txBody>
      </p:sp>
      <p:sp>
        <p:nvSpPr>
          <p:cNvPr id="7" name="TextBox 6">
            <a:extLst>
              <a:ext uri="{FF2B5EF4-FFF2-40B4-BE49-F238E27FC236}">
                <a16:creationId xmlns:a16="http://schemas.microsoft.com/office/drawing/2014/main" id="{C25BB222-410B-4BA5-9252-E023411587E1}"/>
              </a:ext>
            </a:extLst>
          </p:cNvPr>
          <p:cNvSpPr txBox="1"/>
          <p:nvPr/>
        </p:nvSpPr>
        <p:spPr>
          <a:xfrm>
            <a:off x="228600" y="3797117"/>
            <a:ext cx="1916854" cy="156966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  </a:t>
            </a:r>
            <a:r>
              <a:rPr kumimoji="0" lang="en-US" sz="9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a:t>
            </a:r>
          </a:p>
        </p:txBody>
      </p:sp>
      <p:sp>
        <p:nvSpPr>
          <p:cNvPr id="2" name="TextBox 1">
            <a:extLst>
              <a:ext uri="{FF2B5EF4-FFF2-40B4-BE49-F238E27FC236}">
                <a16:creationId xmlns:a16="http://schemas.microsoft.com/office/drawing/2014/main" id="{20F9F47F-A3AC-4F9B-A866-7F0BA3CAA804}"/>
              </a:ext>
            </a:extLst>
          </p:cNvPr>
          <p:cNvSpPr txBox="1"/>
          <p:nvPr/>
        </p:nvSpPr>
        <p:spPr>
          <a:xfrm>
            <a:off x="457200" y="5782275"/>
            <a:ext cx="8229600"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effectLst/>
                <a:uLnTx/>
                <a:uFillTx/>
                <a:latin typeface="Arial"/>
                <a:ea typeface="+mn-ea"/>
                <a:cs typeface="Arial" pitchFamily="34" charset="0"/>
              </a:rPr>
              <a:t>The Lower The EUI, The More Efficient Your Building Is</a:t>
            </a:r>
          </a:p>
        </p:txBody>
      </p:sp>
    </p:spTree>
    <p:extLst>
      <p:ext uri="{BB962C8B-B14F-4D97-AF65-F5344CB8AC3E}">
        <p14:creationId xmlns:p14="http://schemas.microsoft.com/office/powerpoint/2010/main" val="674939837"/>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226" name="Rectangle 2">
            <a:extLst>
              <a:ext uri="{FF2B5EF4-FFF2-40B4-BE49-F238E27FC236}">
                <a16:creationId xmlns:a16="http://schemas.microsoft.com/office/drawing/2014/main" id="{C9CED5E8-E35F-44C8-8112-7228BBE42D74}"/>
              </a:ext>
            </a:extLst>
          </p:cNvPr>
          <p:cNvSpPr>
            <a:spLocks noGrp="1" noChangeArrowheads="1"/>
          </p:cNvSpPr>
          <p:nvPr>
            <p:ph type="title"/>
          </p:nvPr>
        </p:nvSpPr>
        <p:spPr/>
        <p:txBody>
          <a:bodyPr/>
          <a:lstStyle/>
          <a:p>
            <a:r>
              <a:rPr lang="en-US" altLang="en-US" dirty="0"/>
              <a:t>Building a Plan</a:t>
            </a:r>
            <a:br>
              <a:rPr lang="en-US" altLang="en-US" dirty="0"/>
            </a:br>
            <a:r>
              <a:rPr lang="en-US" altLang="en-US" dirty="0"/>
              <a:t>for Your Facilities</a:t>
            </a:r>
          </a:p>
        </p:txBody>
      </p:sp>
      <p:graphicFrame>
        <p:nvGraphicFramePr>
          <p:cNvPr id="6" name="Diagram 5">
            <a:extLst>
              <a:ext uri="{FF2B5EF4-FFF2-40B4-BE49-F238E27FC236}">
                <a16:creationId xmlns:a16="http://schemas.microsoft.com/office/drawing/2014/main" id="{B4631A00-1115-4A08-A17A-802BA0E6B9F9}"/>
              </a:ext>
            </a:extLst>
          </p:cNvPr>
          <p:cNvGraphicFramePr/>
          <p:nvPr/>
        </p:nvGraphicFramePr>
        <p:xfrm>
          <a:off x="1941277" y="1763251"/>
          <a:ext cx="6441999" cy="34397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a:extLst>
              <a:ext uri="{FF2B5EF4-FFF2-40B4-BE49-F238E27FC236}">
                <a16:creationId xmlns:a16="http://schemas.microsoft.com/office/drawing/2014/main" id="{8509765F-ECB5-E492-FB02-5EFCE7ABF304}"/>
              </a:ext>
            </a:extLst>
          </p:cNvPr>
          <p:cNvGrpSpPr/>
          <p:nvPr/>
        </p:nvGrpSpPr>
        <p:grpSpPr>
          <a:xfrm>
            <a:off x="838200" y="1806749"/>
            <a:ext cx="1135841" cy="3527251"/>
            <a:chOff x="1294856" y="1730549"/>
            <a:chExt cx="1135841" cy="3527251"/>
          </a:xfrm>
        </p:grpSpPr>
        <p:pic>
          <p:nvPicPr>
            <p:cNvPr id="10" name="Picture 9">
              <a:extLst>
                <a:ext uri="{FF2B5EF4-FFF2-40B4-BE49-F238E27FC236}">
                  <a16:creationId xmlns:a16="http://schemas.microsoft.com/office/drawing/2014/main" id="{418D8FAD-348A-44DD-98BA-799ACC481F0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338" t="58674" r="21882" b="7019"/>
            <a:stretch/>
          </p:blipFill>
          <p:spPr>
            <a:xfrm>
              <a:off x="1295401" y="3505200"/>
              <a:ext cx="1135296" cy="1752600"/>
            </a:xfrm>
            <a:prstGeom prst="rect">
              <a:avLst/>
            </a:prstGeom>
          </p:spPr>
        </p:pic>
        <p:pic>
          <p:nvPicPr>
            <p:cNvPr id="2" name="Picture 1">
              <a:extLst>
                <a:ext uri="{FF2B5EF4-FFF2-40B4-BE49-F238E27FC236}">
                  <a16:creationId xmlns:a16="http://schemas.microsoft.com/office/drawing/2014/main" id="{65DE3D0A-CCE1-1FC4-8881-4CC907984EE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338" t="58674" r="21882" b="7019"/>
            <a:stretch/>
          </p:blipFill>
          <p:spPr>
            <a:xfrm>
              <a:off x="1294856" y="1730549"/>
              <a:ext cx="1135296" cy="1752600"/>
            </a:xfrm>
            <a:prstGeom prst="rect">
              <a:avLst/>
            </a:prstGeom>
          </p:spPr>
        </p:pic>
      </p:grpSp>
    </p:spTree>
    <p:extLst>
      <p:ext uri="{BB962C8B-B14F-4D97-AF65-F5344CB8AC3E}">
        <p14:creationId xmlns:p14="http://schemas.microsoft.com/office/powerpoint/2010/main" val="2276138235"/>
      </p:ext>
    </p:extLst>
  </p:cSld>
  <p:clrMapOvr>
    <a:masterClrMapping/>
  </p:clrMapOvr>
  <p:transition>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7D40B73-5727-0DE3-7F9E-AC48CC53455C}"/>
              </a:ext>
            </a:extLst>
          </p:cNvPr>
          <p:cNvGraphicFramePr>
            <a:graphicFrameLocks noGrp="1"/>
          </p:cNvGraphicFramePr>
          <p:nvPr>
            <p:ph idx="1"/>
            <p:extLst>
              <p:ext uri="{D42A27DB-BD31-4B8C-83A1-F6EECF244321}">
                <p14:modId xmlns:p14="http://schemas.microsoft.com/office/powerpoint/2010/main" val="3879340292"/>
              </p:ext>
            </p:extLst>
          </p:nvPr>
        </p:nvGraphicFramePr>
        <p:xfrm>
          <a:off x="685800" y="1828800"/>
          <a:ext cx="7772400" cy="38656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895BF46D-3226-484F-932E-C4DC797BCB7C}"/>
              </a:ext>
            </a:extLst>
          </p:cNvPr>
          <p:cNvSpPr>
            <a:spLocks noGrp="1"/>
          </p:cNvSpPr>
          <p:nvPr>
            <p:ph type="title"/>
          </p:nvPr>
        </p:nvSpPr>
        <p:spPr/>
        <p:txBody>
          <a:bodyPr/>
          <a:lstStyle/>
          <a:p>
            <a:r>
              <a:rPr lang="en-US" dirty="0"/>
              <a:t>Energy Utilization Index </a:t>
            </a:r>
          </a:p>
        </p:txBody>
      </p:sp>
    </p:spTree>
    <p:extLst>
      <p:ext uri="{BB962C8B-B14F-4D97-AF65-F5344CB8AC3E}">
        <p14:creationId xmlns:p14="http://schemas.microsoft.com/office/powerpoint/2010/main" val="768767013"/>
      </p:ext>
    </p:extLst>
  </p:cSld>
  <p:clrMapOvr>
    <a:masterClrMapping/>
  </p:clrMapOvr>
  <p:transition>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0982A2-B40B-43A4-A0B0-6C5FE5D57D63}"/>
              </a:ext>
            </a:extLst>
          </p:cNvPr>
          <p:cNvSpPr>
            <a:spLocks noGrp="1"/>
          </p:cNvSpPr>
          <p:nvPr>
            <p:ph idx="1"/>
          </p:nvPr>
        </p:nvSpPr>
        <p:spPr>
          <a:xfrm>
            <a:off x="-15618" y="6172200"/>
            <a:ext cx="9159617" cy="990600"/>
          </a:xfrm>
        </p:spPr>
        <p:txBody>
          <a:bodyPr/>
          <a:lstStyle/>
          <a:p>
            <a:pPr algn="ctr"/>
            <a:r>
              <a:rPr lang="en-US" dirty="0"/>
              <a:t>How do you know if your EUI is good or bad?</a:t>
            </a:r>
          </a:p>
        </p:txBody>
      </p:sp>
      <p:sp>
        <p:nvSpPr>
          <p:cNvPr id="2" name="Title 1">
            <a:extLst>
              <a:ext uri="{FF2B5EF4-FFF2-40B4-BE49-F238E27FC236}">
                <a16:creationId xmlns:a16="http://schemas.microsoft.com/office/drawing/2014/main" id="{F547F640-6292-4682-9791-AE123D45ED87}"/>
              </a:ext>
            </a:extLst>
          </p:cNvPr>
          <p:cNvSpPr>
            <a:spLocks noGrp="1"/>
          </p:cNvSpPr>
          <p:nvPr>
            <p:ph type="title"/>
          </p:nvPr>
        </p:nvSpPr>
        <p:spPr>
          <a:xfrm>
            <a:off x="145236" y="143827"/>
            <a:ext cx="6629400" cy="990600"/>
          </a:xfrm>
        </p:spPr>
        <p:txBody>
          <a:bodyPr/>
          <a:lstStyle/>
          <a:p>
            <a:r>
              <a:rPr lang="en-US" dirty="0"/>
              <a:t>Energy Utilization Index</a:t>
            </a:r>
          </a:p>
        </p:txBody>
      </p:sp>
      <p:grpSp>
        <p:nvGrpSpPr>
          <p:cNvPr id="89" name="Group 88">
            <a:extLst>
              <a:ext uri="{FF2B5EF4-FFF2-40B4-BE49-F238E27FC236}">
                <a16:creationId xmlns:a16="http://schemas.microsoft.com/office/drawing/2014/main" id="{733B50FC-8932-448F-9D75-214C229213BD}"/>
              </a:ext>
            </a:extLst>
          </p:cNvPr>
          <p:cNvGrpSpPr/>
          <p:nvPr/>
        </p:nvGrpSpPr>
        <p:grpSpPr>
          <a:xfrm>
            <a:off x="-62953" y="1752600"/>
            <a:ext cx="7712541" cy="4423946"/>
            <a:chOff x="1534042" y="1099978"/>
            <a:chExt cx="9716716" cy="5573552"/>
          </a:xfrm>
        </p:grpSpPr>
        <p:grpSp>
          <p:nvGrpSpPr>
            <p:cNvPr id="90" name="Group 89">
              <a:extLst>
                <a:ext uri="{FF2B5EF4-FFF2-40B4-BE49-F238E27FC236}">
                  <a16:creationId xmlns:a16="http://schemas.microsoft.com/office/drawing/2014/main" id="{00F47841-7815-49F5-9329-0F0FDA258034}"/>
                </a:ext>
              </a:extLst>
            </p:cNvPr>
            <p:cNvGrpSpPr/>
            <p:nvPr/>
          </p:nvGrpSpPr>
          <p:grpSpPr>
            <a:xfrm>
              <a:off x="3545256" y="1099978"/>
              <a:ext cx="7705502" cy="5573552"/>
              <a:chOff x="3545256" y="1099978"/>
              <a:chExt cx="7705502" cy="5573552"/>
            </a:xfrm>
          </p:grpSpPr>
          <p:grpSp>
            <p:nvGrpSpPr>
              <p:cNvPr id="115" name="Group 114">
                <a:extLst>
                  <a:ext uri="{FF2B5EF4-FFF2-40B4-BE49-F238E27FC236}">
                    <a16:creationId xmlns:a16="http://schemas.microsoft.com/office/drawing/2014/main" id="{B293F22F-07FA-4055-9743-2F0D4FB598C3}"/>
                  </a:ext>
                </a:extLst>
              </p:cNvPr>
              <p:cNvGrpSpPr/>
              <p:nvPr/>
            </p:nvGrpSpPr>
            <p:grpSpPr>
              <a:xfrm>
                <a:off x="3545256" y="1099978"/>
                <a:ext cx="7705502" cy="5573552"/>
                <a:chOff x="3545256" y="1099978"/>
                <a:chExt cx="7705502" cy="5573552"/>
              </a:xfrm>
            </p:grpSpPr>
            <p:sp>
              <p:nvSpPr>
                <p:cNvPr id="155" name="Rounded Rectangle 15">
                  <a:extLst>
                    <a:ext uri="{FF2B5EF4-FFF2-40B4-BE49-F238E27FC236}">
                      <a16:creationId xmlns:a16="http://schemas.microsoft.com/office/drawing/2014/main" id="{AE705986-4182-457C-86C7-7AF5C6BF152B}"/>
                    </a:ext>
                  </a:extLst>
                </p:cNvPr>
                <p:cNvSpPr/>
                <p:nvPr/>
              </p:nvSpPr>
              <p:spPr>
                <a:xfrm>
                  <a:off x="3545256" y="1388975"/>
                  <a:ext cx="7705502" cy="5284555"/>
                </a:xfrm>
                <a:prstGeom prst="roundRect">
                  <a:avLst>
                    <a:gd name="adj" fmla="val 4677"/>
                  </a:avLst>
                </a:prstGeom>
                <a:solidFill>
                  <a:srgbClr val="116FC5"/>
                </a:solidFill>
                <a:ln w="12700" cap="flat" cmpd="sng" algn="ctr">
                  <a:noFill/>
                  <a:prstDash val="solid"/>
                  <a:miter lim="800000"/>
                </a:ln>
                <a:effectLst/>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Arial" pitchFamily="34" charset="0"/>
                  </a:endParaRPr>
                </a:p>
              </p:txBody>
            </p:sp>
            <p:sp>
              <p:nvSpPr>
                <p:cNvPr id="156" name="Rectangle 155">
                  <a:extLst>
                    <a:ext uri="{FF2B5EF4-FFF2-40B4-BE49-F238E27FC236}">
                      <a16:creationId xmlns:a16="http://schemas.microsoft.com/office/drawing/2014/main" id="{541CDB7B-C0F4-4281-BE2E-1E2F322E8A06}"/>
                    </a:ext>
                  </a:extLst>
                </p:cNvPr>
                <p:cNvSpPr/>
                <p:nvPr/>
              </p:nvSpPr>
              <p:spPr>
                <a:xfrm>
                  <a:off x="3840355" y="1911812"/>
                  <a:ext cx="7118134" cy="4569192"/>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IN" sz="1350" b="0" i="0" u="none" strike="noStrike" kern="1200" cap="none" spc="0" normalizeH="0" baseline="0" noProof="0" dirty="0">
                      <a:ln>
                        <a:noFill/>
                      </a:ln>
                      <a:solidFill>
                        <a:prstClr val="white"/>
                      </a:solidFill>
                      <a:effectLst/>
                      <a:uLnTx/>
                      <a:uFillTx/>
                      <a:latin typeface="Calibri" panose="020F0502020204030204"/>
                      <a:ea typeface="+mn-ea"/>
                      <a:cs typeface="+mn-cs"/>
                    </a:rPr>
                    <a:t>ddddd</a:t>
                  </a:r>
                </a:p>
              </p:txBody>
            </p:sp>
            <p:grpSp>
              <p:nvGrpSpPr>
                <p:cNvPr id="157" name="Group 156">
                  <a:extLst>
                    <a:ext uri="{FF2B5EF4-FFF2-40B4-BE49-F238E27FC236}">
                      <a16:creationId xmlns:a16="http://schemas.microsoft.com/office/drawing/2014/main" id="{337C1228-B3B4-4BA2-8517-7173FCCC60E2}"/>
                    </a:ext>
                  </a:extLst>
                </p:cNvPr>
                <p:cNvGrpSpPr/>
                <p:nvPr/>
              </p:nvGrpSpPr>
              <p:grpSpPr>
                <a:xfrm>
                  <a:off x="5893074" y="1099978"/>
                  <a:ext cx="3009869" cy="854787"/>
                  <a:chOff x="3052763" y="536374"/>
                  <a:chExt cx="2771774" cy="787169"/>
                </a:xfrm>
              </p:grpSpPr>
              <p:sp>
                <p:nvSpPr>
                  <p:cNvPr id="158" name="Rectangle 157">
                    <a:extLst>
                      <a:ext uri="{FF2B5EF4-FFF2-40B4-BE49-F238E27FC236}">
                        <a16:creationId xmlns:a16="http://schemas.microsoft.com/office/drawing/2014/main" id="{4020B960-5FEA-4B23-B052-0A2235CB1455}"/>
                      </a:ext>
                    </a:extLst>
                  </p:cNvPr>
                  <p:cNvSpPr/>
                  <p:nvPr/>
                </p:nvSpPr>
                <p:spPr>
                  <a:xfrm>
                    <a:off x="3244373" y="536374"/>
                    <a:ext cx="2388551" cy="285310"/>
                  </a:xfrm>
                  <a:prstGeom prst="rect">
                    <a:avLst/>
                  </a:prstGeom>
                  <a:solidFill>
                    <a:srgbClr val="349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IN"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59" name="Group 158">
                    <a:extLst>
                      <a:ext uri="{FF2B5EF4-FFF2-40B4-BE49-F238E27FC236}">
                        <a16:creationId xmlns:a16="http://schemas.microsoft.com/office/drawing/2014/main" id="{AD1B146D-0258-43AC-B1D6-869CF7E6BD0E}"/>
                      </a:ext>
                    </a:extLst>
                  </p:cNvPr>
                  <p:cNvGrpSpPr/>
                  <p:nvPr/>
                </p:nvGrpSpPr>
                <p:grpSpPr>
                  <a:xfrm>
                    <a:off x="3052763" y="598191"/>
                    <a:ext cx="2771774" cy="725352"/>
                    <a:chOff x="3052763" y="598191"/>
                    <a:chExt cx="2771774" cy="725352"/>
                  </a:xfrm>
                </p:grpSpPr>
                <p:sp>
                  <p:nvSpPr>
                    <p:cNvPr id="160" name="Freeform: Shape 159">
                      <a:extLst>
                        <a:ext uri="{FF2B5EF4-FFF2-40B4-BE49-F238E27FC236}">
                          <a16:creationId xmlns:a16="http://schemas.microsoft.com/office/drawing/2014/main" id="{56052142-C167-422D-AAF4-A7E5634E39E9}"/>
                        </a:ext>
                      </a:extLst>
                    </p:cNvPr>
                    <p:cNvSpPr/>
                    <p:nvPr/>
                  </p:nvSpPr>
                  <p:spPr>
                    <a:xfrm>
                      <a:off x="3052763" y="651481"/>
                      <a:ext cx="2771774" cy="672062"/>
                    </a:xfrm>
                    <a:custGeom>
                      <a:avLst/>
                      <a:gdLst>
                        <a:gd name="connsiteX0" fmla="*/ 123142 w 2647042"/>
                        <a:gd name="connsiteY0" fmla="*/ 0 h 672062"/>
                        <a:gd name="connsiteX1" fmla="*/ 2523900 w 2647042"/>
                        <a:gd name="connsiteY1" fmla="*/ 0 h 672062"/>
                        <a:gd name="connsiteX2" fmla="*/ 2647042 w 2647042"/>
                        <a:gd name="connsiteY2" fmla="*/ 123142 h 672062"/>
                        <a:gd name="connsiteX3" fmla="*/ 2647042 w 2647042"/>
                        <a:gd name="connsiteY3" fmla="*/ 548920 h 672062"/>
                        <a:gd name="connsiteX4" fmla="*/ 2523900 w 2647042"/>
                        <a:gd name="connsiteY4" fmla="*/ 672062 h 672062"/>
                        <a:gd name="connsiteX5" fmla="*/ 123142 w 2647042"/>
                        <a:gd name="connsiteY5" fmla="*/ 672062 h 672062"/>
                        <a:gd name="connsiteX6" fmla="*/ 0 w 2647042"/>
                        <a:gd name="connsiteY6" fmla="*/ 548920 h 672062"/>
                        <a:gd name="connsiteX7" fmla="*/ 0 w 2647042"/>
                        <a:gd name="connsiteY7" fmla="*/ 123142 h 672062"/>
                        <a:gd name="connsiteX8" fmla="*/ 123142 w 2647042"/>
                        <a:gd name="connsiteY8" fmla="*/ 0 h 672062"/>
                        <a:gd name="connsiteX9" fmla="*/ 173607 w 2647042"/>
                        <a:gd name="connsiteY9" fmla="*/ 76553 h 672062"/>
                        <a:gd name="connsiteX10" fmla="*/ 80838 w 2647042"/>
                        <a:gd name="connsiteY10" fmla="*/ 169322 h 672062"/>
                        <a:gd name="connsiteX11" fmla="*/ 80838 w 2647042"/>
                        <a:gd name="connsiteY11" fmla="*/ 502740 h 672062"/>
                        <a:gd name="connsiteX12" fmla="*/ 173607 w 2647042"/>
                        <a:gd name="connsiteY12" fmla="*/ 595509 h 672062"/>
                        <a:gd name="connsiteX13" fmla="*/ 2473436 w 2647042"/>
                        <a:gd name="connsiteY13" fmla="*/ 595509 h 672062"/>
                        <a:gd name="connsiteX14" fmla="*/ 2566205 w 2647042"/>
                        <a:gd name="connsiteY14" fmla="*/ 502740 h 672062"/>
                        <a:gd name="connsiteX15" fmla="*/ 2566205 w 2647042"/>
                        <a:gd name="connsiteY15" fmla="*/ 169322 h 672062"/>
                        <a:gd name="connsiteX16" fmla="*/ 2473436 w 2647042"/>
                        <a:gd name="connsiteY16" fmla="*/ 76553 h 672062"/>
                        <a:gd name="connsiteX17" fmla="*/ 173607 w 2647042"/>
                        <a:gd name="connsiteY17" fmla="*/ 76553 h 672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47042" h="672062">
                          <a:moveTo>
                            <a:pt x="123142" y="0"/>
                          </a:moveTo>
                          <a:lnTo>
                            <a:pt x="2523900" y="0"/>
                          </a:lnTo>
                          <a:cubicBezTo>
                            <a:pt x="2591909" y="0"/>
                            <a:pt x="2647042" y="55133"/>
                            <a:pt x="2647042" y="123142"/>
                          </a:cubicBezTo>
                          <a:lnTo>
                            <a:pt x="2647042" y="548920"/>
                          </a:lnTo>
                          <a:cubicBezTo>
                            <a:pt x="2647042" y="616929"/>
                            <a:pt x="2591909" y="672062"/>
                            <a:pt x="2523900" y="672062"/>
                          </a:cubicBezTo>
                          <a:lnTo>
                            <a:pt x="123142" y="672062"/>
                          </a:lnTo>
                          <a:cubicBezTo>
                            <a:pt x="55133" y="672062"/>
                            <a:pt x="0" y="616929"/>
                            <a:pt x="0" y="548920"/>
                          </a:cubicBezTo>
                          <a:lnTo>
                            <a:pt x="0" y="123142"/>
                          </a:lnTo>
                          <a:cubicBezTo>
                            <a:pt x="0" y="55133"/>
                            <a:pt x="55133" y="0"/>
                            <a:pt x="123142" y="0"/>
                          </a:cubicBezTo>
                          <a:close/>
                          <a:moveTo>
                            <a:pt x="173607" y="76553"/>
                          </a:moveTo>
                          <a:cubicBezTo>
                            <a:pt x="122372" y="76553"/>
                            <a:pt x="80838" y="118087"/>
                            <a:pt x="80838" y="169322"/>
                          </a:cubicBezTo>
                          <a:lnTo>
                            <a:pt x="80838" y="502740"/>
                          </a:lnTo>
                          <a:cubicBezTo>
                            <a:pt x="80838" y="553975"/>
                            <a:pt x="122372" y="595509"/>
                            <a:pt x="173607" y="595509"/>
                          </a:cubicBezTo>
                          <a:lnTo>
                            <a:pt x="2473436" y="595509"/>
                          </a:lnTo>
                          <a:cubicBezTo>
                            <a:pt x="2524671" y="595509"/>
                            <a:pt x="2566205" y="553975"/>
                            <a:pt x="2566205" y="502740"/>
                          </a:cubicBezTo>
                          <a:lnTo>
                            <a:pt x="2566205" y="169322"/>
                          </a:lnTo>
                          <a:cubicBezTo>
                            <a:pt x="2566205" y="118087"/>
                            <a:pt x="2524671" y="76553"/>
                            <a:pt x="2473436" y="76553"/>
                          </a:cubicBezTo>
                          <a:lnTo>
                            <a:pt x="173607" y="76553"/>
                          </a:lnTo>
                          <a:close/>
                        </a:path>
                      </a:pathLst>
                    </a:cu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IN"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61" name="Group 160">
                      <a:extLst>
                        <a:ext uri="{FF2B5EF4-FFF2-40B4-BE49-F238E27FC236}">
                          <a16:creationId xmlns:a16="http://schemas.microsoft.com/office/drawing/2014/main" id="{4077EB8F-437B-46E8-B050-C71D2DD94E44}"/>
                        </a:ext>
                      </a:extLst>
                    </p:cNvPr>
                    <p:cNvGrpSpPr/>
                    <p:nvPr/>
                  </p:nvGrpSpPr>
                  <p:grpSpPr>
                    <a:xfrm>
                      <a:off x="3359227" y="598191"/>
                      <a:ext cx="2158847" cy="161676"/>
                      <a:chOff x="3632598" y="678259"/>
                      <a:chExt cx="1621632" cy="121444"/>
                    </a:xfrm>
                  </p:grpSpPr>
                  <p:sp>
                    <p:nvSpPr>
                      <p:cNvPr id="162" name="Rectangle 161">
                        <a:extLst>
                          <a:ext uri="{FF2B5EF4-FFF2-40B4-BE49-F238E27FC236}">
                            <a16:creationId xmlns:a16="http://schemas.microsoft.com/office/drawing/2014/main" id="{D58319FD-C0B2-44C1-967D-B66493DB6E29}"/>
                          </a:ext>
                        </a:extLst>
                      </p:cNvPr>
                      <p:cNvSpPr/>
                      <p:nvPr/>
                    </p:nvSpPr>
                    <p:spPr>
                      <a:xfrm>
                        <a:off x="3632598" y="678259"/>
                        <a:ext cx="364332" cy="121444"/>
                      </a:xfrm>
                      <a:prstGeom prst="rect">
                        <a:avLst/>
                      </a:prstGeom>
                      <a:solidFill>
                        <a:srgbClr val="87B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IN"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3" name="Rectangle 162">
                        <a:extLst>
                          <a:ext uri="{FF2B5EF4-FFF2-40B4-BE49-F238E27FC236}">
                            <a16:creationId xmlns:a16="http://schemas.microsoft.com/office/drawing/2014/main" id="{2FB1DEB3-EC59-413D-B5DF-304027D41B80}"/>
                          </a:ext>
                        </a:extLst>
                      </p:cNvPr>
                      <p:cNvSpPr/>
                      <p:nvPr/>
                    </p:nvSpPr>
                    <p:spPr>
                      <a:xfrm>
                        <a:off x="4889898" y="678259"/>
                        <a:ext cx="364332" cy="121444"/>
                      </a:xfrm>
                      <a:prstGeom prst="rect">
                        <a:avLst/>
                      </a:prstGeom>
                      <a:solidFill>
                        <a:srgbClr val="87B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IN"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grpSp>
          <p:grpSp>
            <p:nvGrpSpPr>
              <p:cNvPr id="116" name="Group 115">
                <a:extLst>
                  <a:ext uri="{FF2B5EF4-FFF2-40B4-BE49-F238E27FC236}">
                    <a16:creationId xmlns:a16="http://schemas.microsoft.com/office/drawing/2014/main" id="{0FAD09BD-8520-4A08-AB25-7EDF158D736E}"/>
                  </a:ext>
                </a:extLst>
              </p:cNvPr>
              <p:cNvGrpSpPr/>
              <p:nvPr/>
            </p:nvGrpSpPr>
            <p:grpSpPr>
              <a:xfrm>
                <a:off x="4368919" y="2259018"/>
                <a:ext cx="6189243" cy="2680161"/>
                <a:chOff x="4359685" y="2295962"/>
                <a:chExt cx="6189243" cy="2680161"/>
              </a:xfrm>
            </p:grpSpPr>
            <p:grpSp>
              <p:nvGrpSpPr>
                <p:cNvPr id="149" name="Group 148">
                  <a:extLst>
                    <a:ext uri="{FF2B5EF4-FFF2-40B4-BE49-F238E27FC236}">
                      <a16:creationId xmlns:a16="http://schemas.microsoft.com/office/drawing/2014/main" id="{B35EE693-CEBF-4EC9-B813-D3EAA6D0F911}"/>
                    </a:ext>
                  </a:extLst>
                </p:cNvPr>
                <p:cNvGrpSpPr/>
                <p:nvPr/>
              </p:nvGrpSpPr>
              <p:grpSpPr>
                <a:xfrm>
                  <a:off x="4359685" y="2295962"/>
                  <a:ext cx="6169656" cy="445810"/>
                  <a:chOff x="4359799" y="2342142"/>
                  <a:chExt cx="6169655" cy="445811"/>
                </a:xfrm>
              </p:grpSpPr>
              <p:sp>
                <p:nvSpPr>
                  <p:cNvPr id="151" name="Freeform: Shape 150">
                    <a:extLst>
                      <a:ext uri="{FF2B5EF4-FFF2-40B4-BE49-F238E27FC236}">
                        <a16:creationId xmlns:a16="http://schemas.microsoft.com/office/drawing/2014/main" id="{06EE9571-B437-4E3E-A169-ED7040F95B45}"/>
                      </a:ext>
                    </a:extLst>
                  </p:cNvPr>
                  <p:cNvSpPr/>
                  <p:nvPr/>
                </p:nvSpPr>
                <p:spPr>
                  <a:xfrm flipH="1" flipV="1">
                    <a:off x="4786066" y="2734218"/>
                    <a:ext cx="5743388" cy="45719"/>
                  </a:xfrm>
                  <a:custGeom>
                    <a:avLst/>
                    <a:gdLst>
                      <a:gd name="connsiteX0" fmla="*/ 0 w 4787900"/>
                      <a:gd name="connsiteY0" fmla="*/ 0 h 0"/>
                      <a:gd name="connsiteX1" fmla="*/ 4787900 w 4787900"/>
                      <a:gd name="connsiteY1" fmla="*/ 0 h 0"/>
                    </a:gdLst>
                    <a:ahLst/>
                    <a:cxnLst>
                      <a:cxn ang="0">
                        <a:pos x="connsiteX0" y="connsiteY0"/>
                      </a:cxn>
                      <a:cxn ang="0">
                        <a:pos x="connsiteX1" y="connsiteY1"/>
                      </a:cxn>
                    </a:cxnLst>
                    <a:rect l="l" t="t" r="r" b="b"/>
                    <a:pathLst>
                      <a:path w="4787900">
                        <a:moveTo>
                          <a:pt x="0" y="0"/>
                        </a:moveTo>
                        <a:lnTo>
                          <a:pt x="4787900" y="0"/>
                        </a:lnTo>
                      </a:path>
                    </a:pathLst>
                  </a:custGeom>
                  <a:noFill/>
                  <a:ln w="63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IN"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3" name="Frame 152">
                    <a:extLst>
                      <a:ext uri="{FF2B5EF4-FFF2-40B4-BE49-F238E27FC236}">
                        <a16:creationId xmlns:a16="http://schemas.microsoft.com/office/drawing/2014/main" id="{CA2FD350-F69E-4F1B-91D4-EF66DD9D9F6B}"/>
                      </a:ext>
                    </a:extLst>
                  </p:cNvPr>
                  <p:cNvSpPr/>
                  <p:nvPr/>
                </p:nvSpPr>
                <p:spPr>
                  <a:xfrm>
                    <a:off x="4359799" y="2342142"/>
                    <a:ext cx="445809" cy="445811"/>
                  </a:xfrm>
                  <a:prstGeom prst="frame">
                    <a:avLst>
                      <a:gd name="adj1" fmla="val 8929"/>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43" name="Group 142">
                  <a:extLst>
                    <a:ext uri="{FF2B5EF4-FFF2-40B4-BE49-F238E27FC236}">
                      <a16:creationId xmlns:a16="http://schemas.microsoft.com/office/drawing/2014/main" id="{8AE843C3-02DB-4F7A-A7D4-55ED1A1267EC}"/>
                    </a:ext>
                  </a:extLst>
                </p:cNvPr>
                <p:cNvGrpSpPr/>
                <p:nvPr/>
              </p:nvGrpSpPr>
              <p:grpSpPr>
                <a:xfrm>
                  <a:off x="4359685" y="3402262"/>
                  <a:ext cx="6189243" cy="445811"/>
                  <a:chOff x="4359799" y="2800402"/>
                  <a:chExt cx="6189243" cy="445811"/>
                </a:xfrm>
              </p:grpSpPr>
              <p:sp>
                <p:nvSpPr>
                  <p:cNvPr id="145" name="Freeform: Shape 144">
                    <a:extLst>
                      <a:ext uri="{FF2B5EF4-FFF2-40B4-BE49-F238E27FC236}">
                        <a16:creationId xmlns:a16="http://schemas.microsoft.com/office/drawing/2014/main" id="{43F1B11A-8B7D-4DEB-A286-C2AB6261E63C}"/>
                      </a:ext>
                    </a:extLst>
                  </p:cNvPr>
                  <p:cNvSpPr/>
                  <p:nvPr/>
                </p:nvSpPr>
                <p:spPr>
                  <a:xfrm flipH="1" flipV="1">
                    <a:off x="4805654" y="3200493"/>
                    <a:ext cx="5743388" cy="45719"/>
                  </a:xfrm>
                  <a:custGeom>
                    <a:avLst/>
                    <a:gdLst>
                      <a:gd name="connsiteX0" fmla="*/ 0 w 4787900"/>
                      <a:gd name="connsiteY0" fmla="*/ 0 h 0"/>
                      <a:gd name="connsiteX1" fmla="*/ 4787900 w 4787900"/>
                      <a:gd name="connsiteY1" fmla="*/ 0 h 0"/>
                    </a:gdLst>
                    <a:ahLst/>
                    <a:cxnLst>
                      <a:cxn ang="0">
                        <a:pos x="connsiteX0" y="connsiteY0"/>
                      </a:cxn>
                      <a:cxn ang="0">
                        <a:pos x="connsiteX1" y="connsiteY1"/>
                      </a:cxn>
                    </a:cxnLst>
                    <a:rect l="l" t="t" r="r" b="b"/>
                    <a:pathLst>
                      <a:path w="4787900">
                        <a:moveTo>
                          <a:pt x="0" y="0"/>
                        </a:moveTo>
                        <a:lnTo>
                          <a:pt x="4787900" y="0"/>
                        </a:lnTo>
                      </a:path>
                    </a:pathLst>
                  </a:custGeom>
                  <a:noFill/>
                  <a:ln w="63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IN"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7" name="Frame 146">
                    <a:extLst>
                      <a:ext uri="{FF2B5EF4-FFF2-40B4-BE49-F238E27FC236}">
                        <a16:creationId xmlns:a16="http://schemas.microsoft.com/office/drawing/2014/main" id="{4AA2454E-F301-4023-BFA6-EC3E109F3BDE}"/>
                      </a:ext>
                    </a:extLst>
                  </p:cNvPr>
                  <p:cNvSpPr/>
                  <p:nvPr/>
                </p:nvSpPr>
                <p:spPr>
                  <a:xfrm>
                    <a:off x="4359799" y="2800402"/>
                    <a:ext cx="445809" cy="445811"/>
                  </a:xfrm>
                  <a:prstGeom prst="frame">
                    <a:avLst>
                      <a:gd name="adj1" fmla="val 8929"/>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37" name="Group 136">
                  <a:extLst>
                    <a:ext uri="{FF2B5EF4-FFF2-40B4-BE49-F238E27FC236}">
                      <a16:creationId xmlns:a16="http://schemas.microsoft.com/office/drawing/2014/main" id="{57299FE4-0BD4-41C0-AD60-DE3C2F6E3CF9}"/>
                    </a:ext>
                  </a:extLst>
                </p:cNvPr>
                <p:cNvGrpSpPr/>
                <p:nvPr/>
              </p:nvGrpSpPr>
              <p:grpSpPr>
                <a:xfrm>
                  <a:off x="4359685" y="4530308"/>
                  <a:ext cx="6189243" cy="445815"/>
                  <a:chOff x="4359799" y="3280407"/>
                  <a:chExt cx="6189243" cy="445816"/>
                </a:xfrm>
              </p:grpSpPr>
              <p:sp>
                <p:nvSpPr>
                  <p:cNvPr id="139" name="Freeform: Shape 138">
                    <a:extLst>
                      <a:ext uri="{FF2B5EF4-FFF2-40B4-BE49-F238E27FC236}">
                        <a16:creationId xmlns:a16="http://schemas.microsoft.com/office/drawing/2014/main" id="{7CF30619-2CD4-46CD-9BDD-61DF5E1BB649}"/>
                      </a:ext>
                    </a:extLst>
                  </p:cNvPr>
                  <p:cNvSpPr/>
                  <p:nvPr/>
                </p:nvSpPr>
                <p:spPr>
                  <a:xfrm flipH="1" flipV="1">
                    <a:off x="4805654" y="3680504"/>
                    <a:ext cx="5743388" cy="45719"/>
                  </a:xfrm>
                  <a:custGeom>
                    <a:avLst/>
                    <a:gdLst>
                      <a:gd name="connsiteX0" fmla="*/ 0 w 4787900"/>
                      <a:gd name="connsiteY0" fmla="*/ 0 h 0"/>
                      <a:gd name="connsiteX1" fmla="*/ 4787900 w 4787900"/>
                      <a:gd name="connsiteY1" fmla="*/ 0 h 0"/>
                    </a:gdLst>
                    <a:ahLst/>
                    <a:cxnLst>
                      <a:cxn ang="0">
                        <a:pos x="connsiteX0" y="connsiteY0"/>
                      </a:cxn>
                      <a:cxn ang="0">
                        <a:pos x="connsiteX1" y="connsiteY1"/>
                      </a:cxn>
                    </a:cxnLst>
                    <a:rect l="l" t="t" r="r" b="b"/>
                    <a:pathLst>
                      <a:path w="4787900">
                        <a:moveTo>
                          <a:pt x="0" y="0"/>
                        </a:moveTo>
                        <a:lnTo>
                          <a:pt x="4787900" y="0"/>
                        </a:lnTo>
                      </a:path>
                    </a:pathLst>
                  </a:custGeom>
                  <a:noFill/>
                  <a:ln w="63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IN"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1" name="Frame 140">
                    <a:extLst>
                      <a:ext uri="{FF2B5EF4-FFF2-40B4-BE49-F238E27FC236}">
                        <a16:creationId xmlns:a16="http://schemas.microsoft.com/office/drawing/2014/main" id="{226B6C46-3249-4B62-A645-B1353900A2B0}"/>
                      </a:ext>
                    </a:extLst>
                  </p:cNvPr>
                  <p:cNvSpPr/>
                  <p:nvPr/>
                </p:nvSpPr>
                <p:spPr>
                  <a:xfrm>
                    <a:off x="4359799" y="3280407"/>
                    <a:ext cx="445809" cy="445812"/>
                  </a:xfrm>
                  <a:prstGeom prst="frame">
                    <a:avLst>
                      <a:gd name="adj1" fmla="val 8929"/>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grpSp>
        <p:sp>
          <p:nvSpPr>
            <p:cNvPr id="96" name="Freeform 143">
              <a:extLst>
                <a:ext uri="{FF2B5EF4-FFF2-40B4-BE49-F238E27FC236}">
                  <a16:creationId xmlns:a16="http://schemas.microsoft.com/office/drawing/2014/main" id="{033E0B06-B39F-4D6A-91BC-9DB9046738CC}"/>
                </a:ext>
              </a:extLst>
            </p:cNvPr>
            <p:cNvSpPr>
              <a:spLocks/>
            </p:cNvSpPr>
            <p:nvPr/>
          </p:nvSpPr>
          <p:spPr bwMode="auto">
            <a:xfrm>
              <a:off x="1534042" y="2848469"/>
              <a:ext cx="332147" cy="202342"/>
            </a:xfrm>
            <a:custGeom>
              <a:avLst/>
              <a:gdLst>
                <a:gd name="T0" fmla="*/ 17 w 87"/>
                <a:gd name="T1" fmla="*/ 0 h 53"/>
                <a:gd name="T2" fmla="*/ 32 w 87"/>
                <a:gd name="T3" fmla="*/ 1 h 53"/>
                <a:gd name="T4" fmla="*/ 47 w 87"/>
                <a:gd name="T5" fmla="*/ 4 h 53"/>
                <a:gd name="T6" fmla="*/ 60 w 87"/>
                <a:gd name="T7" fmla="*/ 7 h 53"/>
                <a:gd name="T8" fmla="*/ 70 w 87"/>
                <a:gd name="T9" fmla="*/ 8 h 53"/>
                <a:gd name="T10" fmla="*/ 74 w 87"/>
                <a:gd name="T11" fmla="*/ 9 h 53"/>
                <a:gd name="T12" fmla="*/ 87 w 87"/>
                <a:gd name="T13" fmla="*/ 25 h 53"/>
                <a:gd name="T14" fmla="*/ 83 w 87"/>
                <a:gd name="T15" fmla="*/ 27 h 53"/>
                <a:gd name="T16" fmla="*/ 75 w 87"/>
                <a:gd name="T17" fmla="*/ 31 h 53"/>
                <a:gd name="T18" fmla="*/ 63 w 87"/>
                <a:gd name="T19" fmla="*/ 37 h 53"/>
                <a:gd name="T20" fmla="*/ 50 w 87"/>
                <a:gd name="T21" fmla="*/ 43 h 53"/>
                <a:gd name="T22" fmla="*/ 38 w 87"/>
                <a:gd name="T23" fmla="*/ 49 h 53"/>
                <a:gd name="T24" fmla="*/ 27 w 87"/>
                <a:gd name="T25" fmla="*/ 52 h 53"/>
                <a:gd name="T26" fmla="*/ 20 w 87"/>
                <a:gd name="T27" fmla="*/ 53 h 53"/>
                <a:gd name="T28" fmla="*/ 15 w 87"/>
                <a:gd name="T29" fmla="*/ 49 h 53"/>
                <a:gd name="T30" fmla="*/ 9 w 87"/>
                <a:gd name="T31" fmla="*/ 40 h 53"/>
                <a:gd name="T32" fmla="*/ 5 w 87"/>
                <a:gd name="T33" fmla="*/ 28 h 53"/>
                <a:gd name="T34" fmla="*/ 3 w 87"/>
                <a:gd name="T35" fmla="*/ 16 h 53"/>
                <a:gd name="T36" fmla="*/ 1 w 87"/>
                <a:gd name="T37" fmla="*/ 7 h 53"/>
                <a:gd name="T38" fmla="*/ 0 w 87"/>
                <a:gd name="T39" fmla="*/ 2 h 53"/>
                <a:gd name="T40" fmla="*/ 7 w 87"/>
                <a:gd name="T41" fmla="*/ 1 h 53"/>
                <a:gd name="T42" fmla="*/ 17 w 87"/>
                <a:gd name="T4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7" h="53">
                  <a:moveTo>
                    <a:pt x="17" y="0"/>
                  </a:moveTo>
                  <a:lnTo>
                    <a:pt x="32" y="1"/>
                  </a:lnTo>
                  <a:lnTo>
                    <a:pt x="47" y="4"/>
                  </a:lnTo>
                  <a:lnTo>
                    <a:pt x="60" y="7"/>
                  </a:lnTo>
                  <a:lnTo>
                    <a:pt x="70" y="8"/>
                  </a:lnTo>
                  <a:lnTo>
                    <a:pt x="74" y="9"/>
                  </a:lnTo>
                  <a:lnTo>
                    <a:pt x="87" y="25"/>
                  </a:lnTo>
                  <a:lnTo>
                    <a:pt x="83" y="27"/>
                  </a:lnTo>
                  <a:lnTo>
                    <a:pt x="75" y="31"/>
                  </a:lnTo>
                  <a:lnTo>
                    <a:pt x="63" y="37"/>
                  </a:lnTo>
                  <a:lnTo>
                    <a:pt x="50" y="43"/>
                  </a:lnTo>
                  <a:lnTo>
                    <a:pt x="38" y="49"/>
                  </a:lnTo>
                  <a:lnTo>
                    <a:pt x="27" y="52"/>
                  </a:lnTo>
                  <a:lnTo>
                    <a:pt x="20" y="53"/>
                  </a:lnTo>
                  <a:lnTo>
                    <a:pt x="15" y="49"/>
                  </a:lnTo>
                  <a:lnTo>
                    <a:pt x="9" y="40"/>
                  </a:lnTo>
                  <a:lnTo>
                    <a:pt x="5" y="28"/>
                  </a:lnTo>
                  <a:lnTo>
                    <a:pt x="3" y="16"/>
                  </a:lnTo>
                  <a:lnTo>
                    <a:pt x="1" y="7"/>
                  </a:lnTo>
                  <a:lnTo>
                    <a:pt x="0" y="2"/>
                  </a:lnTo>
                  <a:lnTo>
                    <a:pt x="7" y="1"/>
                  </a:lnTo>
                  <a:lnTo>
                    <a:pt x="17" y="0"/>
                  </a:lnTo>
                  <a:close/>
                </a:path>
              </a:pathLst>
            </a:custGeom>
            <a:solidFill>
              <a:srgbClr val="F2F7FF"/>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72" name="TextBox 171">
            <a:extLst>
              <a:ext uri="{FF2B5EF4-FFF2-40B4-BE49-F238E27FC236}">
                <a16:creationId xmlns:a16="http://schemas.microsoft.com/office/drawing/2014/main" id="{F0CA8B5F-9DDE-4767-A75A-BB18E7C319E6}"/>
              </a:ext>
            </a:extLst>
          </p:cNvPr>
          <p:cNvSpPr txBox="1"/>
          <p:nvPr/>
        </p:nvSpPr>
        <p:spPr>
          <a:xfrm>
            <a:off x="2680247" y="2667000"/>
            <a:ext cx="4558753" cy="255454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Arial" pitchFamily="34" charset="0"/>
              </a:rPr>
              <a:t>100,000 SF Office Building</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Arial" pitchFamily="34" charset="0"/>
              </a:rPr>
              <a:t>Pittsburgh, Pennsylvania</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Arial" pitchFamily="34" charset="0"/>
              </a:rPr>
              <a:t>EUI = 83</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pitchFamily="34" charset="0"/>
            </a:endParaRPr>
          </a:p>
        </p:txBody>
      </p:sp>
    </p:spTree>
    <p:extLst>
      <p:ext uri="{BB962C8B-B14F-4D97-AF65-F5344CB8AC3E}">
        <p14:creationId xmlns:p14="http://schemas.microsoft.com/office/powerpoint/2010/main" val="874890280"/>
      </p:ext>
    </p:extLst>
  </p:cSld>
  <p:clrMapOvr>
    <a:masterClrMapping/>
  </p:clrMapOvr>
  <p:transition>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7"/>
          <p:cNvSpPr>
            <a:spLocks noGrp="1" noChangeArrowheads="1"/>
          </p:cNvSpPr>
          <p:nvPr>
            <p:ph idx="1"/>
          </p:nvPr>
        </p:nvSpPr>
        <p:spPr>
          <a:xfrm>
            <a:off x="304800" y="1500189"/>
            <a:ext cx="8120063" cy="633412"/>
          </a:xfrm>
        </p:spPr>
        <p:txBody>
          <a:bodyPr/>
          <a:lstStyle/>
          <a:p>
            <a:pPr marL="0" indent="0"/>
            <a:r>
              <a:rPr lang="en-US" sz="3200" dirty="0"/>
              <a:t>Energy Use Intensity (EUI)</a:t>
            </a:r>
          </a:p>
        </p:txBody>
      </p:sp>
      <p:sp>
        <p:nvSpPr>
          <p:cNvPr id="50178" name="Rectangle 2"/>
          <p:cNvSpPr>
            <a:spLocks noGrp="1" noChangeArrowheads="1"/>
          </p:cNvSpPr>
          <p:nvPr>
            <p:ph type="title"/>
          </p:nvPr>
        </p:nvSpPr>
        <p:spPr>
          <a:xfrm>
            <a:off x="304800" y="381000"/>
            <a:ext cx="6629400" cy="990600"/>
          </a:xfrm>
        </p:spPr>
        <p:txBody>
          <a:bodyPr/>
          <a:lstStyle/>
          <a:p>
            <a:r>
              <a:rPr lang="en-US" dirty="0"/>
              <a:t>Benchmarking</a:t>
            </a:r>
          </a:p>
        </p:txBody>
      </p:sp>
      <p:graphicFrame>
        <p:nvGraphicFramePr>
          <p:cNvPr id="2" name="Table 1">
            <a:extLst>
              <a:ext uri="{FF2B5EF4-FFF2-40B4-BE49-F238E27FC236}">
                <a16:creationId xmlns:a16="http://schemas.microsoft.com/office/drawing/2014/main" id="{CEF428F6-549E-4D11-8ED5-CFFF5F0A0322}"/>
              </a:ext>
            </a:extLst>
          </p:cNvPr>
          <p:cNvGraphicFramePr>
            <a:graphicFrameLocks noGrp="1"/>
          </p:cNvGraphicFramePr>
          <p:nvPr>
            <p:extLst>
              <p:ext uri="{D42A27DB-BD31-4B8C-83A1-F6EECF244321}">
                <p14:modId xmlns:p14="http://schemas.microsoft.com/office/powerpoint/2010/main" val="424995785"/>
              </p:ext>
            </p:extLst>
          </p:nvPr>
        </p:nvGraphicFramePr>
        <p:xfrm>
          <a:off x="429995" y="2438400"/>
          <a:ext cx="8120062" cy="2773680"/>
        </p:xfrm>
        <a:graphic>
          <a:graphicData uri="http://schemas.openxmlformats.org/drawingml/2006/table">
            <a:tbl>
              <a:tblPr firstRow="1" bandRow="1">
                <a:tableStyleId>{93296810-A885-4BE3-A3E7-6D5BEEA58F35}</a:tableStyleId>
              </a:tblPr>
              <a:tblGrid>
                <a:gridCol w="2252663">
                  <a:extLst>
                    <a:ext uri="{9D8B030D-6E8A-4147-A177-3AD203B41FA5}">
                      <a16:colId xmlns:a16="http://schemas.microsoft.com/office/drawing/2014/main" val="2446003682"/>
                    </a:ext>
                  </a:extLst>
                </a:gridCol>
                <a:gridCol w="3276600">
                  <a:extLst>
                    <a:ext uri="{9D8B030D-6E8A-4147-A177-3AD203B41FA5}">
                      <a16:colId xmlns:a16="http://schemas.microsoft.com/office/drawing/2014/main" val="1959958434"/>
                    </a:ext>
                  </a:extLst>
                </a:gridCol>
                <a:gridCol w="2590799">
                  <a:extLst>
                    <a:ext uri="{9D8B030D-6E8A-4147-A177-3AD203B41FA5}">
                      <a16:colId xmlns:a16="http://schemas.microsoft.com/office/drawing/2014/main" val="1348850661"/>
                    </a:ext>
                  </a:extLst>
                </a:gridCol>
              </a:tblGrid>
              <a:tr h="370840">
                <a:tc>
                  <a:txBody>
                    <a:bodyPr/>
                    <a:lstStyle/>
                    <a:p>
                      <a:pPr algn="ctr"/>
                      <a:r>
                        <a:rPr lang="en-US" sz="2000" dirty="0"/>
                        <a:t>Category</a:t>
                      </a:r>
                    </a:p>
                  </a:txBody>
                  <a:tcPr/>
                </a:tc>
                <a:tc>
                  <a:txBody>
                    <a:bodyPr/>
                    <a:lstStyle/>
                    <a:p>
                      <a:pPr algn="ctr"/>
                      <a:r>
                        <a:rPr lang="en-US" sz="2000" dirty="0"/>
                        <a:t>Primary Function</a:t>
                      </a:r>
                    </a:p>
                  </a:txBody>
                  <a:tcPr/>
                </a:tc>
                <a:tc>
                  <a:txBody>
                    <a:bodyPr/>
                    <a:lstStyle/>
                    <a:p>
                      <a:pPr algn="ctr"/>
                      <a:r>
                        <a:rPr lang="en-US" sz="2000" dirty="0"/>
                        <a:t>*Site EUI kBtu/ft</a:t>
                      </a:r>
                      <a:r>
                        <a:rPr lang="en-US" sz="2000" baseline="30000" dirty="0"/>
                        <a:t>2</a:t>
                      </a:r>
                    </a:p>
                  </a:txBody>
                  <a:tcPr/>
                </a:tc>
                <a:extLst>
                  <a:ext uri="{0D108BD9-81ED-4DB2-BD59-A6C34878D82A}">
                    <a16:rowId xmlns:a16="http://schemas.microsoft.com/office/drawing/2014/main" val="989642681"/>
                  </a:ext>
                </a:extLst>
              </a:tr>
              <a:tr h="370840">
                <a:tc>
                  <a:txBody>
                    <a:bodyPr/>
                    <a:lstStyle/>
                    <a:p>
                      <a:pPr algn="ctr"/>
                      <a:r>
                        <a:rPr lang="en-US" sz="2000" dirty="0"/>
                        <a:t>Office</a:t>
                      </a:r>
                    </a:p>
                  </a:txBody>
                  <a:tcPr/>
                </a:tc>
                <a:tc>
                  <a:txBody>
                    <a:bodyPr/>
                    <a:lstStyle/>
                    <a:p>
                      <a:pPr algn="ctr"/>
                      <a:r>
                        <a:rPr lang="en-US" sz="2000" dirty="0"/>
                        <a:t>Office</a:t>
                      </a:r>
                    </a:p>
                  </a:txBody>
                  <a:tcPr/>
                </a:tc>
                <a:tc>
                  <a:txBody>
                    <a:bodyPr/>
                    <a:lstStyle/>
                    <a:p>
                      <a:pPr algn="ctr"/>
                      <a:r>
                        <a:rPr lang="en-US" sz="2000" dirty="0"/>
                        <a:t>52.9</a:t>
                      </a:r>
                    </a:p>
                  </a:txBody>
                  <a:tcPr/>
                </a:tc>
                <a:extLst>
                  <a:ext uri="{0D108BD9-81ED-4DB2-BD59-A6C34878D82A}">
                    <a16:rowId xmlns:a16="http://schemas.microsoft.com/office/drawing/2014/main" val="1283487029"/>
                  </a:ext>
                </a:extLst>
              </a:tr>
              <a:tr h="370840">
                <a:tc>
                  <a:txBody>
                    <a:bodyPr/>
                    <a:lstStyle/>
                    <a:p>
                      <a:pPr algn="ctr"/>
                      <a:r>
                        <a:rPr lang="en-US" sz="2000" dirty="0"/>
                        <a:t>Office</a:t>
                      </a:r>
                    </a:p>
                  </a:txBody>
                  <a:tcPr/>
                </a:tc>
                <a:tc>
                  <a:txBody>
                    <a:bodyPr/>
                    <a:lstStyle/>
                    <a:p>
                      <a:pPr algn="ctr"/>
                      <a:r>
                        <a:rPr lang="en-US" sz="2000" dirty="0"/>
                        <a:t>Medical Office</a:t>
                      </a:r>
                    </a:p>
                  </a:txBody>
                  <a:tcPr/>
                </a:tc>
                <a:tc>
                  <a:txBody>
                    <a:bodyPr/>
                    <a:lstStyle/>
                    <a:p>
                      <a:pPr algn="ctr"/>
                      <a:r>
                        <a:rPr lang="en-US" sz="2000" dirty="0"/>
                        <a:t>97.7</a:t>
                      </a:r>
                    </a:p>
                  </a:txBody>
                  <a:tcPr/>
                </a:tc>
                <a:extLst>
                  <a:ext uri="{0D108BD9-81ED-4DB2-BD59-A6C34878D82A}">
                    <a16:rowId xmlns:a16="http://schemas.microsoft.com/office/drawing/2014/main" val="807180614"/>
                  </a:ext>
                </a:extLst>
              </a:tr>
              <a:tr h="370840">
                <a:tc>
                  <a:txBody>
                    <a:bodyPr/>
                    <a:lstStyle/>
                    <a:p>
                      <a:pPr algn="ctr"/>
                      <a:r>
                        <a:rPr lang="en-US" sz="2000" dirty="0"/>
                        <a:t>Education</a:t>
                      </a:r>
                    </a:p>
                  </a:txBody>
                  <a:tcPr/>
                </a:tc>
                <a:tc>
                  <a:txBody>
                    <a:bodyPr/>
                    <a:lstStyle/>
                    <a:p>
                      <a:pPr algn="ctr"/>
                      <a:r>
                        <a:rPr lang="en-US" sz="2000" dirty="0"/>
                        <a:t>K-12</a:t>
                      </a:r>
                    </a:p>
                  </a:txBody>
                  <a:tcPr/>
                </a:tc>
                <a:tc>
                  <a:txBody>
                    <a:bodyPr/>
                    <a:lstStyle/>
                    <a:p>
                      <a:pPr algn="ctr"/>
                      <a:r>
                        <a:rPr lang="en-US" sz="2000" dirty="0"/>
                        <a:t>48.5</a:t>
                      </a:r>
                    </a:p>
                  </a:txBody>
                  <a:tcPr/>
                </a:tc>
                <a:extLst>
                  <a:ext uri="{0D108BD9-81ED-4DB2-BD59-A6C34878D82A}">
                    <a16:rowId xmlns:a16="http://schemas.microsoft.com/office/drawing/2014/main" val="66334829"/>
                  </a:ext>
                </a:extLst>
              </a:tr>
              <a:tr h="370840">
                <a:tc>
                  <a:txBody>
                    <a:bodyPr/>
                    <a:lstStyle/>
                    <a:p>
                      <a:pPr algn="ctr"/>
                      <a:r>
                        <a:rPr lang="en-US" sz="2000" dirty="0"/>
                        <a:t>Education</a:t>
                      </a:r>
                    </a:p>
                  </a:txBody>
                  <a:tcPr/>
                </a:tc>
                <a:tc>
                  <a:txBody>
                    <a:bodyPr/>
                    <a:lstStyle/>
                    <a:p>
                      <a:pPr algn="ctr"/>
                      <a:r>
                        <a:rPr lang="en-US" sz="2000" dirty="0"/>
                        <a:t>College/University</a:t>
                      </a:r>
                    </a:p>
                  </a:txBody>
                  <a:tcPr/>
                </a:tc>
                <a:tc>
                  <a:txBody>
                    <a:bodyPr/>
                    <a:lstStyle/>
                    <a:p>
                      <a:pPr algn="ctr"/>
                      <a:r>
                        <a:rPr lang="en-US" sz="2000" dirty="0"/>
                        <a:t>84.3</a:t>
                      </a:r>
                    </a:p>
                  </a:txBody>
                  <a:tcPr/>
                </a:tc>
                <a:extLst>
                  <a:ext uri="{0D108BD9-81ED-4DB2-BD59-A6C34878D82A}">
                    <a16:rowId xmlns:a16="http://schemas.microsoft.com/office/drawing/2014/main" val="3361934389"/>
                  </a:ext>
                </a:extLst>
              </a:tr>
              <a:tr h="370840">
                <a:tc>
                  <a:txBody>
                    <a:bodyPr/>
                    <a:lstStyle/>
                    <a:p>
                      <a:pPr algn="ctr"/>
                      <a:r>
                        <a:rPr lang="en-US" sz="2000" dirty="0"/>
                        <a:t>Public Services</a:t>
                      </a:r>
                    </a:p>
                  </a:txBody>
                  <a:tcPr/>
                </a:tc>
                <a:tc>
                  <a:txBody>
                    <a:bodyPr/>
                    <a:lstStyle/>
                    <a:p>
                      <a:pPr algn="ctr"/>
                      <a:r>
                        <a:rPr lang="en-US" sz="2000" dirty="0"/>
                        <a:t>Courthouse</a:t>
                      </a:r>
                    </a:p>
                  </a:txBody>
                  <a:tcPr/>
                </a:tc>
                <a:tc>
                  <a:txBody>
                    <a:bodyPr/>
                    <a:lstStyle/>
                    <a:p>
                      <a:pPr algn="ctr"/>
                      <a:r>
                        <a:rPr lang="en-US" sz="2000" dirty="0"/>
                        <a:t>101.2</a:t>
                      </a:r>
                    </a:p>
                  </a:txBody>
                  <a:tcPr/>
                </a:tc>
                <a:extLst>
                  <a:ext uri="{0D108BD9-81ED-4DB2-BD59-A6C34878D82A}">
                    <a16:rowId xmlns:a16="http://schemas.microsoft.com/office/drawing/2014/main" val="3202686684"/>
                  </a:ext>
                </a:extLst>
              </a:tr>
              <a:tr h="370840">
                <a:tc>
                  <a:txBody>
                    <a:bodyPr/>
                    <a:lstStyle/>
                    <a:p>
                      <a:pPr algn="ctr"/>
                      <a:r>
                        <a:rPr lang="en-US" sz="2000" dirty="0"/>
                        <a:t>Public Services</a:t>
                      </a:r>
                    </a:p>
                  </a:txBody>
                  <a:tcPr/>
                </a:tc>
                <a:tc>
                  <a:txBody>
                    <a:bodyPr/>
                    <a:lstStyle/>
                    <a:p>
                      <a:pPr algn="ctr"/>
                      <a:r>
                        <a:rPr lang="en-US" sz="2000" dirty="0"/>
                        <a:t>Fire Station</a:t>
                      </a:r>
                    </a:p>
                  </a:txBody>
                  <a:tcPr/>
                </a:tc>
                <a:tc>
                  <a:txBody>
                    <a:bodyPr/>
                    <a:lstStyle/>
                    <a:p>
                      <a:pPr algn="ctr"/>
                      <a:r>
                        <a:rPr lang="en-US" sz="2000" dirty="0"/>
                        <a:t>63.5</a:t>
                      </a:r>
                    </a:p>
                  </a:txBody>
                  <a:tcPr/>
                </a:tc>
                <a:extLst>
                  <a:ext uri="{0D108BD9-81ED-4DB2-BD59-A6C34878D82A}">
                    <a16:rowId xmlns:a16="http://schemas.microsoft.com/office/drawing/2014/main" val="2779616250"/>
                  </a:ext>
                </a:extLst>
              </a:tr>
            </a:tbl>
          </a:graphicData>
        </a:graphic>
      </p:graphicFrame>
      <p:sp>
        <p:nvSpPr>
          <p:cNvPr id="3" name="Rectangle 2">
            <a:extLst>
              <a:ext uri="{FF2B5EF4-FFF2-40B4-BE49-F238E27FC236}">
                <a16:creationId xmlns:a16="http://schemas.microsoft.com/office/drawing/2014/main" id="{B97438B0-5A2F-4751-BBA1-047432B46D24}"/>
              </a:ext>
            </a:extLst>
          </p:cNvPr>
          <p:cNvSpPr/>
          <p:nvPr/>
        </p:nvSpPr>
        <p:spPr>
          <a:xfrm>
            <a:off x="414337" y="5347373"/>
            <a:ext cx="8120064" cy="1384995"/>
          </a:xfrm>
          <a:prstGeom prst="rect">
            <a:avLst/>
          </a:prstGeom>
        </p:spPr>
        <p:txBody>
          <a:bodyPr wrap="square">
            <a:spAutoFit/>
          </a:bodyPr>
          <a:lstStyle/>
          <a:p>
            <a:endParaRPr lang="en-US" dirty="0">
              <a:solidFill>
                <a:srgbClr val="000000"/>
              </a:solidFill>
              <a:latin typeface="Arial" panose="020B0604020202020204" pitchFamily="34" charset="0"/>
            </a:endParaRPr>
          </a:p>
          <a:p>
            <a:pPr algn="ctr"/>
            <a:r>
              <a:rPr lang="en-US" dirty="0">
                <a:solidFill>
                  <a:srgbClr val="000000"/>
                </a:solidFill>
                <a:latin typeface="Arial" panose="020B0604020202020204" pitchFamily="34" charset="0"/>
              </a:rPr>
              <a:t> *National Median Site EUI</a:t>
            </a:r>
          </a:p>
          <a:p>
            <a:pPr algn="ctr"/>
            <a:endParaRPr lang="en-US" dirty="0">
              <a:solidFill>
                <a:srgbClr val="000000"/>
              </a:solidFill>
              <a:latin typeface="Arial" panose="020B0604020202020204" pitchFamily="34" charset="0"/>
            </a:endParaRPr>
          </a:p>
          <a:p>
            <a:pPr algn="ctr"/>
            <a:r>
              <a:rPr lang="en-US" sz="1200" dirty="0">
                <a:solidFill>
                  <a:srgbClr val="000000"/>
                </a:solidFill>
                <a:latin typeface="Arial" panose="020B0604020202020204" pitchFamily="34" charset="0"/>
              </a:rPr>
              <a:t>Source: ENERGY STAR Technical Reference U.S. Energy Use Intensity by Property Type, August 2024 </a:t>
            </a:r>
            <a:endParaRPr lang="en-US" sz="1200" dirty="0">
              <a:latin typeface="Arial" panose="020B0604020202020204" pitchFamily="34" charset="0"/>
            </a:endParaRPr>
          </a:p>
        </p:txBody>
      </p:sp>
    </p:spTree>
    <p:extLst>
      <p:ext uri="{BB962C8B-B14F-4D97-AF65-F5344CB8AC3E}">
        <p14:creationId xmlns:p14="http://schemas.microsoft.com/office/powerpoint/2010/main" val="4114251074"/>
      </p:ext>
    </p:extLst>
  </p:cSld>
  <p:clrMapOvr>
    <a:masterClrMapping/>
  </p:clrMapOvr>
  <p:transition>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7FFF97-B61B-4F03-8C46-BB6769294359}"/>
              </a:ext>
            </a:extLst>
          </p:cNvPr>
          <p:cNvSpPr txBox="1">
            <a:spLocks noChangeArrowheads="1"/>
          </p:cNvSpPr>
          <p:nvPr/>
        </p:nvSpPr>
        <p:spPr bwMode="auto">
          <a:xfrm>
            <a:off x="381000" y="76200"/>
            <a:ext cx="6553200" cy="1295400"/>
          </a:xfrm>
          <a:prstGeom prst="rect">
            <a:avLst/>
          </a:prstGeom>
          <a:noFill/>
          <a:ln w="9525" algn="ctr">
            <a:no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effectLst/>
                <a:uLnTx/>
                <a:uFillTx/>
                <a:latin typeface="+mn-lt"/>
                <a:ea typeface="+mj-ea"/>
                <a:cs typeface="Arial" pitchFamily="34" charset="0"/>
              </a:rPr>
              <a:t>States and Cities with Benchmarking Policies</a:t>
            </a:r>
          </a:p>
        </p:txBody>
      </p:sp>
      <p:sp>
        <p:nvSpPr>
          <p:cNvPr id="5" name="Freeform 23">
            <a:extLst>
              <a:ext uri="{FF2B5EF4-FFF2-40B4-BE49-F238E27FC236}">
                <a16:creationId xmlns:a16="http://schemas.microsoft.com/office/drawing/2014/main" id="{B791DBA8-7D13-444F-885C-01E42D85049A}"/>
              </a:ext>
            </a:extLst>
          </p:cNvPr>
          <p:cNvSpPr>
            <a:spLocks/>
          </p:cNvSpPr>
          <p:nvPr/>
        </p:nvSpPr>
        <p:spPr bwMode="auto">
          <a:xfrm>
            <a:off x="7666781" y="3422825"/>
            <a:ext cx="104728" cy="125957"/>
          </a:xfrm>
          <a:custGeom>
            <a:avLst/>
            <a:gdLst>
              <a:gd name="T0" fmla="*/ 27 w 222"/>
              <a:gd name="T1" fmla="*/ 122 h 266"/>
              <a:gd name="T2" fmla="*/ 47 w 222"/>
              <a:gd name="T3" fmla="*/ 266 h 266"/>
              <a:gd name="T4" fmla="*/ 97 w 222"/>
              <a:gd name="T5" fmla="*/ 249 h 266"/>
              <a:gd name="T6" fmla="*/ 135 w 222"/>
              <a:gd name="T7" fmla="*/ 217 h 266"/>
              <a:gd name="T8" fmla="*/ 152 w 222"/>
              <a:gd name="T9" fmla="*/ 188 h 266"/>
              <a:gd name="T10" fmla="*/ 175 w 222"/>
              <a:gd name="T11" fmla="*/ 191 h 266"/>
              <a:gd name="T12" fmla="*/ 222 w 222"/>
              <a:gd name="T13" fmla="*/ 163 h 266"/>
              <a:gd name="T14" fmla="*/ 117 w 222"/>
              <a:gd name="T15" fmla="*/ 21 h 266"/>
              <a:gd name="T16" fmla="*/ 91 w 222"/>
              <a:gd name="T17" fmla="*/ 0 h 266"/>
              <a:gd name="T18" fmla="*/ 0 w 222"/>
              <a:gd name="T19" fmla="*/ 24 h 266"/>
              <a:gd name="T20" fmla="*/ 27 w 222"/>
              <a:gd name="T21" fmla="*/ 122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266">
                <a:moveTo>
                  <a:pt x="27" y="122"/>
                </a:moveTo>
                <a:lnTo>
                  <a:pt x="47" y="266"/>
                </a:lnTo>
                <a:lnTo>
                  <a:pt x="97" y="249"/>
                </a:lnTo>
                <a:lnTo>
                  <a:pt x="135" y="217"/>
                </a:lnTo>
                <a:lnTo>
                  <a:pt x="152" y="188"/>
                </a:lnTo>
                <a:lnTo>
                  <a:pt x="175" y="191"/>
                </a:lnTo>
                <a:lnTo>
                  <a:pt x="222" y="163"/>
                </a:lnTo>
                <a:lnTo>
                  <a:pt x="117" y="21"/>
                </a:lnTo>
                <a:lnTo>
                  <a:pt x="91" y="0"/>
                </a:lnTo>
                <a:lnTo>
                  <a:pt x="0" y="24"/>
                </a:lnTo>
                <a:lnTo>
                  <a:pt x="27" y="122"/>
                </a:lnTo>
                <a:close/>
              </a:path>
            </a:pathLst>
          </a:custGeom>
          <a:solidFill>
            <a:srgbClr val="FFFFFF"/>
          </a:solidFill>
          <a:ln w="0">
            <a:solidFill>
              <a:sysClr val="window" lastClr="FFFFFF">
                <a:lumMod val="75000"/>
              </a:sysClr>
            </a:solid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23" name="Freeform 81">
            <a:extLst>
              <a:ext uri="{FF2B5EF4-FFF2-40B4-BE49-F238E27FC236}">
                <a16:creationId xmlns:a16="http://schemas.microsoft.com/office/drawing/2014/main" id="{55087B7D-66C1-4AFA-8B42-7AFDF27988E6}"/>
              </a:ext>
            </a:extLst>
          </p:cNvPr>
          <p:cNvSpPr>
            <a:spLocks/>
          </p:cNvSpPr>
          <p:nvPr/>
        </p:nvSpPr>
        <p:spPr bwMode="auto">
          <a:xfrm>
            <a:off x="5316063" y="2843990"/>
            <a:ext cx="781214" cy="399099"/>
          </a:xfrm>
          <a:custGeom>
            <a:avLst/>
            <a:gdLst>
              <a:gd name="T0" fmla="*/ 1079 w 1655"/>
              <a:gd name="T1" fmla="*/ 247 h 847"/>
              <a:gd name="T2" fmla="*/ 959 w 1655"/>
              <a:gd name="T3" fmla="*/ 325 h 847"/>
              <a:gd name="T4" fmla="*/ 912 w 1655"/>
              <a:gd name="T5" fmla="*/ 339 h 847"/>
              <a:gd name="T6" fmla="*/ 865 w 1655"/>
              <a:gd name="T7" fmla="*/ 345 h 847"/>
              <a:gd name="T8" fmla="*/ 814 w 1655"/>
              <a:gd name="T9" fmla="*/ 339 h 847"/>
              <a:gd name="T10" fmla="*/ 706 w 1655"/>
              <a:gd name="T11" fmla="*/ 298 h 847"/>
              <a:gd name="T12" fmla="*/ 659 w 1655"/>
              <a:gd name="T13" fmla="*/ 230 h 847"/>
              <a:gd name="T14" fmla="*/ 568 w 1655"/>
              <a:gd name="T15" fmla="*/ 212 h 847"/>
              <a:gd name="T16" fmla="*/ 474 w 1655"/>
              <a:gd name="T17" fmla="*/ 257 h 847"/>
              <a:gd name="T18" fmla="*/ 465 w 1655"/>
              <a:gd name="T19" fmla="*/ 209 h 847"/>
              <a:gd name="T20" fmla="*/ 512 w 1655"/>
              <a:gd name="T21" fmla="*/ 114 h 847"/>
              <a:gd name="T22" fmla="*/ 573 w 1655"/>
              <a:gd name="T23" fmla="*/ 50 h 847"/>
              <a:gd name="T24" fmla="*/ 639 w 1655"/>
              <a:gd name="T25" fmla="*/ 20 h 847"/>
              <a:gd name="T26" fmla="*/ 545 w 1655"/>
              <a:gd name="T27" fmla="*/ 6 h 847"/>
              <a:gd name="T28" fmla="*/ 438 w 1655"/>
              <a:gd name="T29" fmla="*/ 84 h 847"/>
              <a:gd name="T30" fmla="*/ 388 w 1655"/>
              <a:gd name="T31" fmla="*/ 128 h 847"/>
              <a:gd name="T32" fmla="*/ 353 w 1655"/>
              <a:gd name="T33" fmla="*/ 195 h 847"/>
              <a:gd name="T34" fmla="*/ 242 w 1655"/>
              <a:gd name="T35" fmla="*/ 264 h 847"/>
              <a:gd name="T36" fmla="*/ 132 w 1655"/>
              <a:gd name="T37" fmla="*/ 290 h 847"/>
              <a:gd name="T38" fmla="*/ 74 w 1655"/>
              <a:gd name="T39" fmla="*/ 345 h 847"/>
              <a:gd name="T40" fmla="*/ 0 w 1655"/>
              <a:gd name="T41" fmla="*/ 372 h 847"/>
              <a:gd name="T42" fmla="*/ 341 w 1655"/>
              <a:gd name="T43" fmla="*/ 518 h 847"/>
              <a:gd name="T44" fmla="*/ 585 w 1655"/>
              <a:gd name="T45" fmla="*/ 582 h 847"/>
              <a:gd name="T46" fmla="*/ 670 w 1655"/>
              <a:gd name="T47" fmla="*/ 637 h 847"/>
              <a:gd name="T48" fmla="*/ 717 w 1655"/>
              <a:gd name="T49" fmla="*/ 829 h 847"/>
              <a:gd name="T50" fmla="*/ 804 w 1655"/>
              <a:gd name="T51" fmla="*/ 715 h 847"/>
              <a:gd name="T52" fmla="*/ 851 w 1655"/>
              <a:gd name="T53" fmla="*/ 576 h 847"/>
              <a:gd name="T54" fmla="*/ 885 w 1655"/>
              <a:gd name="T55" fmla="*/ 600 h 847"/>
              <a:gd name="T56" fmla="*/ 969 w 1655"/>
              <a:gd name="T57" fmla="*/ 562 h 847"/>
              <a:gd name="T58" fmla="*/ 999 w 1655"/>
              <a:gd name="T59" fmla="*/ 589 h 847"/>
              <a:gd name="T60" fmla="*/ 1040 w 1655"/>
              <a:gd name="T61" fmla="*/ 521 h 847"/>
              <a:gd name="T62" fmla="*/ 1194 w 1655"/>
              <a:gd name="T63" fmla="*/ 498 h 847"/>
              <a:gd name="T64" fmla="*/ 1308 w 1655"/>
              <a:gd name="T65" fmla="*/ 453 h 847"/>
              <a:gd name="T66" fmla="*/ 1432 w 1655"/>
              <a:gd name="T67" fmla="*/ 473 h 847"/>
              <a:gd name="T68" fmla="*/ 1523 w 1655"/>
              <a:gd name="T69" fmla="*/ 453 h 847"/>
              <a:gd name="T70" fmla="*/ 1631 w 1655"/>
              <a:gd name="T71" fmla="*/ 453 h 847"/>
              <a:gd name="T72" fmla="*/ 1631 w 1655"/>
              <a:gd name="T73" fmla="*/ 433 h 847"/>
              <a:gd name="T74" fmla="*/ 1558 w 1655"/>
              <a:gd name="T75" fmla="*/ 372 h 847"/>
              <a:gd name="T76" fmla="*/ 1534 w 1655"/>
              <a:gd name="T77" fmla="*/ 250 h 847"/>
              <a:gd name="T78" fmla="*/ 1382 w 1655"/>
              <a:gd name="T79" fmla="*/ 304 h 847"/>
              <a:gd name="T80" fmla="*/ 1329 w 1655"/>
              <a:gd name="T81" fmla="*/ 284 h 847"/>
              <a:gd name="T82" fmla="*/ 1305 w 1655"/>
              <a:gd name="T83" fmla="*/ 189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55" h="847">
                <a:moveTo>
                  <a:pt x="1187" y="243"/>
                </a:moveTo>
                <a:lnTo>
                  <a:pt x="1079" y="247"/>
                </a:lnTo>
                <a:lnTo>
                  <a:pt x="1023" y="264"/>
                </a:lnTo>
                <a:lnTo>
                  <a:pt x="959" y="325"/>
                </a:lnTo>
                <a:lnTo>
                  <a:pt x="932" y="339"/>
                </a:lnTo>
                <a:lnTo>
                  <a:pt x="912" y="339"/>
                </a:lnTo>
                <a:lnTo>
                  <a:pt x="891" y="351"/>
                </a:lnTo>
                <a:lnTo>
                  <a:pt x="865" y="345"/>
                </a:lnTo>
                <a:lnTo>
                  <a:pt x="838" y="325"/>
                </a:lnTo>
                <a:lnTo>
                  <a:pt x="814" y="339"/>
                </a:lnTo>
                <a:lnTo>
                  <a:pt x="753" y="345"/>
                </a:lnTo>
                <a:lnTo>
                  <a:pt x="706" y="298"/>
                </a:lnTo>
                <a:lnTo>
                  <a:pt x="683" y="247"/>
                </a:lnTo>
                <a:lnTo>
                  <a:pt x="659" y="230"/>
                </a:lnTo>
                <a:lnTo>
                  <a:pt x="606" y="212"/>
                </a:lnTo>
                <a:lnTo>
                  <a:pt x="568" y="212"/>
                </a:lnTo>
                <a:lnTo>
                  <a:pt x="549" y="189"/>
                </a:lnTo>
                <a:lnTo>
                  <a:pt x="474" y="257"/>
                </a:lnTo>
                <a:lnTo>
                  <a:pt x="461" y="250"/>
                </a:lnTo>
                <a:lnTo>
                  <a:pt x="465" y="209"/>
                </a:lnTo>
                <a:lnTo>
                  <a:pt x="505" y="155"/>
                </a:lnTo>
                <a:lnTo>
                  <a:pt x="512" y="114"/>
                </a:lnTo>
                <a:lnTo>
                  <a:pt x="552" y="101"/>
                </a:lnTo>
                <a:lnTo>
                  <a:pt x="573" y="50"/>
                </a:lnTo>
                <a:lnTo>
                  <a:pt x="636" y="33"/>
                </a:lnTo>
                <a:lnTo>
                  <a:pt x="639" y="20"/>
                </a:lnTo>
                <a:lnTo>
                  <a:pt x="623" y="0"/>
                </a:lnTo>
                <a:lnTo>
                  <a:pt x="545" y="6"/>
                </a:lnTo>
                <a:lnTo>
                  <a:pt x="474" y="47"/>
                </a:lnTo>
                <a:lnTo>
                  <a:pt x="438" y="84"/>
                </a:lnTo>
                <a:lnTo>
                  <a:pt x="418" y="114"/>
                </a:lnTo>
                <a:lnTo>
                  <a:pt x="388" y="128"/>
                </a:lnTo>
                <a:lnTo>
                  <a:pt x="353" y="175"/>
                </a:lnTo>
                <a:lnTo>
                  <a:pt x="353" y="195"/>
                </a:lnTo>
                <a:lnTo>
                  <a:pt x="280" y="230"/>
                </a:lnTo>
                <a:lnTo>
                  <a:pt x="242" y="264"/>
                </a:lnTo>
                <a:lnTo>
                  <a:pt x="145" y="278"/>
                </a:lnTo>
                <a:lnTo>
                  <a:pt x="132" y="290"/>
                </a:lnTo>
                <a:lnTo>
                  <a:pt x="132" y="304"/>
                </a:lnTo>
                <a:lnTo>
                  <a:pt x="74" y="345"/>
                </a:lnTo>
                <a:lnTo>
                  <a:pt x="30" y="355"/>
                </a:lnTo>
                <a:lnTo>
                  <a:pt x="0" y="372"/>
                </a:lnTo>
                <a:lnTo>
                  <a:pt x="71" y="461"/>
                </a:lnTo>
                <a:lnTo>
                  <a:pt x="341" y="518"/>
                </a:lnTo>
                <a:lnTo>
                  <a:pt x="380" y="535"/>
                </a:lnTo>
                <a:lnTo>
                  <a:pt x="585" y="582"/>
                </a:lnTo>
                <a:lnTo>
                  <a:pt x="609" y="620"/>
                </a:lnTo>
                <a:lnTo>
                  <a:pt x="670" y="637"/>
                </a:lnTo>
                <a:lnTo>
                  <a:pt x="693" y="809"/>
                </a:lnTo>
                <a:lnTo>
                  <a:pt x="717" y="829"/>
                </a:lnTo>
                <a:lnTo>
                  <a:pt x="744" y="847"/>
                </a:lnTo>
                <a:lnTo>
                  <a:pt x="804" y="715"/>
                </a:lnTo>
                <a:lnTo>
                  <a:pt x="821" y="650"/>
                </a:lnTo>
                <a:lnTo>
                  <a:pt x="851" y="576"/>
                </a:lnTo>
                <a:lnTo>
                  <a:pt x="865" y="576"/>
                </a:lnTo>
                <a:lnTo>
                  <a:pt x="885" y="600"/>
                </a:lnTo>
                <a:lnTo>
                  <a:pt x="894" y="600"/>
                </a:lnTo>
                <a:lnTo>
                  <a:pt x="969" y="562"/>
                </a:lnTo>
                <a:lnTo>
                  <a:pt x="993" y="586"/>
                </a:lnTo>
                <a:lnTo>
                  <a:pt x="999" y="589"/>
                </a:lnTo>
                <a:lnTo>
                  <a:pt x="1020" y="572"/>
                </a:lnTo>
                <a:lnTo>
                  <a:pt x="1040" y="521"/>
                </a:lnTo>
                <a:lnTo>
                  <a:pt x="1079" y="508"/>
                </a:lnTo>
                <a:lnTo>
                  <a:pt x="1194" y="498"/>
                </a:lnTo>
                <a:lnTo>
                  <a:pt x="1224" y="453"/>
                </a:lnTo>
                <a:lnTo>
                  <a:pt x="1308" y="453"/>
                </a:lnTo>
                <a:lnTo>
                  <a:pt x="1406" y="473"/>
                </a:lnTo>
                <a:lnTo>
                  <a:pt x="1432" y="473"/>
                </a:lnTo>
                <a:lnTo>
                  <a:pt x="1487" y="450"/>
                </a:lnTo>
                <a:lnTo>
                  <a:pt x="1523" y="453"/>
                </a:lnTo>
                <a:lnTo>
                  <a:pt x="1558" y="440"/>
                </a:lnTo>
                <a:lnTo>
                  <a:pt x="1631" y="453"/>
                </a:lnTo>
                <a:lnTo>
                  <a:pt x="1655" y="450"/>
                </a:lnTo>
                <a:lnTo>
                  <a:pt x="1631" y="433"/>
                </a:lnTo>
                <a:lnTo>
                  <a:pt x="1611" y="423"/>
                </a:lnTo>
                <a:lnTo>
                  <a:pt x="1558" y="372"/>
                </a:lnTo>
                <a:lnTo>
                  <a:pt x="1558" y="257"/>
                </a:lnTo>
                <a:lnTo>
                  <a:pt x="1534" y="250"/>
                </a:lnTo>
                <a:lnTo>
                  <a:pt x="1514" y="270"/>
                </a:lnTo>
                <a:lnTo>
                  <a:pt x="1382" y="304"/>
                </a:lnTo>
                <a:lnTo>
                  <a:pt x="1335" y="290"/>
                </a:lnTo>
                <a:lnTo>
                  <a:pt x="1329" y="284"/>
                </a:lnTo>
                <a:lnTo>
                  <a:pt x="1329" y="189"/>
                </a:lnTo>
                <a:lnTo>
                  <a:pt x="1305" y="189"/>
                </a:lnTo>
                <a:lnTo>
                  <a:pt x="1187" y="243"/>
                </a:lnTo>
                <a:close/>
              </a:path>
            </a:pathLst>
          </a:custGeom>
          <a:solidFill>
            <a:srgbClr val="70AD47">
              <a:lumMod val="60000"/>
              <a:lumOff val="40000"/>
            </a:srgbClr>
          </a:solidFill>
          <a:ln w="0">
            <a:solidFill>
              <a:sysClr val="window" lastClr="FFFFFF">
                <a:lumMod val="75000"/>
              </a:sysClr>
            </a:solid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24" name="Freeform 82">
            <a:extLst>
              <a:ext uri="{FF2B5EF4-FFF2-40B4-BE49-F238E27FC236}">
                <a16:creationId xmlns:a16="http://schemas.microsoft.com/office/drawing/2014/main" id="{BBE38AC2-F614-4F55-9642-80DAB8DA3581}"/>
              </a:ext>
            </a:extLst>
          </p:cNvPr>
          <p:cNvSpPr>
            <a:spLocks/>
          </p:cNvSpPr>
          <p:nvPr/>
        </p:nvSpPr>
        <p:spPr bwMode="auto">
          <a:xfrm>
            <a:off x="6090200" y="3023726"/>
            <a:ext cx="48118" cy="35382"/>
          </a:xfrm>
          <a:custGeom>
            <a:avLst/>
            <a:gdLst>
              <a:gd name="T0" fmla="*/ 71 w 102"/>
              <a:gd name="T1" fmla="*/ 0 h 75"/>
              <a:gd name="T2" fmla="*/ 7 w 102"/>
              <a:gd name="T3" fmla="*/ 4 h 75"/>
              <a:gd name="T4" fmla="*/ 0 w 102"/>
              <a:gd name="T5" fmla="*/ 24 h 75"/>
              <a:gd name="T6" fmla="*/ 17 w 102"/>
              <a:gd name="T7" fmla="*/ 30 h 75"/>
              <a:gd name="T8" fmla="*/ 27 w 102"/>
              <a:gd name="T9" fmla="*/ 75 h 75"/>
              <a:gd name="T10" fmla="*/ 81 w 102"/>
              <a:gd name="T11" fmla="*/ 75 h 75"/>
              <a:gd name="T12" fmla="*/ 102 w 102"/>
              <a:gd name="T13" fmla="*/ 58 h 75"/>
              <a:gd name="T14" fmla="*/ 99 w 102"/>
              <a:gd name="T15" fmla="*/ 45 h 75"/>
              <a:gd name="T16" fmla="*/ 99 w 102"/>
              <a:gd name="T17" fmla="*/ 37 h 75"/>
              <a:gd name="T18" fmla="*/ 97 w 102"/>
              <a:gd name="T19" fmla="*/ 31 h 75"/>
              <a:gd name="T20" fmla="*/ 97 w 102"/>
              <a:gd name="T21" fmla="*/ 30 h 75"/>
              <a:gd name="T22" fmla="*/ 94 w 102"/>
              <a:gd name="T23" fmla="*/ 28 h 75"/>
              <a:gd name="T24" fmla="*/ 92 w 102"/>
              <a:gd name="T25" fmla="*/ 26 h 75"/>
              <a:gd name="T26" fmla="*/ 90 w 102"/>
              <a:gd name="T27" fmla="*/ 24 h 75"/>
              <a:gd name="T28" fmla="*/ 89 w 102"/>
              <a:gd name="T29" fmla="*/ 23 h 75"/>
              <a:gd name="T30" fmla="*/ 87 w 102"/>
              <a:gd name="T31" fmla="*/ 21 h 75"/>
              <a:gd name="T32" fmla="*/ 82 w 102"/>
              <a:gd name="T33" fmla="*/ 15 h 75"/>
              <a:gd name="T34" fmla="*/ 79 w 102"/>
              <a:gd name="T35" fmla="*/ 11 h 75"/>
              <a:gd name="T36" fmla="*/ 71 w 102"/>
              <a:gd name="T3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2" h="75">
                <a:moveTo>
                  <a:pt x="71" y="0"/>
                </a:moveTo>
                <a:lnTo>
                  <a:pt x="7" y="4"/>
                </a:lnTo>
                <a:lnTo>
                  <a:pt x="0" y="24"/>
                </a:lnTo>
                <a:lnTo>
                  <a:pt x="17" y="30"/>
                </a:lnTo>
                <a:lnTo>
                  <a:pt x="27" y="75"/>
                </a:lnTo>
                <a:lnTo>
                  <a:pt x="81" y="75"/>
                </a:lnTo>
                <a:lnTo>
                  <a:pt x="102" y="58"/>
                </a:lnTo>
                <a:lnTo>
                  <a:pt x="99" y="45"/>
                </a:lnTo>
                <a:lnTo>
                  <a:pt x="99" y="37"/>
                </a:lnTo>
                <a:lnTo>
                  <a:pt x="97" y="31"/>
                </a:lnTo>
                <a:lnTo>
                  <a:pt x="97" y="30"/>
                </a:lnTo>
                <a:lnTo>
                  <a:pt x="94" y="28"/>
                </a:lnTo>
                <a:lnTo>
                  <a:pt x="92" y="26"/>
                </a:lnTo>
                <a:lnTo>
                  <a:pt x="90" y="24"/>
                </a:lnTo>
                <a:lnTo>
                  <a:pt x="89" y="23"/>
                </a:lnTo>
                <a:lnTo>
                  <a:pt x="87" y="21"/>
                </a:lnTo>
                <a:lnTo>
                  <a:pt x="82" y="15"/>
                </a:lnTo>
                <a:lnTo>
                  <a:pt x="79" y="11"/>
                </a:lnTo>
                <a:lnTo>
                  <a:pt x="71" y="0"/>
                </a:lnTo>
                <a:close/>
              </a:path>
            </a:pathLst>
          </a:custGeom>
          <a:solidFill>
            <a:srgbClr val="FFFFFF"/>
          </a:solidFill>
          <a:ln w="0">
            <a:solidFill>
              <a:sysClr val="window" lastClr="FFFFFF">
                <a:lumMod val="75000"/>
              </a:sysClr>
            </a:solid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26" name="Freeform 84">
            <a:extLst>
              <a:ext uri="{FF2B5EF4-FFF2-40B4-BE49-F238E27FC236}">
                <a16:creationId xmlns:a16="http://schemas.microsoft.com/office/drawing/2014/main" id="{2D39F7BA-E65E-4288-8D84-5E925F55953A}"/>
              </a:ext>
            </a:extLst>
          </p:cNvPr>
          <p:cNvSpPr>
            <a:spLocks/>
          </p:cNvSpPr>
          <p:nvPr/>
        </p:nvSpPr>
        <p:spPr bwMode="auto">
          <a:xfrm>
            <a:off x="5812813" y="3095903"/>
            <a:ext cx="519394" cy="710452"/>
          </a:xfrm>
          <a:custGeom>
            <a:avLst/>
            <a:gdLst>
              <a:gd name="T0" fmla="*/ 719 w 1102"/>
              <a:gd name="T1" fmla="*/ 115 h 1505"/>
              <a:gd name="T2" fmla="*/ 602 w 1102"/>
              <a:gd name="T3" fmla="*/ 88 h 1505"/>
              <a:gd name="T4" fmla="*/ 467 w 1102"/>
              <a:gd name="T5" fmla="*/ 34 h 1505"/>
              <a:gd name="T6" fmla="*/ 440 w 1102"/>
              <a:gd name="T7" fmla="*/ 37 h 1505"/>
              <a:gd name="T8" fmla="*/ 343 w 1102"/>
              <a:gd name="T9" fmla="*/ 27 h 1505"/>
              <a:gd name="T10" fmla="*/ 302 w 1102"/>
              <a:gd name="T11" fmla="*/ 125 h 1505"/>
              <a:gd name="T12" fmla="*/ 360 w 1102"/>
              <a:gd name="T13" fmla="*/ 149 h 1505"/>
              <a:gd name="T14" fmla="*/ 276 w 1102"/>
              <a:gd name="T15" fmla="*/ 169 h 1505"/>
              <a:gd name="T16" fmla="*/ 246 w 1102"/>
              <a:gd name="T17" fmla="*/ 233 h 1505"/>
              <a:gd name="T18" fmla="*/ 255 w 1102"/>
              <a:gd name="T19" fmla="*/ 349 h 1505"/>
              <a:gd name="T20" fmla="*/ 188 w 1102"/>
              <a:gd name="T21" fmla="*/ 383 h 1505"/>
              <a:gd name="T22" fmla="*/ 208 w 1102"/>
              <a:gd name="T23" fmla="*/ 274 h 1505"/>
              <a:gd name="T24" fmla="*/ 208 w 1102"/>
              <a:gd name="T25" fmla="*/ 221 h 1505"/>
              <a:gd name="T26" fmla="*/ 158 w 1102"/>
              <a:gd name="T27" fmla="*/ 302 h 1505"/>
              <a:gd name="T28" fmla="*/ 84 w 1102"/>
              <a:gd name="T29" fmla="*/ 352 h 1505"/>
              <a:gd name="T30" fmla="*/ 94 w 1102"/>
              <a:gd name="T31" fmla="*/ 383 h 1505"/>
              <a:gd name="T32" fmla="*/ 47 w 1102"/>
              <a:gd name="T33" fmla="*/ 430 h 1505"/>
              <a:gd name="T34" fmla="*/ 61 w 1102"/>
              <a:gd name="T35" fmla="*/ 491 h 1505"/>
              <a:gd name="T36" fmla="*/ 14 w 1102"/>
              <a:gd name="T37" fmla="*/ 658 h 1505"/>
              <a:gd name="T38" fmla="*/ 34 w 1102"/>
              <a:gd name="T39" fmla="*/ 756 h 1505"/>
              <a:gd name="T40" fmla="*/ 6 w 1102"/>
              <a:gd name="T41" fmla="*/ 851 h 1505"/>
              <a:gd name="T42" fmla="*/ 138 w 1102"/>
              <a:gd name="T43" fmla="*/ 1136 h 1505"/>
              <a:gd name="T44" fmla="*/ 67 w 1102"/>
              <a:gd name="T45" fmla="*/ 1397 h 1505"/>
              <a:gd name="T46" fmla="*/ 14 w 1102"/>
              <a:gd name="T47" fmla="*/ 1495 h 1505"/>
              <a:gd name="T48" fmla="*/ 77 w 1102"/>
              <a:gd name="T49" fmla="*/ 1505 h 1505"/>
              <a:gd name="T50" fmla="*/ 541 w 1102"/>
              <a:gd name="T51" fmla="*/ 1475 h 1505"/>
              <a:gd name="T52" fmla="*/ 898 w 1102"/>
              <a:gd name="T53" fmla="*/ 1403 h 1505"/>
              <a:gd name="T54" fmla="*/ 934 w 1102"/>
              <a:gd name="T55" fmla="*/ 1316 h 1505"/>
              <a:gd name="T56" fmla="*/ 964 w 1102"/>
              <a:gd name="T57" fmla="*/ 1207 h 1505"/>
              <a:gd name="T58" fmla="*/ 1008 w 1102"/>
              <a:gd name="T59" fmla="*/ 1173 h 1505"/>
              <a:gd name="T60" fmla="*/ 1039 w 1102"/>
              <a:gd name="T61" fmla="*/ 1064 h 1505"/>
              <a:gd name="T62" fmla="*/ 1055 w 1102"/>
              <a:gd name="T63" fmla="*/ 1085 h 1505"/>
              <a:gd name="T64" fmla="*/ 1102 w 1102"/>
              <a:gd name="T65" fmla="*/ 1075 h 1505"/>
              <a:gd name="T66" fmla="*/ 1042 w 1102"/>
              <a:gd name="T67" fmla="*/ 780 h 1505"/>
              <a:gd name="T68" fmla="*/ 969 w 1102"/>
              <a:gd name="T69" fmla="*/ 580 h 1505"/>
              <a:gd name="T70" fmla="*/ 837 w 1102"/>
              <a:gd name="T71" fmla="*/ 597 h 1505"/>
              <a:gd name="T72" fmla="*/ 760 w 1102"/>
              <a:gd name="T73" fmla="*/ 743 h 1505"/>
              <a:gd name="T74" fmla="*/ 716 w 1102"/>
              <a:gd name="T75" fmla="*/ 743 h 1505"/>
              <a:gd name="T76" fmla="*/ 685 w 1102"/>
              <a:gd name="T77" fmla="*/ 719 h 1505"/>
              <a:gd name="T78" fmla="*/ 678 w 1102"/>
              <a:gd name="T79" fmla="*/ 710 h 1505"/>
              <a:gd name="T80" fmla="*/ 676 w 1102"/>
              <a:gd name="T81" fmla="*/ 701 h 1505"/>
              <a:gd name="T82" fmla="*/ 677 w 1102"/>
              <a:gd name="T83" fmla="*/ 688 h 1505"/>
              <a:gd name="T84" fmla="*/ 679 w 1102"/>
              <a:gd name="T85" fmla="*/ 668 h 1505"/>
              <a:gd name="T86" fmla="*/ 683 w 1102"/>
              <a:gd name="T87" fmla="*/ 640 h 1505"/>
              <a:gd name="T88" fmla="*/ 740 w 1102"/>
              <a:gd name="T89" fmla="*/ 600 h 1505"/>
              <a:gd name="T90" fmla="*/ 804 w 1102"/>
              <a:gd name="T91" fmla="*/ 478 h 1505"/>
              <a:gd name="T92" fmla="*/ 773 w 1102"/>
              <a:gd name="T93" fmla="*/ 274 h 1505"/>
              <a:gd name="T94" fmla="*/ 737 w 1102"/>
              <a:gd name="T95" fmla="*/ 227 h 1505"/>
              <a:gd name="T96" fmla="*/ 776 w 1102"/>
              <a:gd name="T97" fmla="*/ 221 h 1505"/>
              <a:gd name="T98" fmla="*/ 740 w 1102"/>
              <a:gd name="T99" fmla="*/ 155 h 1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02" h="1505">
                <a:moveTo>
                  <a:pt x="740" y="155"/>
                </a:moveTo>
                <a:lnTo>
                  <a:pt x="719" y="115"/>
                </a:lnTo>
                <a:lnTo>
                  <a:pt x="676" y="115"/>
                </a:lnTo>
                <a:lnTo>
                  <a:pt x="602" y="88"/>
                </a:lnTo>
                <a:lnTo>
                  <a:pt x="514" y="34"/>
                </a:lnTo>
                <a:lnTo>
                  <a:pt x="467" y="34"/>
                </a:lnTo>
                <a:lnTo>
                  <a:pt x="457" y="44"/>
                </a:lnTo>
                <a:lnTo>
                  <a:pt x="440" y="37"/>
                </a:lnTo>
                <a:lnTo>
                  <a:pt x="390" y="0"/>
                </a:lnTo>
                <a:lnTo>
                  <a:pt x="343" y="27"/>
                </a:lnTo>
                <a:lnTo>
                  <a:pt x="296" y="65"/>
                </a:lnTo>
                <a:lnTo>
                  <a:pt x="302" y="125"/>
                </a:lnTo>
                <a:lnTo>
                  <a:pt x="353" y="135"/>
                </a:lnTo>
                <a:lnTo>
                  <a:pt x="360" y="149"/>
                </a:lnTo>
                <a:lnTo>
                  <a:pt x="316" y="163"/>
                </a:lnTo>
                <a:lnTo>
                  <a:pt x="276" y="169"/>
                </a:lnTo>
                <a:lnTo>
                  <a:pt x="252" y="200"/>
                </a:lnTo>
                <a:lnTo>
                  <a:pt x="246" y="233"/>
                </a:lnTo>
                <a:lnTo>
                  <a:pt x="252" y="261"/>
                </a:lnTo>
                <a:lnTo>
                  <a:pt x="255" y="349"/>
                </a:lnTo>
                <a:lnTo>
                  <a:pt x="199" y="383"/>
                </a:lnTo>
                <a:lnTo>
                  <a:pt x="188" y="383"/>
                </a:lnTo>
                <a:lnTo>
                  <a:pt x="188" y="312"/>
                </a:lnTo>
                <a:lnTo>
                  <a:pt x="208" y="274"/>
                </a:lnTo>
                <a:lnTo>
                  <a:pt x="222" y="233"/>
                </a:lnTo>
                <a:lnTo>
                  <a:pt x="208" y="221"/>
                </a:lnTo>
                <a:lnTo>
                  <a:pt x="175" y="233"/>
                </a:lnTo>
                <a:lnTo>
                  <a:pt x="158" y="302"/>
                </a:lnTo>
                <a:lnTo>
                  <a:pt x="114" y="322"/>
                </a:lnTo>
                <a:lnTo>
                  <a:pt x="84" y="352"/>
                </a:lnTo>
                <a:lnTo>
                  <a:pt x="81" y="369"/>
                </a:lnTo>
                <a:lnTo>
                  <a:pt x="94" y="383"/>
                </a:lnTo>
                <a:lnTo>
                  <a:pt x="81" y="424"/>
                </a:lnTo>
                <a:lnTo>
                  <a:pt x="47" y="430"/>
                </a:lnTo>
                <a:lnTo>
                  <a:pt x="47" y="451"/>
                </a:lnTo>
                <a:lnTo>
                  <a:pt x="61" y="491"/>
                </a:lnTo>
                <a:lnTo>
                  <a:pt x="40" y="593"/>
                </a:lnTo>
                <a:lnTo>
                  <a:pt x="14" y="658"/>
                </a:lnTo>
                <a:lnTo>
                  <a:pt x="23" y="736"/>
                </a:lnTo>
                <a:lnTo>
                  <a:pt x="34" y="756"/>
                </a:lnTo>
                <a:lnTo>
                  <a:pt x="14" y="807"/>
                </a:lnTo>
                <a:lnTo>
                  <a:pt x="6" y="851"/>
                </a:lnTo>
                <a:lnTo>
                  <a:pt x="114" y="1058"/>
                </a:lnTo>
                <a:lnTo>
                  <a:pt x="138" y="1136"/>
                </a:lnTo>
                <a:lnTo>
                  <a:pt x="108" y="1313"/>
                </a:lnTo>
                <a:lnTo>
                  <a:pt x="67" y="1397"/>
                </a:lnTo>
                <a:lnTo>
                  <a:pt x="64" y="1444"/>
                </a:lnTo>
                <a:lnTo>
                  <a:pt x="14" y="1495"/>
                </a:lnTo>
                <a:lnTo>
                  <a:pt x="0" y="1505"/>
                </a:lnTo>
                <a:lnTo>
                  <a:pt x="77" y="1505"/>
                </a:lnTo>
                <a:lnTo>
                  <a:pt x="534" y="1455"/>
                </a:lnTo>
                <a:lnTo>
                  <a:pt x="541" y="1475"/>
                </a:lnTo>
                <a:lnTo>
                  <a:pt x="922" y="1421"/>
                </a:lnTo>
                <a:lnTo>
                  <a:pt x="898" y="1403"/>
                </a:lnTo>
                <a:lnTo>
                  <a:pt x="901" y="1377"/>
                </a:lnTo>
                <a:lnTo>
                  <a:pt x="934" y="1316"/>
                </a:lnTo>
                <a:lnTo>
                  <a:pt x="969" y="1288"/>
                </a:lnTo>
                <a:lnTo>
                  <a:pt x="964" y="1207"/>
                </a:lnTo>
                <a:lnTo>
                  <a:pt x="992" y="1180"/>
                </a:lnTo>
                <a:lnTo>
                  <a:pt x="1008" y="1173"/>
                </a:lnTo>
                <a:lnTo>
                  <a:pt x="1011" y="1116"/>
                </a:lnTo>
                <a:lnTo>
                  <a:pt x="1039" y="1064"/>
                </a:lnTo>
                <a:lnTo>
                  <a:pt x="1055" y="1075"/>
                </a:lnTo>
                <a:lnTo>
                  <a:pt x="1055" y="1085"/>
                </a:lnTo>
                <a:lnTo>
                  <a:pt x="1069" y="1088"/>
                </a:lnTo>
                <a:lnTo>
                  <a:pt x="1102" y="1075"/>
                </a:lnTo>
                <a:lnTo>
                  <a:pt x="1096" y="916"/>
                </a:lnTo>
                <a:lnTo>
                  <a:pt x="1042" y="780"/>
                </a:lnTo>
                <a:lnTo>
                  <a:pt x="1008" y="630"/>
                </a:lnTo>
                <a:lnTo>
                  <a:pt x="969" y="580"/>
                </a:lnTo>
                <a:lnTo>
                  <a:pt x="925" y="549"/>
                </a:lnTo>
                <a:lnTo>
                  <a:pt x="837" y="597"/>
                </a:lnTo>
                <a:lnTo>
                  <a:pt x="804" y="682"/>
                </a:lnTo>
                <a:lnTo>
                  <a:pt x="760" y="743"/>
                </a:lnTo>
                <a:lnTo>
                  <a:pt x="740" y="749"/>
                </a:lnTo>
                <a:lnTo>
                  <a:pt x="716" y="743"/>
                </a:lnTo>
                <a:lnTo>
                  <a:pt x="698" y="729"/>
                </a:lnTo>
                <a:lnTo>
                  <a:pt x="685" y="719"/>
                </a:lnTo>
                <a:lnTo>
                  <a:pt x="680" y="714"/>
                </a:lnTo>
                <a:lnTo>
                  <a:pt x="678" y="710"/>
                </a:lnTo>
                <a:lnTo>
                  <a:pt x="676" y="705"/>
                </a:lnTo>
                <a:lnTo>
                  <a:pt x="676" y="701"/>
                </a:lnTo>
                <a:lnTo>
                  <a:pt x="677" y="695"/>
                </a:lnTo>
                <a:lnTo>
                  <a:pt x="677" y="688"/>
                </a:lnTo>
                <a:lnTo>
                  <a:pt x="679" y="679"/>
                </a:lnTo>
                <a:lnTo>
                  <a:pt x="679" y="668"/>
                </a:lnTo>
                <a:lnTo>
                  <a:pt x="681" y="655"/>
                </a:lnTo>
                <a:lnTo>
                  <a:pt x="683" y="640"/>
                </a:lnTo>
                <a:lnTo>
                  <a:pt x="685" y="624"/>
                </a:lnTo>
                <a:lnTo>
                  <a:pt x="740" y="600"/>
                </a:lnTo>
                <a:lnTo>
                  <a:pt x="763" y="505"/>
                </a:lnTo>
                <a:lnTo>
                  <a:pt x="804" y="478"/>
                </a:lnTo>
                <a:lnTo>
                  <a:pt x="796" y="312"/>
                </a:lnTo>
                <a:lnTo>
                  <a:pt x="773" y="274"/>
                </a:lnTo>
                <a:lnTo>
                  <a:pt x="749" y="261"/>
                </a:lnTo>
                <a:lnTo>
                  <a:pt x="737" y="227"/>
                </a:lnTo>
                <a:lnTo>
                  <a:pt x="749" y="213"/>
                </a:lnTo>
                <a:lnTo>
                  <a:pt x="776" y="221"/>
                </a:lnTo>
                <a:lnTo>
                  <a:pt x="780" y="193"/>
                </a:lnTo>
                <a:lnTo>
                  <a:pt x="740" y="155"/>
                </a:lnTo>
                <a:close/>
              </a:path>
            </a:pathLst>
          </a:custGeom>
          <a:solidFill>
            <a:srgbClr val="70AD47">
              <a:lumMod val="60000"/>
              <a:lumOff val="40000"/>
            </a:srgbClr>
          </a:solidFill>
          <a:ln w="0">
            <a:solidFill>
              <a:sysClr val="window" lastClr="FFFFFF">
                <a:lumMod val="75000"/>
              </a:sysClr>
            </a:solid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29" name="Freeform 93">
            <a:extLst>
              <a:ext uri="{FF2B5EF4-FFF2-40B4-BE49-F238E27FC236}">
                <a16:creationId xmlns:a16="http://schemas.microsoft.com/office/drawing/2014/main" id="{0AB556D6-783F-459F-92FE-A1580F73BBEA}"/>
              </a:ext>
            </a:extLst>
          </p:cNvPr>
          <p:cNvSpPr>
            <a:spLocks/>
          </p:cNvSpPr>
          <p:nvPr/>
        </p:nvSpPr>
        <p:spPr bwMode="auto">
          <a:xfrm>
            <a:off x="5232563" y="3690305"/>
            <a:ext cx="540623" cy="959535"/>
          </a:xfrm>
          <a:custGeom>
            <a:avLst/>
            <a:gdLst>
              <a:gd name="T0" fmla="*/ 119 w 1147"/>
              <a:gd name="T1" fmla="*/ 546 h 2034"/>
              <a:gd name="T2" fmla="*/ 145 w 1147"/>
              <a:gd name="T3" fmla="*/ 638 h 2034"/>
              <a:gd name="T4" fmla="*/ 101 w 1147"/>
              <a:gd name="T5" fmla="*/ 692 h 2034"/>
              <a:gd name="T6" fmla="*/ 75 w 1147"/>
              <a:gd name="T7" fmla="*/ 742 h 2034"/>
              <a:gd name="T8" fmla="*/ 44 w 1147"/>
              <a:gd name="T9" fmla="*/ 787 h 2034"/>
              <a:gd name="T10" fmla="*/ 17 w 1147"/>
              <a:gd name="T11" fmla="*/ 841 h 2034"/>
              <a:gd name="T12" fmla="*/ 7 w 1147"/>
              <a:gd name="T13" fmla="*/ 947 h 2034"/>
              <a:gd name="T14" fmla="*/ 166 w 1147"/>
              <a:gd name="T15" fmla="*/ 1190 h 2034"/>
              <a:gd name="T16" fmla="*/ 252 w 1147"/>
              <a:gd name="T17" fmla="*/ 1322 h 2034"/>
              <a:gd name="T18" fmla="*/ 370 w 1147"/>
              <a:gd name="T19" fmla="*/ 1353 h 2034"/>
              <a:gd name="T20" fmla="*/ 407 w 1147"/>
              <a:gd name="T21" fmla="*/ 1434 h 2034"/>
              <a:gd name="T22" fmla="*/ 357 w 1147"/>
              <a:gd name="T23" fmla="*/ 1587 h 2034"/>
              <a:gd name="T24" fmla="*/ 498 w 1147"/>
              <a:gd name="T25" fmla="*/ 1736 h 2034"/>
              <a:gd name="T26" fmla="*/ 609 w 1147"/>
              <a:gd name="T27" fmla="*/ 1828 h 2034"/>
              <a:gd name="T28" fmla="*/ 625 w 1147"/>
              <a:gd name="T29" fmla="*/ 1933 h 2034"/>
              <a:gd name="T30" fmla="*/ 683 w 1147"/>
              <a:gd name="T31" fmla="*/ 2034 h 2034"/>
              <a:gd name="T32" fmla="*/ 740 w 1147"/>
              <a:gd name="T33" fmla="*/ 1994 h 2034"/>
              <a:gd name="T34" fmla="*/ 810 w 1147"/>
              <a:gd name="T35" fmla="*/ 1953 h 2034"/>
              <a:gd name="T36" fmla="*/ 931 w 1147"/>
              <a:gd name="T37" fmla="*/ 1990 h 2034"/>
              <a:gd name="T38" fmla="*/ 915 w 1147"/>
              <a:gd name="T39" fmla="*/ 1912 h 2034"/>
              <a:gd name="T40" fmla="*/ 952 w 1147"/>
              <a:gd name="T41" fmla="*/ 1851 h 2034"/>
              <a:gd name="T42" fmla="*/ 1019 w 1147"/>
              <a:gd name="T43" fmla="*/ 1831 h 2034"/>
              <a:gd name="T44" fmla="*/ 995 w 1147"/>
              <a:gd name="T45" fmla="*/ 1770 h 2034"/>
              <a:gd name="T46" fmla="*/ 1029 w 1147"/>
              <a:gd name="T47" fmla="*/ 1703 h 2034"/>
              <a:gd name="T48" fmla="*/ 1039 w 1147"/>
              <a:gd name="T49" fmla="*/ 1567 h 2034"/>
              <a:gd name="T50" fmla="*/ 1103 w 1147"/>
              <a:gd name="T51" fmla="*/ 1455 h 2034"/>
              <a:gd name="T52" fmla="*/ 1140 w 1147"/>
              <a:gd name="T53" fmla="*/ 1289 h 2034"/>
              <a:gd name="T54" fmla="*/ 1103 w 1147"/>
              <a:gd name="T55" fmla="*/ 1190 h 2034"/>
              <a:gd name="T56" fmla="*/ 1053 w 1147"/>
              <a:gd name="T57" fmla="*/ 278 h 2034"/>
              <a:gd name="T58" fmla="*/ 999 w 1147"/>
              <a:gd name="T59" fmla="*/ 163 h 2034"/>
              <a:gd name="T60" fmla="*/ 948 w 1147"/>
              <a:gd name="T61" fmla="*/ 88 h 2034"/>
              <a:gd name="T62" fmla="*/ 337 w 1147"/>
              <a:gd name="T63" fmla="*/ 52 h 2034"/>
              <a:gd name="T64" fmla="*/ 199 w 1147"/>
              <a:gd name="T65" fmla="*/ 81 h 2034"/>
              <a:gd name="T66" fmla="*/ 252 w 1147"/>
              <a:gd name="T67" fmla="*/ 112 h 2034"/>
              <a:gd name="T68" fmla="*/ 323 w 1147"/>
              <a:gd name="T69" fmla="*/ 200 h 2034"/>
              <a:gd name="T70" fmla="*/ 323 w 1147"/>
              <a:gd name="T71" fmla="*/ 292 h 2034"/>
              <a:gd name="T72" fmla="*/ 283 w 1147"/>
              <a:gd name="T73" fmla="*/ 394 h 2034"/>
              <a:gd name="T74" fmla="*/ 128 w 1147"/>
              <a:gd name="T75" fmla="*/ 458 h 2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47" h="2034">
                <a:moveTo>
                  <a:pt x="105" y="522"/>
                </a:moveTo>
                <a:lnTo>
                  <a:pt x="119" y="546"/>
                </a:lnTo>
                <a:lnTo>
                  <a:pt x="148" y="573"/>
                </a:lnTo>
                <a:lnTo>
                  <a:pt x="145" y="638"/>
                </a:lnTo>
                <a:lnTo>
                  <a:pt x="114" y="664"/>
                </a:lnTo>
                <a:lnTo>
                  <a:pt x="101" y="692"/>
                </a:lnTo>
                <a:lnTo>
                  <a:pt x="101" y="736"/>
                </a:lnTo>
                <a:lnTo>
                  <a:pt x="75" y="742"/>
                </a:lnTo>
                <a:lnTo>
                  <a:pt x="47" y="763"/>
                </a:lnTo>
                <a:lnTo>
                  <a:pt x="44" y="787"/>
                </a:lnTo>
                <a:lnTo>
                  <a:pt x="47" y="817"/>
                </a:lnTo>
                <a:lnTo>
                  <a:pt x="17" y="841"/>
                </a:lnTo>
                <a:lnTo>
                  <a:pt x="0" y="889"/>
                </a:lnTo>
                <a:lnTo>
                  <a:pt x="7" y="947"/>
                </a:lnTo>
                <a:lnTo>
                  <a:pt x="47" y="1069"/>
                </a:lnTo>
                <a:lnTo>
                  <a:pt x="166" y="1190"/>
                </a:lnTo>
                <a:lnTo>
                  <a:pt x="255" y="1251"/>
                </a:lnTo>
                <a:lnTo>
                  <a:pt x="252" y="1322"/>
                </a:lnTo>
                <a:lnTo>
                  <a:pt x="266" y="1347"/>
                </a:lnTo>
                <a:lnTo>
                  <a:pt x="370" y="1353"/>
                </a:lnTo>
                <a:lnTo>
                  <a:pt x="417" y="1373"/>
                </a:lnTo>
                <a:lnTo>
                  <a:pt x="407" y="1434"/>
                </a:lnTo>
                <a:lnTo>
                  <a:pt x="367" y="1533"/>
                </a:lnTo>
                <a:lnTo>
                  <a:pt x="357" y="1587"/>
                </a:lnTo>
                <a:lnTo>
                  <a:pt x="393" y="1648"/>
                </a:lnTo>
                <a:lnTo>
                  <a:pt x="498" y="1736"/>
                </a:lnTo>
                <a:lnTo>
                  <a:pt x="572" y="1747"/>
                </a:lnTo>
                <a:lnTo>
                  <a:pt x="609" y="1828"/>
                </a:lnTo>
                <a:lnTo>
                  <a:pt x="643" y="1882"/>
                </a:lnTo>
                <a:lnTo>
                  <a:pt x="625" y="1933"/>
                </a:lnTo>
                <a:lnTo>
                  <a:pt x="652" y="2001"/>
                </a:lnTo>
                <a:lnTo>
                  <a:pt x="683" y="2034"/>
                </a:lnTo>
                <a:lnTo>
                  <a:pt x="730" y="2028"/>
                </a:lnTo>
                <a:lnTo>
                  <a:pt x="740" y="1994"/>
                </a:lnTo>
                <a:lnTo>
                  <a:pt x="777" y="1964"/>
                </a:lnTo>
                <a:lnTo>
                  <a:pt x="810" y="1953"/>
                </a:lnTo>
                <a:lnTo>
                  <a:pt x="915" y="1997"/>
                </a:lnTo>
                <a:lnTo>
                  <a:pt x="931" y="1990"/>
                </a:lnTo>
                <a:lnTo>
                  <a:pt x="935" y="1953"/>
                </a:lnTo>
                <a:lnTo>
                  <a:pt x="915" y="1912"/>
                </a:lnTo>
                <a:lnTo>
                  <a:pt x="918" y="1878"/>
                </a:lnTo>
                <a:lnTo>
                  <a:pt x="952" y="1851"/>
                </a:lnTo>
                <a:lnTo>
                  <a:pt x="992" y="1842"/>
                </a:lnTo>
                <a:lnTo>
                  <a:pt x="1019" y="1831"/>
                </a:lnTo>
                <a:lnTo>
                  <a:pt x="1005" y="1804"/>
                </a:lnTo>
                <a:lnTo>
                  <a:pt x="995" y="1770"/>
                </a:lnTo>
                <a:lnTo>
                  <a:pt x="1016" y="1756"/>
                </a:lnTo>
                <a:lnTo>
                  <a:pt x="1029" y="1703"/>
                </a:lnTo>
                <a:lnTo>
                  <a:pt x="1029" y="1641"/>
                </a:lnTo>
                <a:lnTo>
                  <a:pt x="1039" y="1567"/>
                </a:lnTo>
                <a:lnTo>
                  <a:pt x="1077" y="1519"/>
                </a:lnTo>
                <a:lnTo>
                  <a:pt x="1103" y="1455"/>
                </a:lnTo>
                <a:lnTo>
                  <a:pt x="1147" y="1387"/>
                </a:lnTo>
                <a:lnTo>
                  <a:pt x="1140" y="1289"/>
                </a:lnTo>
                <a:lnTo>
                  <a:pt x="1110" y="1245"/>
                </a:lnTo>
                <a:lnTo>
                  <a:pt x="1103" y="1190"/>
                </a:lnTo>
                <a:lnTo>
                  <a:pt x="1116" y="1102"/>
                </a:lnTo>
                <a:lnTo>
                  <a:pt x="1053" y="278"/>
                </a:lnTo>
                <a:lnTo>
                  <a:pt x="1033" y="264"/>
                </a:lnTo>
                <a:lnTo>
                  <a:pt x="999" y="163"/>
                </a:lnTo>
                <a:lnTo>
                  <a:pt x="972" y="133"/>
                </a:lnTo>
                <a:lnTo>
                  <a:pt x="948" y="88"/>
                </a:lnTo>
                <a:lnTo>
                  <a:pt x="945" y="0"/>
                </a:lnTo>
                <a:lnTo>
                  <a:pt x="337" y="52"/>
                </a:lnTo>
                <a:lnTo>
                  <a:pt x="196" y="44"/>
                </a:lnTo>
                <a:lnTo>
                  <a:pt x="199" y="81"/>
                </a:lnTo>
                <a:lnTo>
                  <a:pt x="236" y="95"/>
                </a:lnTo>
                <a:lnTo>
                  <a:pt x="252" y="112"/>
                </a:lnTo>
                <a:lnTo>
                  <a:pt x="260" y="142"/>
                </a:lnTo>
                <a:lnTo>
                  <a:pt x="323" y="200"/>
                </a:lnTo>
                <a:lnTo>
                  <a:pt x="334" y="238"/>
                </a:lnTo>
                <a:lnTo>
                  <a:pt x="323" y="292"/>
                </a:lnTo>
                <a:lnTo>
                  <a:pt x="293" y="353"/>
                </a:lnTo>
                <a:lnTo>
                  <a:pt x="283" y="394"/>
                </a:lnTo>
                <a:lnTo>
                  <a:pt x="246" y="424"/>
                </a:lnTo>
                <a:lnTo>
                  <a:pt x="128" y="458"/>
                </a:lnTo>
                <a:lnTo>
                  <a:pt x="105" y="522"/>
                </a:lnTo>
                <a:close/>
              </a:path>
            </a:pathLst>
          </a:custGeom>
          <a:solidFill>
            <a:srgbClr val="70AD47">
              <a:lumMod val="60000"/>
              <a:lumOff val="40000"/>
            </a:srgbClr>
          </a:solidFill>
          <a:ln w="0">
            <a:solidFill>
              <a:sysClr val="window" lastClr="FFFFFF">
                <a:lumMod val="75000"/>
              </a:sysClr>
            </a:solid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30" name="Freeform 95">
            <a:extLst>
              <a:ext uri="{FF2B5EF4-FFF2-40B4-BE49-F238E27FC236}">
                <a16:creationId xmlns:a16="http://schemas.microsoft.com/office/drawing/2014/main" id="{E3BB1E34-B6E2-4F27-93C2-B9277E177EAD}"/>
              </a:ext>
            </a:extLst>
          </p:cNvPr>
          <p:cNvSpPr>
            <a:spLocks/>
          </p:cNvSpPr>
          <p:nvPr/>
        </p:nvSpPr>
        <p:spPr bwMode="auto">
          <a:xfrm>
            <a:off x="5717992" y="3782296"/>
            <a:ext cx="407590" cy="711868"/>
          </a:xfrm>
          <a:custGeom>
            <a:avLst/>
            <a:gdLst>
              <a:gd name="T0" fmla="*/ 736 w 864"/>
              <a:gd name="T1" fmla="*/ 0 h 1509"/>
              <a:gd name="T2" fmla="*/ 279 w 864"/>
              <a:gd name="T3" fmla="*/ 50 h 1509"/>
              <a:gd name="T4" fmla="*/ 195 w 864"/>
              <a:gd name="T5" fmla="*/ 50 h 1509"/>
              <a:gd name="T6" fmla="*/ 148 w 864"/>
              <a:gd name="T7" fmla="*/ 78 h 1509"/>
              <a:gd name="T8" fmla="*/ 114 w 864"/>
              <a:gd name="T9" fmla="*/ 111 h 1509"/>
              <a:gd name="T10" fmla="*/ 98 w 864"/>
              <a:gd name="T11" fmla="*/ 114 h 1509"/>
              <a:gd name="T12" fmla="*/ 74 w 864"/>
              <a:gd name="T13" fmla="*/ 98 h 1509"/>
              <a:gd name="T14" fmla="*/ 24 w 864"/>
              <a:gd name="T15" fmla="*/ 84 h 1509"/>
              <a:gd name="T16" fmla="*/ 87 w 864"/>
              <a:gd name="T17" fmla="*/ 908 h 1509"/>
              <a:gd name="T18" fmla="*/ 74 w 864"/>
              <a:gd name="T19" fmla="*/ 996 h 1509"/>
              <a:gd name="T20" fmla="*/ 81 w 864"/>
              <a:gd name="T21" fmla="*/ 1051 h 1509"/>
              <a:gd name="T22" fmla="*/ 111 w 864"/>
              <a:gd name="T23" fmla="*/ 1095 h 1509"/>
              <a:gd name="T24" fmla="*/ 118 w 864"/>
              <a:gd name="T25" fmla="*/ 1193 h 1509"/>
              <a:gd name="T26" fmla="*/ 74 w 864"/>
              <a:gd name="T27" fmla="*/ 1261 h 1509"/>
              <a:gd name="T28" fmla="*/ 48 w 864"/>
              <a:gd name="T29" fmla="*/ 1325 h 1509"/>
              <a:gd name="T30" fmla="*/ 10 w 864"/>
              <a:gd name="T31" fmla="*/ 1373 h 1509"/>
              <a:gd name="T32" fmla="*/ 0 w 864"/>
              <a:gd name="T33" fmla="*/ 1447 h 1509"/>
              <a:gd name="T34" fmla="*/ 4 w 864"/>
              <a:gd name="T35" fmla="*/ 1509 h 1509"/>
              <a:gd name="T36" fmla="*/ 51 w 864"/>
              <a:gd name="T37" fmla="*/ 1481 h 1509"/>
              <a:gd name="T38" fmla="*/ 205 w 864"/>
              <a:gd name="T39" fmla="*/ 1457 h 1509"/>
              <a:gd name="T40" fmla="*/ 228 w 864"/>
              <a:gd name="T41" fmla="*/ 1488 h 1509"/>
              <a:gd name="T42" fmla="*/ 255 w 864"/>
              <a:gd name="T43" fmla="*/ 1501 h 1509"/>
              <a:gd name="T44" fmla="*/ 286 w 864"/>
              <a:gd name="T45" fmla="*/ 1451 h 1509"/>
              <a:gd name="T46" fmla="*/ 336 w 864"/>
              <a:gd name="T47" fmla="*/ 1423 h 1509"/>
              <a:gd name="T48" fmla="*/ 366 w 864"/>
              <a:gd name="T49" fmla="*/ 1451 h 1509"/>
              <a:gd name="T50" fmla="*/ 380 w 864"/>
              <a:gd name="T51" fmla="*/ 1471 h 1509"/>
              <a:gd name="T52" fmla="*/ 413 w 864"/>
              <a:gd name="T53" fmla="*/ 1461 h 1509"/>
              <a:gd name="T54" fmla="*/ 410 w 864"/>
              <a:gd name="T55" fmla="*/ 1406 h 1509"/>
              <a:gd name="T56" fmla="*/ 478 w 864"/>
              <a:gd name="T57" fmla="*/ 1365 h 1509"/>
              <a:gd name="T58" fmla="*/ 498 w 864"/>
              <a:gd name="T59" fmla="*/ 1393 h 1509"/>
              <a:gd name="T60" fmla="*/ 572 w 864"/>
              <a:gd name="T61" fmla="*/ 1393 h 1509"/>
              <a:gd name="T62" fmla="*/ 586 w 864"/>
              <a:gd name="T63" fmla="*/ 1359 h 1509"/>
              <a:gd name="T64" fmla="*/ 578 w 864"/>
              <a:gd name="T65" fmla="*/ 1322 h 1509"/>
              <a:gd name="T66" fmla="*/ 628 w 864"/>
              <a:gd name="T67" fmla="*/ 1264 h 1509"/>
              <a:gd name="T68" fmla="*/ 703 w 864"/>
              <a:gd name="T69" fmla="*/ 1200 h 1509"/>
              <a:gd name="T70" fmla="*/ 713 w 864"/>
              <a:gd name="T71" fmla="*/ 1125 h 1509"/>
              <a:gd name="T72" fmla="*/ 757 w 864"/>
              <a:gd name="T73" fmla="*/ 1118 h 1509"/>
              <a:gd name="T74" fmla="*/ 821 w 864"/>
              <a:gd name="T75" fmla="*/ 1092 h 1509"/>
              <a:gd name="T76" fmla="*/ 864 w 864"/>
              <a:gd name="T77" fmla="*/ 1057 h 1509"/>
              <a:gd name="T78" fmla="*/ 861 w 864"/>
              <a:gd name="T79" fmla="*/ 1026 h 1509"/>
              <a:gd name="T80" fmla="*/ 837 w 864"/>
              <a:gd name="T81" fmla="*/ 1003 h 1509"/>
              <a:gd name="T82" fmla="*/ 844 w 864"/>
              <a:gd name="T83" fmla="*/ 965 h 1509"/>
              <a:gd name="T84" fmla="*/ 743 w 864"/>
              <a:gd name="T85" fmla="*/ 20 h 1509"/>
              <a:gd name="T86" fmla="*/ 736 w 864"/>
              <a:gd name="T87" fmla="*/ 0 h 1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64" h="1509">
                <a:moveTo>
                  <a:pt x="736" y="0"/>
                </a:moveTo>
                <a:lnTo>
                  <a:pt x="279" y="50"/>
                </a:lnTo>
                <a:lnTo>
                  <a:pt x="195" y="50"/>
                </a:lnTo>
                <a:lnTo>
                  <a:pt x="148" y="78"/>
                </a:lnTo>
                <a:lnTo>
                  <a:pt x="114" y="111"/>
                </a:lnTo>
                <a:lnTo>
                  <a:pt x="98" y="114"/>
                </a:lnTo>
                <a:lnTo>
                  <a:pt x="74" y="98"/>
                </a:lnTo>
                <a:lnTo>
                  <a:pt x="24" y="84"/>
                </a:lnTo>
                <a:lnTo>
                  <a:pt x="87" y="908"/>
                </a:lnTo>
                <a:lnTo>
                  <a:pt x="74" y="996"/>
                </a:lnTo>
                <a:lnTo>
                  <a:pt x="81" y="1051"/>
                </a:lnTo>
                <a:lnTo>
                  <a:pt x="111" y="1095"/>
                </a:lnTo>
                <a:lnTo>
                  <a:pt x="118" y="1193"/>
                </a:lnTo>
                <a:lnTo>
                  <a:pt x="74" y="1261"/>
                </a:lnTo>
                <a:lnTo>
                  <a:pt x="48" y="1325"/>
                </a:lnTo>
                <a:lnTo>
                  <a:pt x="10" y="1373"/>
                </a:lnTo>
                <a:lnTo>
                  <a:pt x="0" y="1447"/>
                </a:lnTo>
                <a:lnTo>
                  <a:pt x="4" y="1509"/>
                </a:lnTo>
                <a:lnTo>
                  <a:pt x="51" y="1481"/>
                </a:lnTo>
                <a:lnTo>
                  <a:pt x="205" y="1457"/>
                </a:lnTo>
                <a:lnTo>
                  <a:pt x="228" y="1488"/>
                </a:lnTo>
                <a:lnTo>
                  <a:pt x="255" y="1501"/>
                </a:lnTo>
                <a:lnTo>
                  <a:pt x="286" y="1451"/>
                </a:lnTo>
                <a:lnTo>
                  <a:pt x="336" y="1423"/>
                </a:lnTo>
                <a:lnTo>
                  <a:pt x="366" y="1451"/>
                </a:lnTo>
                <a:lnTo>
                  <a:pt x="380" y="1471"/>
                </a:lnTo>
                <a:lnTo>
                  <a:pt x="413" y="1461"/>
                </a:lnTo>
                <a:lnTo>
                  <a:pt x="410" y="1406"/>
                </a:lnTo>
                <a:lnTo>
                  <a:pt x="478" y="1365"/>
                </a:lnTo>
                <a:lnTo>
                  <a:pt x="498" y="1393"/>
                </a:lnTo>
                <a:lnTo>
                  <a:pt x="572" y="1393"/>
                </a:lnTo>
                <a:lnTo>
                  <a:pt x="586" y="1359"/>
                </a:lnTo>
                <a:lnTo>
                  <a:pt x="578" y="1322"/>
                </a:lnTo>
                <a:lnTo>
                  <a:pt x="628" y="1264"/>
                </a:lnTo>
                <a:lnTo>
                  <a:pt x="703" y="1200"/>
                </a:lnTo>
                <a:lnTo>
                  <a:pt x="713" y="1125"/>
                </a:lnTo>
                <a:lnTo>
                  <a:pt x="757" y="1118"/>
                </a:lnTo>
                <a:lnTo>
                  <a:pt x="821" y="1092"/>
                </a:lnTo>
                <a:lnTo>
                  <a:pt x="864" y="1057"/>
                </a:lnTo>
                <a:lnTo>
                  <a:pt x="861" y="1026"/>
                </a:lnTo>
                <a:lnTo>
                  <a:pt x="837" y="1003"/>
                </a:lnTo>
                <a:lnTo>
                  <a:pt x="844" y="965"/>
                </a:lnTo>
                <a:lnTo>
                  <a:pt x="743" y="20"/>
                </a:lnTo>
                <a:lnTo>
                  <a:pt x="736" y="0"/>
                </a:lnTo>
                <a:close/>
              </a:path>
            </a:pathLst>
          </a:custGeom>
          <a:solidFill>
            <a:srgbClr val="FFFFFF"/>
          </a:solidFill>
          <a:ln w="0">
            <a:solidFill>
              <a:sysClr val="window" lastClr="FFFFFF">
                <a:lumMod val="75000"/>
              </a:sysClr>
            </a:solid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31" name="Freeform 97">
            <a:extLst>
              <a:ext uri="{FF2B5EF4-FFF2-40B4-BE49-F238E27FC236}">
                <a16:creationId xmlns:a16="http://schemas.microsoft.com/office/drawing/2014/main" id="{7CE9205F-AF02-4014-A6C7-6F4407CCD6F8}"/>
              </a:ext>
            </a:extLst>
          </p:cNvPr>
          <p:cNvSpPr>
            <a:spLocks/>
          </p:cNvSpPr>
          <p:nvPr/>
        </p:nvSpPr>
        <p:spPr bwMode="auto">
          <a:xfrm>
            <a:off x="6067556" y="3664831"/>
            <a:ext cx="567512" cy="649597"/>
          </a:xfrm>
          <a:custGeom>
            <a:avLst/>
            <a:gdLst>
              <a:gd name="T0" fmla="*/ 1167 w 1201"/>
              <a:gd name="T1" fmla="*/ 834 h 1376"/>
              <a:gd name="T2" fmla="*/ 1181 w 1201"/>
              <a:gd name="T3" fmla="*/ 584 h 1376"/>
              <a:gd name="T4" fmla="*/ 1163 w 1201"/>
              <a:gd name="T5" fmla="*/ 529 h 1376"/>
              <a:gd name="T6" fmla="*/ 1177 w 1201"/>
              <a:gd name="T7" fmla="*/ 509 h 1376"/>
              <a:gd name="T8" fmla="*/ 1201 w 1201"/>
              <a:gd name="T9" fmla="*/ 495 h 1376"/>
              <a:gd name="T10" fmla="*/ 1123 w 1201"/>
              <a:gd name="T11" fmla="*/ 0 h 1376"/>
              <a:gd name="T12" fmla="*/ 942 w 1201"/>
              <a:gd name="T13" fmla="*/ 106 h 1376"/>
              <a:gd name="T14" fmla="*/ 820 w 1201"/>
              <a:gd name="T15" fmla="*/ 231 h 1376"/>
              <a:gd name="T16" fmla="*/ 720 w 1201"/>
              <a:gd name="T17" fmla="*/ 251 h 1376"/>
              <a:gd name="T18" fmla="*/ 629 w 1201"/>
              <a:gd name="T19" fmla="*/ 292 h 1376"/>
              <a:gd name="T20" fmla="*/ 596 w 1201"/>
              <a:gd name="T21" fmla="*/ 298 h 1376"/>
              <a:gd name="T22" fmla="*/ 541 w 1201"/>
              <a:gd name="T23" fmla="*/ 245 h 1376"/>
              <a:gd name="T24" fmla="*/ 454 w 1201"/>
              <a:gd name="T25" fmla="*/ 257 h 1376"/>
              <a:gd name="T26" fmla="*/ 376 w 1201"/>
              <a:gd name="T27" fmla="*/ 210 h 1376"/>
              <a:gd name="T28" fmla="*/ 0 w 1201"/>
              <a:gd name="T29" fmla="*/ 268 h 1376"/>
              <a:gd name="T30" fmla="*/ 105 w 1201"/>
              <a:gd name="T31" fmla="*/ 1213 h 1376"/>
              <a:gd name="T32" fmla="*/ 168 w 1201"/>
              <a:gd name="T33" fmla="*/ 1210 h 1376"/>
              <a:gd name="T34" fmla="*/ 208 w 1201"/>
              <a:gd name="T35" fmla="*/ 1196 h 1376"/>
              <a:gd name="T36" fmla="*/ 255 w 1201"/>
              <a:gd name="T37" fmla="*/ 1224 h 1376"/>
              <a:gd name="T38" fmla="*/ 282 w 1201"/>
              <a:gd name="T39" fmla="*/ 1295 h 1376"/>
              <a:gd name="T40" fmla="*/ 381 w 1201"/>
              <a:gd name="T41" fmla="*/ 1302 h 1376"/>
              <a:gd name="T42" fmla="*/ 407 w 1201"/>
              <a:gd name="T43" fmla="*/ 1332 h 1376"/>
              <a:gd name="T44" fmla="*/ 440 w 1201"/>
              <a:gd name="T45" fmla="*/ 1332 h 1376"/>
              <a:gd name="T46" fmla="*/ 481 w 1201"/>
              <a:gd name="T47" fmla="*/ 1309 h 1376"/>
              <a:gd name="T48" fmla="*/ 531 w 1201"/>
              <a:gd name="T49" fmla="*/ 1319 h 1376"/>
              <a:gd name="T50" fmla="*/ 555 w 1201"/>
              <a:gd name="T51" fmla="*/ 1340 h 1376"/>
              <a:gd name="T52" fmla="*/ 599 w 1201"/>
              <a:gd name="T53" fmla="*/ 1299 h 1376"/>
              <a:gd name="T54" fmla="*/ 629 w 1201"/>
              <a:gd name="T55" fmla="*/ 1279 h 1376"/>
              <a:gd name="T56" fmla="*/ 655 w 1201"/>
              <a:gd name="T57" fmla="*/ 1279 h 1376"/>
              <a:gd name="T58" fmla="*/ 663 w 1201"/>
              <a:gd name="T59" fmla="*/ 1322 h 1376"/>
              <a:gd name="T60" fmla="*/ 696 w 1201"/>
              <a:gd name="T61" fmla="*/ 1340 h 1376"/>
              <a:gd name="T62" fmla="*/ 750 w 1201"/>
              <a:gd name="T63" fmla="*/ 1376 h 1376"/>
              <a:gd name="T64" fmla="*/ 787 w 1201"/>
              <a:gd name="T65" fmla="*/ 1373 h 1376"/>
              <a:gd name="T66" fmla="*/ 817 w 1201"/>
              <a:gd name="T67" fmla="*/ 1363 h 1376"/>
              <a:gd name="T68" fmla="*/ 820 w 1201"/>
              <a:gd name="T69" fmla="*/ 1319 h 1376"/>
              <a:gd name="T70" fmla="*/ 848 w 1201"/>
              <a:gd name="T71" fmla="*/ 1291 h 1376"/>
              <a:gd name="T72" fmla="*/ 851 w 1201"/>
              <a:gd name="T73" fmla="*/ 1210 h 1376"/>
              <a:gd name="T74" fmla="*/ 864 w 1201"/>
              <a:gd name="T75" fmla="*/ 1146 h 1376"/>
              <a:gd name="T76" fmla="*/ 887 w 1201"/>
              <a:gd name="T77" fmla="*/ 1135 h 1376"/>
              <a:gd name="T78" fmla="*/ 908 w 1201"/>
              <a:gd name="T79" fmla="*/ 1156 h 1376"/>
              <a:gd name="T80" fmla="*/ 914 w 1201"/>
              <a:gd name="T81" fmla="*/ 1183 h 1376"/>
              <a:gd name="T82" fmla="*/ 945 w 1201"/>
              <a:gd name="T83" fmla="*/ 1170 h 1376"/>
              <a:gd name="T84" fmla="*/ 952 w 1201"/>
              <a:gd name="T85" fmla="*/ 1143 h 1376"/>
              <a:gd name="T86" fmla="*/ 935 w 1201"/>
              <a:gd name="T87" fmla="*/ 1112 h 1376"/>
              <a:gd name="T88" fmla="*/ 935 w 1201"/>
              <a:gd name="T89" fmla="*/ 1071 h 1376"/>
              <a:gd name="T90" fmla="*/ 989 w 1201"/>
              <a:gd name="T91" fmla="*/ 993 h 1376"/>
              <a:gd name="T92" fmla="*/ 1008 w 1201"/>
              <a:gd name="T93" fmla="*/ 973 h 1376"/>
              <a:gd name="T94" fmla="*/ 1043 w 1201"/>
              <a:gd name="T95" fmla="*/ 980 h 1376"/>
              <a:gd name="T96" fmla="*/ 1079 w 1201"/>
              <a:gd name="T97" fmla="*/ 952 h 1376"/>
              <a:gd name="T98" fmla="*/ 1130 w 1201"/>
              <a:gd name="T99" fmla="*/ 898 h 1376"/>
              <a:gd name="T100" fmla="*/ 1167 w 1201"/>
              <a:gd name="T101" fmla="*/ 834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01" h="1376">
                <a:moveTo>
                  <a:pt x="1167" y="834"/>
                </a:moveTo>
                <a:lnTo>
                  <a:pt x="1181" y="584"/>
                </a:lnTo>
                <a:lnTo>
                  <a:pt x="1163" y="529"/>
                </a:lnTo>
                <a:lnTo>
                  <a:pt x="1177" y="509"/>
                </a:lnTo>
                <a:lnTo>
                  <a:pt x="1201" y="495"/>
                </a:lnTo>
                <a:lnTo>
                  <a:pt x="1123" y="0"/>
                </a:lnTo>
                <a:lnTo>
                  <a:pt x="942" y="106"/>
                </a:lnTo>
                <a:lnTo>
                  <a:pt x="820" y="231"/>
                </a:lnTo>
                <a:lnTo>
                  <a:pt x="720" y="251"/>
                </a:lnTo>
                <a:lnTo>
                  <a:pt x="629" y="292"/>
                </a:lnTo>
                <a:lnTo>
                  <a:pt x="596" y="298"/>
                </a:lnTo>
                <a:lnTo>
                  <a:pt x="541" y="245"/>
                </a:lnTo>
                <a:lnTo>
                  <a:pt x="454" y="257"/>
                </a:lnTo>
                <a:lnTo>
                  <a:pt x="376" y="210"/>
                </a:lnTo>
                <a:lnTo>
                  <a:pt x="0" y="268"/>
                </a:lnTo>
                <a:lnTo>
                  <a:pt x="105" y="1213"/>
                </a:lnTo>
                <a:lnTo>
                  <a:pt x="168" y="1210"/>
                </a:lnTo>
                <a:lnTo>
                  <a:pt x="208" y="1196"/>
                </a:lnTo>
                <a:lnTo>
                  <a:pt x="255" y="1224"/>
                </a:lnTo>
                <a:lnTo>
                  <a:pt x="282" y="1295"/>
                </a:lnTo>
                <a:lnTo>
                  <a:pt x="381" y="1302"/>
                </a:lnTo>
                <a:lnTo>
                  <a:pt x="407" y="1332"/>
                </a:lnTo>
                <a:lnTo>
                  <a:pt x="440" y="1332"/>
                </a:lnTo>
                <a:lnTo>
                  <a:pt x="481" y="1309"/>
                </a:lnTo>
                <a:lnTo>
                  <a:pt x="531" y="1319"/>
                </a:lnTo>
                <a:lnTo>
                  <a:pt x="555" y="1340"/>
                </a:lnTo>
                <a:lnTo>
                  <a:pt x="599" y="1299"/>
                </a:lnTo>
                <a:lnTo>
                  <a:pt x="629" y="1279"/>
                </a:lnTo>
                <a:lnTo>
                  <a:pt x="655" y="1279"/>
                </a:lnTo>
                <a:lnTo>
                  <a:pt x="663" y="1322"/>
                </a:lnTo>
                <a:lnTo>
                  <a:pt x="696" y="1340"/>
                </a:lnTo>
                <a:lnTo>
                  <a:pt x="750" y="1376"/>
                </a:lnTo>
                <a:lnTo>
                  <a:pt x="787" y="1373"/>
                </a:lnTo>
                <a:lnTo>
                  <a:pt x="817" y="1363"/>
                </a:lnTo>
                <a:lnTo>
                  <a:pt x="820" y="1319"/>
                </a:lnTo>
                <a:lnTo>
                  <a:pt x="848" y="1291"/>
                </a:lnTo>
                <a:lnTo>
                  <a:pt x="851" y="1210"/>
                </a:lnTo>
                <a:lnTo>
                  <a:pt x="864" y="1146"/>
                </a:lnTo>
                <a:lnTo>
                  <a:pt x="887" y="1135"/>
                </a:lnTo>
                <a:lnTo>
                  <a:pt x="908" y="1156"/>
                </a:lnTo>
                <a:lnTo>
                  <a:pt x="914" y="1183"/>
                </a:lnTo>
                <a:lnTo>
                  <a:pt x="945" y="1170"/>
                </a:lnTo>
                <a:lnTo>
                  <a:pt x="952" y="1143"/>
                </a:lnTo>
                <a:lnTo>
                  <a:pt x="935" y="1112"/>
                </a:lnTo>
                <a:lnTo>
                  <a:pt x="935" y="1071"/>
                </a:lnTo>
                <a:lnTo>
                  <a:pt x="989" y="993"/>
                </a:lnTo>
                <a:lnTo>
                  <a:pt x="1008" y="973"/>
                </a:lnTo>
                <a:lnTo>
                  <a:pt x="1043" y="980"/>
                </a:lnTo>
                <a:lnTo>
                  <a:pt x="1079" y="952"/>
                </a:lnTo>
                <a:lnTo>
                  <a:pt x="1130" y="898"/>
                </a:lnTo>
                <a:lnTo>
                  <a:pt x="1167" y="834"/>
                </a:lnTo>
                <a:close/>
              </a:path>
            </a:pathLst>
          </a:custGeom>
          <a:solidFill>
            <a:srgbClr val="FFFFFF"/>
          </a:solidFill>
          <a:ln w="0">
            <a:solidFill>
              <a:sysClr val="window" lastClr="FFFFFF">
                <a:lumMod val="75000"/>
              </a:sysClr>
            </a:solid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32" name="Freeform 99">
            <a:extLst>
              <a:ext uri="{FF2B5EF4-FFF2-40B4-BE49-F238E27FC236}">
                <a16:creationId xmlns:a16="http://schemas.microsoft.com/office/drawing/2014/main" id="{1539A9FC-C26A-4F4B-823A-E154ED3ADD8E}"/>
              </a:ext>
            </a:extLst>
          </p:cNvPr>
          <p:cNvSpPr>
            <a:spLocks/>
          </p:cNvSpPr>
          <p:nvPr/>
        </p:nvSpPr>
        <p:spPr bwMode="auto">
          <a:xfrm>
            <a:off x="6598273" y="3540289"/>
            <a:ext cx="778384" cy="506657"/>
          </a:xfrm>
          <a:custGeom>
            <a:avLst/>
            <a:gdLst>
              <a:gd name="T0" fmla="*/ 1378 w 1651"/>
              <a:gd name="T1" fmla="*/ 37 h 1074"/>
              <a:gd name="T2" fmla="*/ 1339 w 1651"/>
              <a:gd name="T3" fmla="*/ 0 h 1074"/>
              <a:gd name="T4" fmla="*/ 188 w 1651"/>
              <a:gd name="T5" fmla="*/ 234 h 1074"/>
              <a:gd name="T6" fmla="*/ 178 w 1651"/>
              <a:gd name="T7" fmla="*/ 118 h 1074"/>
              <a:gd name="T8" fmla="*/ 87 w 1651"/>
              <a:gd name="T9" fmla="*/ 209 h 1074"/>
              <a:gd name="T10" fmla="*/ 67 w 1651"/>
              <a:gd name="T11" fmla="*/ 217 h 1074"/>
              <a:gd name="T12" fmla="*/ 0 w 1651"/>
              <a:gd name="T13" fmla="*/ 267 h 1074"/>
              <a:gd name="T14" fmla="*/ 131 w 1651"/>
              <a:gd name="T15" fmla="*/ 1074 h 1074"/>
              <a:gd name="T16" fmla="*/ 404 w 1651"/>
              <a:gd name="T17" fmla="*/ 1037 h 1074"/>
              <a:gd name="T18" fmla="*/ 1402 w 1651"/>
              <a:gd name="T19" fmla="*/ 837 h 1074"/>
              <a:gd name="T20" fmla="*/ 1422 w 1651"/>
              <a:gd name="T21" fmla="*/ 817 h 1074"/>
              <a:gd name="T22" fmla="*/ 1456 w 1651"/>
              <a:gd name="T23" fmla="*/ 793 h 1074"/>
              <a:gd name="T24" fmla="*/ 1493 w 1651"/>
              <a:gd name="T25" fmla="*/ 793 h 1074"/>
              <a:gd name="T26" fmla="*/ 1510 w 1651"/>
              <a:gd name="T27" fmla="*/ 779 h 1074"/>
              <a:gd name="T28" fmla="*/ 1550 w 1651"/>
              <a:gd name="T29" fmla="*/ 759 h 1074"/>
              <a:gd name="T30" fmla="*/ 1571 w 1651"/>
              <a:gd name="T31" fmla="*/ 715 h 1074"/>
              <a:gd name="T32" fmla="*/ 1597 w 1651"/>
              <a:gd name="T33" fmla="*/ 678 h 1074"/>
              <a:gd name="T34" fmla="*/ 1651 w 1651"/>
              <a:gd name="T35" fmla="*/ 626 h 1074"/>
              <a:gd name="T36" fmla="*/ 1651 w 1651"/>
              <a:gd name="T37" fmla="*/ 613 h 1074"/>
              <a:gd name="T38" fmla="*/ 1554 w 1651"/>
              <a:gd name="T39" fmla="*/ 549 h 1074"/>
              <a:gd name="T40" fmla="*/ 1537 w 1651"/>
              <a:gd name="T41" fmla="*/ 504 h 1074"/>
              <a:gd name="T42" fmla="*/ 1493 w 1651"/>
              <a:gd name="T43" fmla="*/ 501 h 1074"/>
              <a:gd name="T44" fmla="*/ 1489 w 1651"/>
              <a:gd name="T45" fmla="*/ 481 h 1074"/>
              <a:gd name="T46" fmla="*/ 1477 w 1651"/>
              <a:gd name="T47" fmla="*/ 434 h 1074"/>
              <a:gd name="T48" fmla="*/ 1513 w 1651"/>
              <a:gd name="T49" fmla="*/ 417 h 1074"/>
              <a:gd name="T50" fmla="*/ 1516 w 1651"/>
              <a:gd name="T51" fmla="*/ 376 h 1074"/>
              <a:gd name="T52" fmla="*/ 1496 w 1651"/>
              <a:gd name="T53" fmla="*/ 356 h 1074"/>
              <a:gd name="T54" fmla="*/ 1496 w 1651"/>
              <a:gd name="T55" fmla="*/ 328 h 1074"/>
              <a:gd name="T56" fmla="*/ 1530 w 1651"/>
              <a:gd name="T57" fmla="*/ 278 h 1074"/>
              <a:gd name="T58" fmla="*/ 1530 w 1651"/>
              <a:gd name="T59" fmla="*/ 226 h 1074"/>
              <a:gd name="T60" fmla="*/ 1566 w 1651"/>
              <a:gd name="T61" fmla="*/ 189 h 1074"/>
              <a:gd name="T62" fmla="*/ 1543 w 1651"/>
              <a:gd name="T63" fmla="*/ 173 h 1074"/>
              <a:gd name="T64" fmla="*/ 1503 w 1651"/>
              <a:gd name="T65" fmla="*/ 168 h 1074"/>
              <a:gd name="T66" fmla="*/ 1466 w 1651"/>
              <a:gd name="T67" fmla="*/ 139 h 1074"/>
              <a:gd name="T68" fmla="*/ 1425 w 1651"/>
              <a:gd name="T69" fmla="*/ 50 h 1074"/>
              <a:gd name="T70" fmla="*/ 1378 w 1651"/>
              <a:gd name="T71" fmla="*/ 37 h 1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51" h="1074">
                <a:moveTo>
                  <a:pt x="1378" y="37"/>
                </a:moveTo>
                <a:lnTo>
                  <a:pt x="1339" y="0"/>
                </a:lnTo>
                <a:lnTo>
                  <a:pt x="188" y="234"/>
                </a:lnTo>
                <a:lnTo>
                  <a:pt x="178" y="118"/>
                </a:lnTo>
                <a:lnTo>
                  <a:pt x="87" y="209"/>
                </a:lnTo>
                <a:lnTo>
                  <a:pt x="67" y="217"/>
                </a:lnTo>
                <a:lnTo>
                  <a:pt x="0" y="267"/>
                </a:lnTo>
                <a:lnTo>
                  <a:pt x="131" y="1074"/>
                </a:lnTo>
                <a:lnTo>
                  <a:pt x="404" y="1037"/>
                </a:lnTo>
                <a:lnTo>
                  <a:pt x="1402" y="837"/>
                </a:lnTo>
                <a:lnTo>
                  <a:pt x="1422" y="817"/>
                </a:lnTo>
                <a:lnTo>
                  <a:pt x="1456" y="793"/>
                </a:lnTo>
                <a:lnTo>
                  <a:pt x="1493" y="793"/>
                </a:lnTo>
                <a:lnTo>
                  <a:pt x="1510" y="779"/>
                </a:lnTo>
                <a:lnTo>
                  <a:pt x="1550" y="759"/>
                </a:lnTo>
                <a:lnTo>
                  <a:pt x="1571" y="715"/>
                </a:lnTo>
                <a:lnTo>
                  <a:pt x="1597" y="678"/>
                </a:lnTo>
                <a:lnTo>
                  <a:pt x="1651" y="626"/>
                </a:lnTo>
                <a:lnTo>
                  <a:pt x="1651" y="613"/>
                </a:lnTo>
                <a:lnTo>
                  <a:pt x="1554" y="549"/>
                </a:lnTo>
                <a:lnTo>
                  <a:pt x="1537" y="504"/>
                </a:lnTo>
                <a:lnTo>
                  <a:pt x="1493" y="501"/>
                </a:lnTo>
                <a:lnTo>
                  <a:pt x="1489" y="481"/>
                </a:lnTo>
                <a:lnTo>
                  <a:pt x="1477" y="434"/>
                </a:lnTo>
                <a:lnTo>
                  <a:pt x="1513" y="417"/>
                </a:lnTo>
                <a:lnTo>
                  <a:pt x="1516" y="376"/>
                </a:lnTo>
                <a:lnTo>
                  <a:pt x="1496" y="356"/>
                </a:lnTo>
                <a:lnTo>
                  <a:pt x="1496" y="328"/>
                </a:lnTo>
                <a:lnTo>
                  <a:pt x="1530" y="278"/>
                </a:lnTo>
                <a:lnTo>
                  <a:pt x="1530" y="226"/>
                </a:lnTo>
                <a:lnTo>
                  <a:pt x="1566" y="189"/>
                </a:lnTo>
                <a:lnTo>
                  <a:pt x="1543" y="173"/>
                </a:lnTo>
                <a:lnTo>
                  <a:pt x="1503" y="168"/>
                </a:lnTo>
                <a:lnTo>
                  <a:pt x="1466" y="139"/>
                </a:lnTo>
                <a:lnTo>
                  <a:pt x="1425" y="50"/>
                </a:lnTo>
                <a:lnTo>
                  <a:pt x="1378" y="37"/>
                </a:lnTo>
                <a:close/>
              </a:path>
            </a:pathLst>
          </a:custGeom>
          <a:solidFill>
            <a:srgbClr val="70AD47">
              <a:lumMod val="60000"/>
              <a:lumOff val="40000"/>
            </a:srgbClr>
          </a:solidFill>
          <a:ln w="0">
            <a:solidFill>
              <a:sysClr val="window" lastClr="FFFFFF">
                <a:lumMod val="75000"/>
              </a:sysClr>
            </a:solid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33" name="Freeform 101">
            <a:extLst>
              <a:ext uri="{FF2B5EF4-FFF2-40B4-BE49-F238E27FC236}">
                <a16:creationId xmlns:a16="http://schemas.microsoft.com/office/drawing/2014/main" id="{7CB0F218-B8F1-411E-A5DF-48FBC4742671}"/>
              </a:ext>
            </a:extLst>
          </p:cNvPr>
          <p:cNvSpPr>
            <a:spLocks/>
          </p:cNvSpPr>
          <p:nvPr/>
        </p:nvSpPr>
        <p:spPr bwMode="auto">
          <a:xfrm>
            <a:off x="7356843" y="2926074"/>
            <a:ext cx="227854" cy="430234"/>
          </a:xfrm>
          <a:custGeom>
            <a:avLst/>
            <a:gdLst>
              <a:gd name="T0" fmla="*/ 447 w 482"/>
              <a:gd name="T1" fmla="*/ 95 h 912"/>
              <a:gd name="T2" fmla="*/ 441 w 482"/>
              <a:gd name="T3" fmla="*/ 0 h 912"/>
              <a:gd name="T4" fmla="*/ 0 w 482"/>
              <a:gd name="T5" fmla="*/ 119 h 912"/>
              <a:gd name="T6" fmla="*/ 14 w 482"/>
              <a:gd name="T7" fmla="*/ 201 h 912"/>
              <a:gd name="T8" fmla="*/ 51 w 482"/>
              <a:gd name="T9" fmla="*/ 306 h 912"/>
              <a:gd name="T10" fmla="*/ 64 w 482"/>
              <a:gd name="T11" fmla="*/ 390 h 912"/>
              <a:gd name="T12" fmla="*/ 47 w 482"/>
              <a:gd name="T13" fmla="*/ 454 h 912"/>
              <a:gd name="T14" fmla="*/ 91 w 482"/>
              <a:gd name="T15" fmla="*/ 529 h 912"/>
              <a:gd name="T16" fmla="*/ 105 w 482"/>
              <a:gd name="T17" fmla="*/ 564 h 912"/>
              <a:gd name="T18" fmla="*/ 91 w 482"/>
              <a:gd name="T19" fmla="*/ 611 h 912"/>
              <a:gd name="T20" fmla="*/ 138 w 482"/>
              <a:gd name="T21" fmla="*/ 634 h 912"/>
              <a:gd name="T22" fmla="*/ 149 w 482"/>
              <a:gd name="T23" fmla="*/ 638 h 912"/>
              <a:gd name="T24" fmla="*/ 199 w 482"/>
              <a:gd name="T25" fmla="*/ 818 h 912"/>
              <a:gd name="T26" fmla="*/ 212 w 482"/>
              <a:gd name="T27" fmla="*/ 912 h 912"/>
              <a:gd name="T28" fmla="*/ 408 w 482"/>
              <a:gd name="T29" fmla="*/ 868 h 912"/>
              <a:gd name="T30" fmla="*/ 384 w 482"/>
              <a:gd name="T31" fmla="*/ 838 h 912"/>
              <a:gd name="T32" fmla="*/ 394 w 482"/>
              <a:gd name="T33" fmla="*/ 807 h 912"/>
              <a:gd name="T34" fmla="*/ 394 w 482"/>
              <a:gd name="T35" fmla="*/ 733 h 912"/>
              <a:gd name="T36" fmla="*/ 381 w 482"/>
              <a:gd name="T37" fmla="*/ 712 h 912"/>
              <a:gd name="T38" fmla="*/ 394 w 482"/>
              <a:gd name="T39" fmla="*/ 339 h 912"/>
              <a:gd name="T40" fmla="*/ 377 w 482"/>
              <a:gd name="T41" fmla="*/ 312 h 912"/>
              <a:gd name="T42" fmla="*/ 377 w 482"/>
              <a:gd name="T43" fmla="*/ 292 h 912"/>
              <a:gd name="T44" fmla="*/ 421 w 482"/>
              <a:gd name="T45" fmla="*/ 275 h 912"/>
              <a:gd name="T46" fmla="*/ 482 w 482"/>
              <a:gd name="T47" fmla="*/ 207 h 912"/>
              <a:gd name="T48" fmla="*/ 482 w 482"/>
              <a:gd name="T49" fmla="*/ 143 h 912"/>
              <a:gd name="T50" fmla="*/ 447 w 482"/>
              <a:gd name="T51" fmla="*/ 95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2" h="912">
                <a:moveTo>
                  <a:pt x="447" y="95"/>
                </a:moveTo>
                <a:lnTo>
                  <a:pt x="441" y="0"/>
                </a:lnTo>
                <a:lnTo>
                  <a:pt x="0" y="119"/>
                </a:lnTo>
                <a:lnTo>
                  <a:pt x="14" y="201"/>
                </a:lnTo>
                <a:lnTo>
                  <a:pt x="51" y="306"/>
                </a:lnTo>
                <a:lnTo>
                  <a:pt x="64" y="390"/>
                </a:lnTo>
                <a:lnTo>
                  <a:pt x="47" y="454"/>
                </a:lnTo>
                <a:lnTo>
                  <a:pt x="91" y="529"/>
                </a:lnTo>
                <a:lnTo>
                  <a:pt x="105" y="564"/>
                </a:lnTo>
                <a:lnTo>
                  <a:pt x="91" y="611"/>
                </a:lnTo>
                <a:lnTo>
                  <a:pt x="138" y="634"/>
                </a:lnTo>
                <a:lnTo>
                  <a:pt x="149" y="638"/>
                </a:lnTo>
                <a:lnTo>
                  <a:pt x="199" y="818"/>
                </a:lnTo>
                <a:lnTo>
                  <a:pt x="212" y="912"/>
                </a:lnTo>
                <a:lnTo>
                  <a:pt x="408" y="868"/>
                </a:lnTo>
                <a:lnTo>
                  <a:pt x="384" y="838"/>
                </a:lnTo>
                <a:lnTo>
                  <a:pt x="394" y="807"/>
                </a:lnTo>
                <a:lnTo>
                  <a:pt x="394" y="733"/>
                </a:lnTo>
                <a:lnTo>
                  <a:pt x="381" y="712"/>
                </a:lnTo>
                <a:lnTo>
                  <a:pt x="394" y="339"/>
                </a:lnTo>
                <a:lnTo>
                  <a:pt x="377" y="312"/>
                </a:lnTo>
                <a:lnTo>
                  <a:pt x="377" y="292"/>
                </a:lnTo>
                <a:lnTo>
                  <a:pt x="421" y="275"/>
                </a:lnTo>
                <a:lnTo>
                  <a:pt x="482" y="207"/>
                </a:lnTo>
                <a:lnTo>
                  <a:pt x="482" y="143"/>
                </a:lnTo>
                <a:lnTo>
                  <a:pt x="447" y="95"/>
                </a:lnTo>
                <a:close/>
              </a:path>
            </a:pathLst>
          </a:custGeom>
          <a:solidFill>
            <a:srgbClr val="FFFFFF"/>
          </a:solidFill>
          <a:ln w="0">
            <a:solidFill>
              <a:sysClr val="window" lastClr="FFFFFF">
                <a:lumMod val="75000"/>
              </a:sysClr>
            </a:solid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34" name="Freeform 103">
            <a:extLst>
              <a:ext uri="{FF2B5EF4-FFF2-40B4-BE49-F238E27FC236}">
                <a16:creationId xmlns:a16="http://schemas.microsoft.com/office/drawing/2014/main" id="{A00A2021-4982-4054-9EE0-C5901A9C2C82}"/>
              </a:ext>
            </a:extLst>
          </p:cNvPr>
          <p:cNvSpPr>
            <a:spLocks/>
          </p:cNvSpPr>
          <p:nvPr/>
        </p:nvSpPr>
        <p:spPr bwMode="auto">
          <a:xfrm>
            <a:off x="6680357" y="2979853"/>
            <a:ext cx="989254" cy="755740"/>
          </a:xfrm>
          <a:custGeom>
            <a:avLst/>
            <a:gdLst>
              <a:gd name="T0" fmla="*/ 975 w 2098"/>
              <a:gd name="T1" fmla="*/ 171 h 1601"/>
              <a:gd name="T2" fmla="*/ 858 w 2098"/>
              <a:gd name="T3" fmla="*/ 353 h 1601"/>
              <a:gd name="T4" fmla="*/ 753 w 2098"/>
              <a:gd name="T5" fmla="*/ 455 h 1601"/>
              <a:gd name="T6" fmla="*/ 767 w 2098"/>
              <a:gd name="T7" fmla="*/ 519 h 1601"/>
              <a:gd name="T8" fmla="*/ 827 w 2098"/>
              <a:gd name="T9" fmla="*/ 530 h 1601"/>
              <a:gd name="T10" fmla="*/ 806 w 2098"/>
              <a:gd name="T11" fmla="*/ 588 h 1601"/>
              <a:gd name="T12" fmla="*/ 838 w 2098"/>
              <a:gd name="T13" fmla="*/ 649 h 1601"/>
              <a:gd name="T14" fmla="*/ 800 w 2098"/>
              <a:gd name="T15" fmla="*/ 703 h 1601"/>
              <a:gd name="T16" fmla="*/ 739 w 2098"/>
              <a:gd name="T17" fmla="*/ 736 h 1601"/>
              <a:gd name="T18" fmla="*/ 679 w 2098"/>
              <a:gd name="T19" fmla="*/ 817 h 1601"/>
              <a:gd name="T20" fmla="*/ 518 w 2098"/>
              <a:gd name="T21" fmla="*/ 866 h 1601"/>
              <a:gd name="T22" fmla="*/ 457 w 2098"/>
              <a:gd name="T23" fmla="*/ 842 h 1601"/>
              <a:gd name="T24" fmla="*/ 303 w 2098"/>
              <a:gd name="T25" fmla="*/ 852 h 1601"/>
              <a:gd name="T26" fmla="*/ 118 w 2098"/>
              <a:gd name="T27" fmla="*/ 927 h 1601"/>
              <a:gd name="T28" fmla="*/ 178 w 2098"/>
              <a:gd name="T29" fmla="*/ 1031 h 1601"/>
              <a:gd name="T30" fmla="*/ 201 w 2098"/>
              <a:gd name="T31" fmla="*/ 1096 h 1601"/>
              <a:gd name="T32" fmla="*/ 141 w 2098"/>
              <a:gd name="T33" fmla="*/ 1184 h 1601"/>
              <a:gd name="T34" fmla="*/ 80 w 2098"/>
              <a:gd name="T35" fmla="*/ 1231 h 1601"/>
              <a:gd name="T36" fmla="*/ 44 w 2098"/>
              <a:gd name="T37" fmla="*/ 1279 h 1601"/>
              <a:gd name="T38" fmla="*/ 13 w 2098"/>
              <a:gd name="T39" fmla="*/ 1422 h 1601"/>
              <a:gd name="T40" fmla="*/ 1203 w 2098"/>
              <a:gd name="T41" fmla="*/ 1225 h 1601"/>
              <a:gd name="T42" fmla="*/ 1291 w 2098"/>
              <a:gd name="T43" fmla="*/ 1327 h 1601"/>
              <a:gd name="T44" fmla="*/ 1368 w 2098"/>
              <a:gd name="T45" fmla="*/ 1361 h 1601"/>
              <a:gd name="T46" fmla="*/ 1513 w 2098"/>
              <a:gd name="T47" fmla="*/ 1425 h 1601"/>
              <a:gd name="T48" fmla="*/ 1631 w 2098"/>
              <a:gd name="T49" fmla="*/ 1459 h 1601"/>
              <a:gd name="T50" fmla="*/ 1624 w 2098"/>
              <a:gd name="T51" fmla="*/ 1540 h 1601"/>
              <a:gd name="T52" fmla="*/ 1658 w 2098"/>
              <a:gd name="T53" fmla="*/ 1601 h 1601"/>
              <a:gd name="T54" fmla="*/ 1863 w 2098"/>
              <a:gd name="T55" fmla="*/ 1533 h 1601"/>
              <a:gd name="T56" fmla="*/ 2098 w 2098"/>
              <a:gd name="T57" fmla="*/ 1340 h 1601"/>
              <a:gd name="T58" fmla="*/ 1960 w 2098"/>
              <a:gd name="T59" fmla="*/ 1384 h 1601"/>
              <a:gd name="T60" fmla="*/ 1792 w 2098"/>
              <a:gd name="T61" fmla="*/ 1445 h 1601"/>
              <a:gd name="T62" fmla="*/ 1749 w 2098"/>
              <a:gd name="T63" fmla="*/ 1445 h 1601"/>
              <a:gd name="T64" fmla="*/ 1667 w 2098"/>
              <a:gd name="T65" fmla="*/ 1513 h 1601"/>
              <a:gd name="T66" fmla="*/ 1694 w 2098"/>
              <a:gd name="T67" fmla="*/ 1466 h 1601"/>
              <a:gd name="T68" fmla="*/ 1667 w 2098"/>
              <a:gd name="T69" fmla="*/ 1405 h 1601"/>
              <a:gd name="T70" fmla="*/ 1684 w 2098"/>
              <a:gd name="T71" fmla="*/ 1235 h 1601"/>
              <a:gd name="T72" fmla="*/ 1641 w 2098"/>
              <a:gd name="T73" fmla="*/ 791 h 1601"/>
              <a:gd name="T74" fmla="*/ 1584 w 2098"/>
              <a:gd name="T75" fmla="*/ 523 h 1601"/>
              <a:gd name="T76" fmla="*/ 1526 w 2098"/>
              <a:gd name="T77" fmla="*/ 496 h 1601"/>
              <a:gd name="T78" fmla="*/ 1526 w 2098"/>
              <a:gd name="T79" fmla="*/ 414 h 1601"/>
              <a:gd name="T80" fmla="*/ 1499 w 2098"/>
              <a:gd name="T81" fmla="*/ 275 h 1601"/>
              <a:gd name="T82" fmla="*/ 1449 w 2098"/>
              <a:gd name="T83" fmla="*/ 86 h 1601"/>
              <a:gd name="T84" fmla="*/ 1241 w 2098"/>
              <a:gd name="T85" fmla="*/ 61 h 1601"/>
              <a:gd name="T86" fmla="*/ 1100 w 2098"/>
              <a:gd name="T87" fmla="*/ 79 h 1601"/>
              <a:gd name="T88" fmla="*/ 1009 w 2098"/>
              <a:gd name="T89" fmla="*/ 130 h 1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98" h="1601">
                <a:moveTo>
                  <a:pt x="1009" y="130"/>
                </a:moveTo>
                <a:lnTo>
                  <a:pt x="975" y="171"/>
                </a:lnTo>
                <a:lnTo>
                  <a:pt x="881" y="306"/>
                </a:lnTo>
                <a:lnTo>
                  <a:pt x="858" y="353"/>
                </a:lnTo>
                <a:lnTo>
                  <a:pt x="847" y="367"/>
                </a:lnTo>
                <a:lnTo>
                  <a:pt x="753" y="455"/>
                </a:lnTo>
                <a:lnTo>
                  <a:pt x="753" y="499"/>
                </a:lnTo>
                <a:lnTo>
                  <a:pt x="767" y="519"/>
                </a:lnTo>
                <a:lnTo>
                  <a:pt x="797" y="530"/>
                </a:lnTo>
                <a:lnTo>
                  <a:pt x="827" y="530"/>
                </a:lnTo>
                <a:lnTo>
                  <a:pt x="827" y="553"/>
                </a:lnTo>
                <a:lnTo>
                  <a:pt x="806" y="588"/>
                </a:lnTo>
                <a:lnTo>
                  <a:pt x="814" y="614"/>
                </a:lnTo>
                <a:lnTo>
                  <a:pt x="838" y="649"/>
                </a:lnTo>
                <a:lnTo>
                  <a:pt x="834" y="686"/>
                </a:lnTo>
                <a:lnTo>
                  <a:pt x="800" y="703"/>
                </a:lnTo>
                <a:lnTo>
                  <a:pt x="767" y="703"/>
                </a:lnTo>
                <a:lnTo>
                  <a:pt x="739" y="736"/>
                </a:lnTo>
                <a:lnTo>
                  <a:pt x="712" y="791"/>
                </a:lnTo>
                <a:lnTo>
                  <a:pt x="679" y="817"/>
                </a:lnTo>
                <a:lnTo>
                  <a:pt x="592" y="825"/>
                </a:lnTo>
                <a:lnTo>
                  <a:pt x="518" y="866"/>
                </a:lnTo>
                <a:lnTo>
                  <a:pt x="491" y="866"/>
                </a:lnTo>
                <a:lnTo>
                  <a:pt x="457" y="842"/>
                </a:lnTo>
                <a:lnTo>
                  <a:pt x="353" y="845"/>
                </a:lnTo>
                <a:lnTo>
                  <a:pt x="303" y="852"/>
                </a:lnTo>
                <a:lnTo>
                  <a:pt x="165" y="899"/>
                </a:lnTo>
                <a:lnTo>
                  <a:pt x="118" y="927"/>
                </a:lnTo>
                <a:lnTo>
                  <a:pt x="148" y="1028"/>
                </a:lnTo>
                <a:lnTo>
                  <a:pt x="178" y="1031"/>
                </a:lnTo>
                <a:lnTo>
                  <a:pt x="198" y="1083"/>
                </a:lnTo>
                <a:lnTo>
                  <a:pt x="201" y="1096"/>
                </a:lnTo>
                <a:lnTo>
                  <a:pt x="148" y="1156"/>
                </a:lnTo>
                <a:lnTo>
                  <a:pt x="141" y="1184"/>
                </a:lnTo>
                <a:lnTo>
                  <a:pt x="111" y="1214"/>
                </a:lnTo>
                <a:lnTo>
                  <a:pt x="80" y="1231"/>
                </a:lnTo>
                <a:lnTo>
                  <a:pt x="64" y="1259"/>
                </a:lnTo>
                <a:lnTo>
                  <a:pt x="44" y="1279"/>
                </a:lnTo>
                <a:lnTo>
                  <a:pt x="0" y="1306"/>
                </a:lnTo>
                <a:lnTo>
                  <a:pt x="13" y="1422"/>
                </a:lnTo>
                <a:lnTo>
                  <a:pt x="1164" y="1188"/>
                </a:lnTo>
                <a:lnTo>
                  <a:pt x="1203" y="1225"/>
                </a:lnTo>
                <a:lnTo>
                  <a:pt x="1250" y="1238"/>
                </a:lnTo>
                <a:lnTo>
                  <a:pt x="1291" y="1327"/>
                </a:lnTo>
                <a:lnTo>
                  <a:pt x="1328" y="1356"/>
                </a:lnTo>
                <a:lnTo>
                  <a:pt x="1368" y="1361"/>
                </a:lnTo>
                <a:lnTo>
                  <a:pt x="1388" y="1377"/>
                </a:lnTo>
                <a:lnTo>
                  <a:pt x="1513" y="1425"/>
                </a:lnTo>
                <a:lnTo>
                  <a:pt x="1587" y="1439"/>
                </a:lnTo>
                <a:lnTo>
                  <a:pt x="1631" y="1459"/>
                </a:lnTo>
                <a:lnTo>
                  <a:pt x="1631" y="1492"/>
                </a:lnTo>
                <a:lnTo>
                  <a:pt x="1624" y="1540"/>
                </a:lnTo>
                <a:lnTo>
                  <a:pt x="1634" y="1594"/>
                </a:lnTo>
                <a:lnTo>
                  <a:pt x="1658" y="1601"/>
                </a:lnTo>
                <a:lnTo>
                  <a:pt x="1725" y="1584"/>
                </a:lnTo>
                <a:lnTo>
                  <a:pt x="1863" y="1533"/>
                </a:lnTo>
                <a:lnTo>
                  <a:pt x="2041" y="1401"/>
                </a:lnTo>
                <a:lnTo>
                  <a:pt x="2098" y="1340"/>
                </a:lnTo>
                <a:lnTo>
                  <a:pt x="2028" y="1316"/>
                </a:lnTo>
                <a:lnTo>
                  <a:pt x="1960" y="1384"/>
                </a:lnTo>
                <a:lnTo>
                  <a:pt x="1829" y="1448"/>
                </a:lnTo>
                <a:lnTo>
                  <a:pt x="1792" y="1445"/>
                </a:lnTo>
                <a:lnTo>
                  <a:pt x="1769" y="1435"/>
                </a:lnTo>
                <a:lnTo>
                  <a:pt x="1749" y="1445"/>
                </a:lnTo>
                <a:lnTo>
                  <a:pt x="1688" y="1509"/>
                </a:lnTo>
                <a:lnTo>
                  <a:pt x="1667" y="1513"/>
                </a:lnTo>
                <a:lnTo>
                  <a:pt x="1661" y="1492"/>
                </a:lnTo>
                <a:lnTo>
                  <a:pt x="1694" y="1466"/>
                </a:lnTo>
                <a:lnTo>
                  <a:pt x="1698" y="1439"/>
                </a:lnTo>
                <a:lnTo>
                  <a:pt x="1667" y="1405"/>
                </a:lnTo>
                <a:lnTo>
                  <a:pt x="1684" y="1367"/>
                </a:lnTo>
                <a:lnTo>
                  <a:pt x="1684" y="1235"/>
                </a:lnTo>
                <a:lnTo>
                  <a:pt x="1634" y="967"/>
                </a:lnTo>
                <a:lnTo>
                  <a:pt x="1641" y="791"/>
                </a:lnTo>
                <a:lnTo>
                  <a:pt x="1634" y="703"/>
                </a:lnTo>
                <a:lnTo>
                  <a:pt x="1584" y="523"/>
                </a:lnTo>
                <a:lnTo>
                  <a:pt x="1573" y="519"/>
                </a:lnTo>
                <a:lnTo>
                  <a:pt x="1526" y="496"/>
                </a:lnTo>
                <a:lnTo>
                  <a:pt x="1540" y="449"/>
                </a:lnTo>
                <a:lnTo>
                  <a:pt x="1526" y="414"/>
                </a:lnTo>
                <a:lnTo>
                  <a:pt x="1482" y="339"/>
                </a:lnTo>
                <a:lnTo>
                  <a:pt x="1499" y="275"/>
                </a:lnTo>
                <a:lnTo>
                  <a:pt x="1486" y="191"/>
                </a:lnTo>
                <a:lnTo>
                  <a:pt x="1449" y="86"/>
                </a:lnTo>
                <a:lnTo>
                  <a:pt x="1439" y="0"/>
                </a:lnTo>
                <a:lnTo>
                  <a:pt x="1241" y="61"/>
                </a:lnTo>
                <a:lnTo>
                  <a:pt x="1187" y="58"/>
                </a:lnTo>
                <a:lnTo>
                  <a:pt x="1100" y="79"/>
                </a:lnTo>
                <a:lnTo>
                  <a:pt x="1046" y="99"/>
                </a:lnTo>
                <a:lnTo>
                  <a:pt x="1009" y="130"/>
                </a:lnTo>
                <a:close/>
              </a:path>
            </a:pathLst>
          </a:custGeom>
          <a:solidFill>
            <a:srgbClr val="70AD47">
              <a:lumMod val="60000"/>
              <a:lumOff val="40000"/>
            </a:srgbClr>
          </a:solidFill>
          <a:ln w="0">
            <a:solidFill>
              <a:sysClr val="window" lastClr="FFFFFF">
                <a:lumMod val="75000"/>
              </a:sysClr>
            </a:solid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38" name="Freeform 111">
            <a:extLst>
              <a:ext uri="{FF2B5EF4-FFF2-40B4-BE49-F238E27FC236}">
                <a16:creationId xmlns:a16="http://schemas.microsoft.com/office/drawing/2014/main" id="{18A6A5B6-D2C6-435D-8D12-4299CE1F60F4}"/>
              </a:ext>
            </a:extLst>
          </p:cNvPr>
          <p:cNvSpPr>
            <a:spLocks/>
          </p:cNvSpPr>
          <p:nvPr/>
        </p:nvSpPr>
        <p:spPr bwMode="auto">
          <a:xfrm>
            <a:off x="7451664" y="3261487"/>
            <a:ext cx="455708" cy="244837"/>
          </a:xfrm>
          <a:custGeom>
            <a:avLst/>
            <a:gdLst>
              <a:gd name="T0" fmla="*/ 948 w 968"/>
              <a:gd name="T1" fmla="*/ 275 h 519"/>
              <a:gd name="T2" fmla="*/ 915 w 968"/>
              <a:gd name="T3" fmla="*/ 238 h 519"/>
              <a:gd name="T4" fmla="*/ 885 w 968"/>
              <a:gd name="T5" fmla="*/ 225 h 519"/>
              <a:gd name="T6" fmla="*/ 850 w 968"/>
              <a:gd name="T7" fmla="*/ 228 h 519"/>
              <a:gd name="T8" fmla="*/ 844 w 968"/>
              <a:gd name="T9" fmla="*/ 234 h 519"/>
              <a:gd name="T10" fmla="*/ 861 w 968"/>
              <a:gd name="T11" fmla="*/ 255 h 519"/>
              <a:gd name="T12" fmla="*/ 885 w 968"/>
              <a:gd name="T13" fmla="*/ 241 h 519"/>
              <a:gd name="T14" fmla="*/ 918 w 968"/>
              <a:gd name="T15" fmla="*/ 269 h 519"/>
              <a:gd name="T16" fmla="*/ 932 w 968"/>
              <a:gd name="T17" fmla="*/ 316 h 519"/>
              <a:gd name="T18" fmla="*/ 901 w 968"/>
              <a:gd name="T19" fmla="*/ 342 h 519"/>
              <a:gd name="T20" fmla="*/ 864 w 968"/>
              <a:gd name="T21" fmla="*/ 360 h 519"/>
              <a:gd name="T22" fmla="*/ 807 w 968"/>
              <a:gd name="T23" fmla="*/ 350 h 519"/>
              <a:gd name="T24" fmla="*/ 743 w 968"/>
              <a:gd name="T25" fmla="*/ 255 h 519"/>
              <a:gd name="T26" fmla="*/ 706 w 968"/>
              <a:gd name="T27" fmla="*/ 211 h 519"/>
              <a:gd name="T28" fmla="*/ 676 w 968"/>
              <a:gd name="T29" fmla="*/ 211 h 519"/>
              <a:gd name="T30" fmla="*/ 659 w 968"/>
              <a:gd name="T31" fmla="*/ 225 h 519"/>
              <a:gd name="T32" fmla="*/ 629 w 968"/>
              <a:gd name="T33" fmla="*/ 180 h 519"/>
              <a:gd name="T34" fmla="*/ 632 w 968"/>
              <a:gd name="T35" fmla="*/ 156 h 519"/>
              <a:gd name="T36" fmla="*/ 673 w 968"/>
              <a:gd name="T37" fmla="*/ 72 h 519"/>
              <a:gd name="T38" fmla="*/ 626 w 968"/>
              <a:gd name="T39" fmla="*/ 0 h 519"/>
              <a:gd name="T40" fmla="*/ 562 w 968"/>
              <a:gd name="T41" fmla="*/ 28 h 519"/>
              <a:gd name="T42" fmla="*/ 527 w 968"/>
              <a:gd name="T43" fmla="*/ 78 h 519"/>
              <a:gd name="T44" fmla="*/ 491 w 968"/>
              <a:gd name="T45" fmla="*/ 92 h 519"/>
              <a:gd name="T46" fmla="*/ 10 w 968"/>
              <a:gd name="T47" fmla="*/ 197 h 519"/>
              <a:gd name="T48" fmla="*/ 0 w 968"/>
              <a:gd name="T49" fmla="*/ 370 h 519"/>
              <a:gd name="T50" fmla="*/ 16 w 968"/>
              <a:gd name="T51" fmla="*/ 465 h 519"/>
              <a:gd name="T52" fmla="*/ 548 w 968"/>
              <a:gd name="T53" fmla="*/ 342 h 519"/>
              <a:gd name="T54" fmla="*/ 574 w 968"/>
              <a:gd name="T55" fmla="*/ 364 h 519"/>
              <a:gd name="T56" fmla="*/ 632 w 968"/>
              <a:gd name="T57" fmla="*/ 434 h 519"/>
              <a:gd name="T58" fmla="*/ 676 w 968"/>
              <a:gd name="T59" fmla="*/ 509 h 519"/>
              <a:gd name="T60" fmla="*/ 723 w 968"/>
              <a:gd name="T61" fmla="*/ 486 h 519"/>
              <a:gd name="T62" fmla="*/ 716 w 968"/>
              <a:gd name="T63" fmla="*/ 448 h 519"/>
              <a:gd name="T64" fmla="*/ 730 w 968"/>
              <a:gd name="T65" fmla="*/ 425 h 519"/>
              <a:gd name="T66" fmla="*/ 777 w 968"/>
              <a:gd name="T67" fmla="*/ 397 h 519"/>
              <a:gd name="T68" fmla="*/ 791 w 968"/>
              <a:gd name="T69" fmla="*/ 451 h 519"/>
              <a:gd name="T70" fmla="*/ 780 w 968"/>
              <a:gd name="T71" fmla="*/ 478 h 519"/>
              <a:gd name="T72" fmla="*/ 743 w 968"/>
              <a:gd name="T73" fmla="*/ 502 h 519"/>
              <a:gd name="T74" fmla="*/ 743 w 968"/>
              <a:gd name="T75" fmla="*/ 519 h 519"/>
              <a:gd name="T76" fmla="*/ 773 w 968"/>
              <a:gd name="T77" fmla="*/ 495 h 519"/>
              <a:gd name="T78" fmla="*/ 838 w 968"/>
              <a:gd name="T79" fmla="*/ 420 h 519"/>
              <a:gd name="T80" fmla="*/ 968 w 968"/>
              <a:gd name="T81" fmla="*/ 364 h 519"/>
              <a:gd name="T82" fmla="*/ 948 w 968"/>
              <a:gd name="T83" fmla="*/ 275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68" h="519">
                <a:moveTo>
                  <a:pt x="948" y="275"/>
                </a:moveTo>
                <a:lnTo>
                  <a:pt x="915" y="238"/>
                </a:lnTo>
                <a:lnTo>
                  <a:pt x="885" y="225"/>
                </a:lnTo>
                <a:lnTo>
                  <a:pt x="850" y="228"/>
                </a:lnTo>
                <a:lnTo>
                  <a:pt x="844" y="234"/>
                </a:lnTo>
                <a:lnTo>
                  <a:pt x="861" y="255"/>
                </a:lnTo>
                <a:lnTo>
                  <a:pt x="885" y="241"/>
                </a:lnTo>
                <a:lnTo>
                  <a:pt x="918" y="269"/>
                </a:lnTo>
                <a:lnTo>
                  <a:pt x="932" y="316"/>
                </a:lnTo>
                <a:lnTo>
                  <a:pt x="901" y="342"/>
                </a:lnTo>
                <a:lnTo>
                  <a:pt x="864" y="360"/>
                </a:lnTo>
                <a:lnTo>
                  <a:pt x="807" y="350"/>
                </a:lnTo>
                <a:lnTo>
                  <a:pt x="743" y="255"/>
                </a:lnTo>
                <a:lnTo>
                  <a:pt x="706" y="211"/>
                </a:lnTo>
                <a:lnTo>
                  <a:pt x="676" y="211"/>
                </a:lnTo>
                <a:lnTo>
                  <a:pt x="659" y="225"/>
                </a:lnTo>
                <a:lnTo>
                  <a:pt x="629" y="180"/>
                </a:lnTo>
                <a:lnTo>
                  <a:pt x="632" y="156"/>
                </a:lnTo>
                <a:lnTo>
                  <a:pt x="673" y="72"/>
                </a:lnTo>
                <a:lnTo>
                  <a:pt x="626" y="0"/>
                </a:lnTo>
                <a:lnTo>
                  <a:pt x="562" y="28"/>
                </a:lnTo>
                <a:lnTo>
                  <a:pt x="527" y="78"/>
                </a:lnTo>
                <a:lnTo>
                  <a:pt x="491" y="92"/>
                </a:lnTo>
                <a:lnTo>
                  <a:pt x="10" y="197"/>
                </a:lnTo>
                <a:lnTo>
                  <a:pt x="0" y="370"/>
                </a:lnTo>
                <a:lnTo>
                  <a:pt x="16" y="465"/>
                </a:lnTo>
                <a:lnTo>
                  <a:pt x="548" y="342"/>
                </a:lnTo>
                <a:lnTo>
                  <a:pt x="574" y="364"/>
                </a:lnTo>
                <a:lnTo>
                  <a:pt x="632" y="434"/>
                </a:lnTo>
                <a:lnTo>
                  <a:pt x="676" y="509"/>
                </a:lnTo>
                <a:lnTo>
                  <a:pt x="723" y="486"/>
                </a:lnTo>
                <a:lnTo>
                  <a:pt x="716" y="448"/>
                </a:lnTo>
                <a:lnTo>
                  <a:pt x="730" y="425"/>
                </a:lnTo>
                <a:lnTo>
                  <a:pt x="777" y="397"/>
                </a:lnTo>
                <a:lnTo>
                  <a:pt x="791" y="451"/>
                </a:lnTo>
                <a:lnTo>
                  <a:pt x="780" y="478"/>
                </a:lnTo>
                <a:lnTo>
                  <a:pt x="743" y="502"/>
                </a:lnTo>
                <a:lnTo>
                  <a:pt x="743" y="519"/>
                </a:lnTo>
                <a:lnTo>
                  <a:pt x="773" y="495"/>
                </a:lnTo>
                <a:lnTo>
                  <a:pt x="838" y="420"/>
                </a:lnTo>
                <a:lnTo>
                  <a:pt x="968" y="364"/>
                </a:lnTo>
                <a:lnTo>
                  <a:pt x="948" y="275"/>
                </a:lnTo>
                <a:close/>
              </a:path>
            </a:pathLst>
          </a:custGeom>
          <a:solidFill>
            <a:srgbClr val="FFFFFF"/>
          </a:solidFill>
          <a:ln w="0">
            <a:solidFill>
              <a:sysClr val="window" lastClr="FFFFFF">
                <a:lumMod val="75000"/>
              </a:sysClr>
            </a:solid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39" name="Freeform 112">
            <a:extLst>
              <a:ext uri="{FF2B5EF4-FFF2-40B4-BE49-F238E27FC236}">
                <a16:creationId xmlns:a16="http://schemas.microsoft.com/office/drawing/2014/main" id="{C0C7D423-18D4-4C4C-BF85-E140533195E3}"/>
              </a:ext>
            </a:extLst>
          </p:cNvPr>
          <p:cNvSpPr>
            <a:spLocks/>
          </p:cNvSpPr>
          <p:nvPr/>
        </p:nvSpPr>
        <p:spPr bwMode="auto">
          <a:xfrm>
            <a:off x="7818212" y="3487926"/>
            <a:ext cx="42457" cy="26890"/>
          </a:xfrm>
          <a:custGeom>
            <a:avLst/>
            <a:gdLst>
              <a:gd name="T0" fmla="*/ 61 w 91"/>
              <a:gd name="T1" fmla="*/ 0 h 58"/>
              <a:gd name="T2" fmla="*/ 37 w 91"/>
              <a:gd name="T3" fmla="*/ 0 h 58"/>
              <a:gd name="T4" fmla="*/ 0 w 91"/>
              <a:gd name="T5" fmla="*/ 45 h 58"/>
              <a:gd name="T6" fmla="*/ 17 w 91"/>
              <a:gd name="T7" fmla="*/ 58 h 58"/>
              <a:gd name="T8" fmla="*/ 91 w 91"/>
              <a:gd name="T9" fmla="*/ 24 h 58"/>
              <a:gd name="T10" fmla="*/ 61 w 91"/>
              <a:gd name="T11" fmla="*/ 0 h 58"/>
            </a:gdLst>
            <a:ahLst/>
            <a:cxnLst>
              <a:cxn ang="0">
                <a:pos x="T0" y="T1"/>
              </a:cxn>
              <a:cxn ang="0">
                <a:pos x="T2" y="T3"/>
              </a:cxn>
              <a:cxn ang="0">
                <a:pos x="T4" y="T5"/>
              </a:cxn>
              <a:cxn ang="0">
                <a:pos x="T6" y="T7"/>
              </a:cxn>
              <a:cxn ang="0">
                <a:pos x="T8" y="T9"/>
              </a:cxn>
              <a:cxn ang="0">
                <a:pos x="T10" y="T11"/>
              </a:cxn>
            </a:cxnLst>
            <a:rect l="0" t="0" r="r" b="b"/>
            <a:pathLst>
              <a:path w="91" h="58">
                <a:moveTo>
                  <a:pt x="61" y="0"/>
                </a:moveTo>
                <a:lnTo>
                  <a:pt x="37" y="0"/>
                </a:lnTo>
                <a:lnTo>
                  <a:pt x="0" y="45"/>
                </a:lnTo>
                <a:lnTo>
                  <a:pt x="17" y="58"/>
                </a:lnTo>
                <a:lnTo>
                  <a:pt x="91" y="24"/>
                </a:lnTo>
                <a:lnTo>
                  <a:pt x="61" y="0"/>
                </a:lnTo>
                <a:close/>
              </a:path>
            </a:pathLst>
          </a:custGeom>
          <a:solidFill>
            <a:srgbClr val="FFFFFF"/>
          </a:solidFill>
          <a:ln w="0">
            <a:solidFill>
              <a:sysClr val="window" lastClr="FFFFFF">
                <a:lumMod val="75000"/>
              </a:sysClr>
            </a:solid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40" name="Freeform 113">
            <a:extLst>
              <a:ext uri="{FF2B5EF4-FFF2-40B4-BE49-F238E27FC236}">
                <a16:creationId xmlns:a16="http://schemas.microsoft.com/office/drawing/2014/main" id="{6DC8B91B-8965-44CC-9E41-D34A119EB54E}"/>
              </a:ext>
            </a:extLst>
          </p:cNvPr>
          <p:cNvSpPr>
            <a:spLocks/>
          </p:cNvSpPr>
          <p:nvPr/>
        </p:nvSpPr>
        <p:spPr bwMode="auto">
          <a:xfrm>
            <a:off x="7886144" y="3483680"/>
            <a:ext cx="39627" cy="21229"/>
          </a:xfrm>
          <a:custGeom>
            <a:avLst/>
            <a:gdLst>
              <a:gd name="T0" fmla="*/ 67 w 84"/>
              <a:gd name="T1" fmla="*/ 3 h 47"/>
              <a:gd name="T2" fmla="*/ 50 w 84"/>
              <a:gd name="T3" fmla="*/ 0 h 47"/>
              <a:gd name="T4" fmla="*/ 44 w 84"/>
              <a:gd name="T5" fmla="*/ 26 h 47"/>
              <a:gd name="T6" fmla="*/ 6 w 84"/>
              <a:gd name="T7" fmla="*/ 40 h 47"/>
              <a:gd name="T8" fmla="*/ 0 w 84"/>
              <a:gd name="T9" fmla="*/ 47 h 47"/>
              <a:gd name="T10" fmla="*/ 64 w 84"/>
              <a:gd name="T11" fmla="*/ 47 h 47"/>
              <a:gd name="T12" fmla="*/ 84 w 84"/>
              <a:gd name="T13" fmla="*/ 40 h 47"/>
              <a:gd name="T14" fmla="*/ 67 w 84"/>
              <a:gd name="T15" fmla="*/ 3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47">
                <a:moveTo>
                  <a:pt x="67" y="3"/>
                </a:moveTo>
                <a:lnTo>
                  <a:pt x="50" y="0"/>
                </a:lnTo>
                <a:lnTo>
                  <a:pt x="44" y="26"/>
                </a:lnTo>
                <a:lnTo>
                  <a:pt x="6" y="40"/>
                </a:lnTo>
                <a:lnTo>
                  <a:pt x="0" y="47"/>
                </a:lnTo>
                <a:lnTo>
                  <a:pt x="64" y="47"/>
                </a:lnTo>
                <a:lnTo>
                  <a:pt x="84" y="40"/>
                </a:lnTo>
                <a:lnTo>
                  <a:pt x="67" y="3"/>
                </a:lnTo>
                <a:close/>
              </a:path>
            </a:pathLst>
          </a:custGeom>
          <a:solidFill>
            <a:srgbClr val="FFFFFF"/>
          </a:solidFill>
          <a:ln w="0">
            <a:solidFill>
              <a:sysClr val="window" lastClr="FFFFFF">
                <a:lumMod val="75000"/>
              </a:sysClr>
            </a:solid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41" name="Freeform 115">
            <a:extLst>
              <a:ext uri="{FF2B5EF4-FFF2-40B4-BE49-F238E27FC236}">
                <a16:creationId xmlns:a16="http://schemas.microsoft.com/office/drawing/2014/main" id="{52DB8AC9-854A-4B41-A2D3-D7C90869DD2F}"/>
              </a:ext>
            </a:extLst>
          </p:cNvPr>
          <p:cNvSpPr>
            <a:spLocks/>
          </p:cNvSpPr>
          <p:nvPr/>
        </p:nvSpPr>
        <p:spPr bwMode="auto">
          <a:xfrm>
            <a:off x="7535164" y="2868049"/>
            <a:ext cx="222193" cy="467030"/>
          </a:xfrm>
          <a:custGeom>
            <a:avLst/>
            <a:gdLst>
              <a:gd name="T0" fmla="*/ 64 w 471"/>
              <a:gd name="T1" fmla="*/ 122 h 990"/>
              <a:gd name="T2" fmla="*/ 70 w 471"/>
              <a:gd name="T3" fmla="*/ 217 h 990"/>
              <a:gd name="T4" fmla="*/ 105 w 471"/>
              <a:gd name="T5" fmla="*/ 265 h 990"/>
              <a:gd name="T6" fmla="*/ 105 w 471"/>
              <a:gd name="T7" fmla="*/ 329 h 990"/>
              <a:gd name="T8" fmla="*/ 44 w 471"/>
              <a:gd name="T9" fmla="*/ 397 h 990"/>
              <a:gd name="T10" fmla="*/ 0 w 471"/>
              <a:gd name="T11" fmla="*/ 414 h 990"/>
              <a:gd name="T12" fmla="*/ 0 w 471"/>
              <a:gd name="T13" fmla="*/ 434 h 990"/>
              <a:gd name="T14" fmla="*/ 17 w 471"/>
              <a:gd name="T15" fmla="*/ 461 h 990"/>
              <a:gd name="T16" fmla="*/ 4 w 471"/>
              <a:gd name="T17" fmla="*/ 834 h 990"/>
              <a:gd name="T18" fmla="*/ 17 w 471"/>
              <a:gd name="T19" fmla="*/ 855 h 990"/>
              <a:gd name="T20" fmla="*/ 17 w 471"/>
              <a:gd name="T21" fmla="*/ 929 h 990"/>
              <a:gd name="T22" fmla="*/ 7 w 471"/>
              <a:gd name="T23" fmla="*/ 960 h 990"/>
              <a:gd name="T24" fmla="*/ 31 w 471"/>
              <a:gd name="T25" fmla="*/ 990 h 990"/>
              <a:gd name="T26" fmla="*/ 313 w 471"/>
              <a:gd name="T27" fmla="*/ 926 h 990"/>
              <a:gd name="T28" fmla="*/ 349 w 471"/>
              <a:gd name="T29" fmla="*/ 912 h 990"/>
              <a:gd name="T30" fmla="*/ 384 w 471"/>
              <a:gd name="T31" fmla="*/ 862 h 990"/>
              <a:gd name="T32" fmla="*/ 448 w 471"/>
              <a:gd name="T33" fmla="*/ 834 h 990"/>
              <a:gd name="T34" fmla="*/ 451 w 471"/>
              <a:gd name="T35" fmla="*/ 807 h 990"/>
              <a:gd name="T36" fmla="*/ 471 w 471"/>
              <a:gd name="T37" fmla="*/ 753 h 990"/>
              <a:gd name="T38" fmla="*/ 428 w 471"/>
              <a:gd name="T39" fmla="*/ 739 h 990"/>
              <a:gd name="T40" fmla="*/ 420 w 471"/>
              <a:gd name="T41" fmla="*/ 689 h 990"/>
              <a:gd name="T42" fmla="*/ 357 w 471"/>
              <a:gd name="T43" fmla="*/ 668 h 990"/>
              <a:gd name="T44" fmla="*/ 349 w 471"/>
              <a:gd name="T45" fmla="*/ 625 h 990"/>
              <a:gd name="T46" fmla="*/ 158 w 471"/>
              <a:gd name="T47" fmla="*/ 0 h 990"/>
              <a:gd name="T48" fmla="*/ 145 w 471"/>
              <a:gd name="T49" fmla="*/ 0 h 990"/>
              <a:gd name="T50" fmla="*/ 131 w 471"/>
              <a:gd name="T51" fmla="*/ 28 h 990"/>
              <a:gd name="T52" fmla="*/ 105 w 471"/>
              <a:gd name="T53" fmla="*/ 0 h 990"/>
              <a:gd name="T54" fmla="*/ 81 w 471"/>
              <a:gd name="T55" fmla="*/ 34 h 990"/>
              <a:gd name="T56" fmla="*/ 64 w 471"/>
              <a:gd name="T57" fmla="*/ 122 h 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71" h="990">
                <a:moveTo>
                  <a:pt x="64" y="122"/>
                </a:moveTo>
                <a:lnTo>
                  <a:pt x="70" y="217"/>
                </a:lnTo>
                <a:lnTo>
                  <a:pt x="105" y="265"/>
                </a:lnTo>
                <a:lnTo>
                  <a:pt x="105" y="329"/>
                </a:lnTo>
                <a:lnTo>
                  <a:pt x="44" y="397"/>
                </a:lnTo>
                <a:lnTo>
                  <a:pt x="0" y="414"/>
                </a:lnTo>
                <a:lnTo>
                  <a:pt x="0" y="434"/>
                </a:lnTo>
                <a:lnTo>
                  <a:pt x="17" y="461"/>
                </a:lnTo>
                <a:lnTo>
                  <a:pt x="4" y="834"/>
                </a:lnTo>
                <a:lnTo>
                  <a:pt x="17" y="855"/>
                </a:lnTo>
                <a:lnTo>
                  <a:pt x="17" y="929"/>
                </a:lnTo>
                <a:lnTo>
                  <a:pt x="7" y="960"/>
                </a:lnTo>
                <a:lnTo>
                  <a:pt x="31" y="990"/>
                </a:lnTo>
                <a:lnTo>
                  <a:pt x="313" y="926"/>
                </a:lnTo>
                <a:lnTo>
                  <a:pt x="349" y="912"/>
                </a:lnTo>
                <a:lnTo>
                  <a:pt x="384" y="862"/>
                </a:lnTo>
                <a:lnTo>
                  <a:pt x="448" y="834"/>
                </a:lnTo>
                <a:lnTo>
                  <a:pt x="451" y="807"/>
                </a:lnTo>
                <a:lnTo>
                  <a:pt x="471" y="753"/>
                </a:lnTo>
                <a:lnTo>
                  <a:pt x="428" y="739"/>
                </a:lnTo>
                <a:lnTo>
                  <a:pt x="420" y="689"/>
                </a:lnTo>
                <a:lnTo>
                  <a:pt x="357" y="668"/>
                </a:lnTo>
                <a:lnTo>
                  <a:pt x="349" y="625"/>
                </a:lnTo>
                <a:lnTo>
                  <a:pt x="158" y="0"/>
                </a:lnTo>
                <a:lnTo>
                  <a:pt x="145" y="0"/>
                </a:lnTo>
                <a:lnTo>
                  <a:pt x="131" y="28"/>
                </a:lnTo>
                <a:lnTo>
                  <a:pt x="105" y="0"/>
                </a:lnTo>
                <a:lnTo>
                  <a:pt x="81" y="34"/>
                </a:lnTo>
                <a:lnTo>
                  <a:pt x="64" y="122"/>
                </a:lnTo>
                <a:close/>
              </a:path>
            </a:pathLst>
          </a:custGeom>
          <a:noFill/>
          <a:ln w="0">
            <a:solidFill>
              <a:sysClr val="window" lastClr="FFFFFF">
                <a:lumMod val="75000"/>
              </a:sysClr>
            </a:solid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42" name="Freeform 117">
            <a:extLst>
              <a:ext uri="{FF2B5EF4-FFF2-40B4-BE49-F238E27FC236}">
                <a16:creationId xmlns:a16="http://schemas.microsoft.com/office/drawing/2014/main" id="{458F52C7-BD9D-4ACF-9CD3-5B7E1F194890}"/>
              </a:ext>
            </a:extLst>
          </p:cNvPr>
          <p:cNvSpPr>
            <a:spLocks/>
          </p:cNvSpPr>
          <p:nvPr/>
        </p:nvSpPr>
        <p:spPr bwMode="auto">
          <a:xfrm>
            <a:off x="7458741" y="3435561"/>
            <a:ext cx="234930" cy="223608"/>
          </a:xfrm>
          <a:custGeom>
            <a:avLst/>
            <a:gdLst>
              <a:gd name="T0" fmla="*/ 499 w 499"/>
              <a:gd name="T1" fmla="*/ 241 h 475"/>
              <a:gd name="T2" fmla="*/ 441 w 499"/>
              <a:gd name="T3" fmla="*/ 0 h 475"/>
              <a:gd name="T4" fmla="*/ 0 w 499"/>
              <a:gd name="T5" fmla="*/ 98 h 475"/>
              <a:gd name="T6" fmla="*/ 34 w 499"/>
              <a:gd name="T7" fmla="*/ 271 h 475"/>
              <a:gd name="T8" fmla="*/ 34 w 499"/>
              <a:gd name="T9" fmla="*/ 403 h 475"/>
              <a:gd name="T10" fmla="*/ 17 w 499"/>
              <a:gd name="T11" fmla="*/ 441 h 475"/>
              <a:gd name="T12" fmla="*/ 48 w 499"/>
              <a:gd name="T13" fmla="*/ 475 h 475"/>
              <a:gd name="T14" fmla="*/ 125 w 499"/>
              <a:gd name="T15" fmla="*/ 420 h 475"/>
              <a:gd name="T16" fmla="*/ 219 w 499"/>
              <a:gd name="T17" fmla="*/ 332 h 475"/>
              <a:gd name="T18" fmla="*/ 229 w 499"/>
              <a:gd name="T19" fmla="*/ 342 h 475"/>
              <a:gd name="T20" fmla="*/ 276 w 499"/>
              <a:gd name="T21" fmla="*/ 319 h 475"/>
              <a:gd name="T22" fmla="*/ 361 w 499"/>
              <a:gd name="T23" fmla="*/ 302 h 475"/>
              <a:gd name="T24" fmla="*/ 499 w 499"/>
              <a:gd name="T25" fmla="*/ 241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9" h="475">
                <a:moveTo>
                  <a:pt x="499" y="241"/>
                </a:moveTo>
                <a:lnTo>
                  <a:pt x="441" y="0"/>
                </a:lnTo>
                <a:lnTo>
                  <a:pt x="0" y="98"/>
                </a:lnTo>
                <a:lnTo>
                  <a:pt x="34" y="271"/>
                </a:lnTo>
                <a:lnTo>
                  <a:pt x="34" y="403"/>
                </a:lnTo>
                <a:lnTo>
                  <a:pt x="17" y="441"/>
                </a:lnTo>
                <a:lnTo>
                  <a:pt x="48" y="475"/>
                </a:lnTo>
                <a:lnTo>
                  <a:pt x="125" y="420"/>
                </a:lnTo>
                <a:lnTo>
                  <a:pt x="219" y="332"/>
                </a:lnTo>
                <a:lnTo>
                  <a:pt x="229" y="342"/>
                </a:lnTo>
                <a:lnTo>
                  <a:pt x="276" y="319"/>
                </a:lnTo>
                <a:lnTo>
                  <a:pt x="361" y="302"/>
                </a:lnTo>
                <a:lnTo>
                  <a:pt x="499" y="241"/>
                </a:lnTo>
                <a:close/>
              </a:path>
            </a:pathLst>
          </a:custGeom>
          <a:solidFill>
            <a:srgbClr val="70AD47">
              <a:lumMod val="60000"/>
              <a:lumOff val="40000"/>
            </a:srgbClr>
          </a:solidFill>
          <a:ln w="0">
            <a:solidFill>
              <a:sysClr val="window" lastClr="FFFFFF">
                <a:lumMod val="75000"/>
              </a:sysClr>
            </a:solid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43" name="Freeform 119">
            <a:extLst>
              <a:ext uri="{FF2B5EF4-FFF2-40B4-BE49-F238E27FC236}">
                <a16:creationId xmlns:a16="http://schemas.microsoft.com/office/drawing/2014/main" id="{78A804DE-1826-4DD5-BE57-EE68C7A24938}"/>
              </a:ext>
            </a:extLst>
          </p:cNvPr>
          <p:cNvSpPr>
            <a:spLocks/>
          </p:cNvSpPr>
          <p:nvPr/>
        </p:nvSpPr>
        <p:spPr bwMode="auto">
          <a:xfrm>
            <a:off x="7294573" y="3629450"/>
            <a:ext cx="182566" cy="417497"/>
          </a:xfrm>
          <a:custGeom>
            <a:avLst/>
            <a:gdLst>
              <a:gd name="T0" fmla="*/ 53 w 386"/>
              <a:gd name="T1" fmla="*/ 37 h 885"/>
              <a:gd name="T2" fmla="*/ 53 w 386"/>
              <a:gd name="T3" fmla="*/ 89 h 885"/>
              <a:gd name="T4" fmla="*/ 19 w 386"/>
              <a:gd name="T5" fmla="*/ 139 h 885"/>
              <a:gd name="T6" fmla="*/ 19 w 386"/>
              <a:gd name="T7" fmla="*/ 167 h 885"/>
              <a:gd name="T8" fmla="*/ 39 w 386"/>
              <a:gd name="T9" fmla="*/ 187 h 885"/>
              <a:gd name="T10" fmla="*/ 36 w 386"/>
              <a:gd name="T11" fmla="*/ 228 h 885"/>
              <a:gd name="T12" fmla="*/ 0 w 386"/>
              <a:gd name="T13" fmla="*/ 245 h 885"/>
              <a:gd name="T14" fmla="*/ 12 w 386"/>
              <a:gd name="T15" fmla="*/ 292 h 885"/>
              <a:gd name="T16" fmla="*/ 16 w 386"/>
              <a:gd name="T17" fmla="*/ 312 h 885"/>
              <a:gd name="T18" fmla="*/ 60 w 386"/>
              <a:gd name="T19" fmla="*/ 315 h 885"/>
              <a:gd name="T20" fmla="*/ 77 w 386"/>
              <a:gd name="T21" fmla="*/ 360 h 885"/>
              <a:gd name="T22" fmla="*/ 174 w 386"/>
              <a:gd name="T23" fmla="*/ 424 h 885"/>
              <a:gd name="T24" fmla="*/ 174 w 386"/>
              <a:gd name="T25" fmla="*/ 437 h 885"/>
              <a:gd name="T26" fmla="*/ 120 w 386"/>
              <a:gd name="T27" fmla="*/ 489 h 885"/>
              <a:gd name="T28" fmla="*/ 94 w 386"/>
              <a:gd name="T29" fmla="*/ 526 h 885"/>
              <a:gd name="T30" fmla="*/ 73 w 386"/>
              <a:gd name="T31" fmla="*/ 570 h 885"/>
              <a:gd name="T32" fmla="*/ 33 w 386"/>
              <a:gd name="T33" fmla="*/ 590 h 885"/>
              <a:gd name="T34" fmla="*/ 16 w 386"/>
              <a:gd name="T35" fmla="*/ 604 h 885"/>
              <a:gd name="T36" fmla="*/ 0 w 386"/>
              <a:gd name="T37" fmla="*/ 665 h 885"/>
              <a:gd name="T38" fmla="*/ 19 w 386"/>
              <a:gd name="T39" fmla="*/ 706 h 885"/>
              <a:gd name="T40" fmla="*/ 73 w 386"/>
              <a:gd name="T41" fmla="*/ 753 h 885"/>
              <a:gd name="T42" fmla="*/ 150 w 386"/>
              <a:gd name="T43" fmla="*/ 787 h 885"/>
              <a:gd name="T44" fmla="*/ 218 w 386"/>
              <a:gd name="T45" fmla="*/ 801 h 885"/>
              <a:gd name="T46" fmla="*/ 221 w 386"/>
              <a:gd name="T47" fmla="*/ 824 h 885"/>
              <a:gd name="T48" fmla="*/ 207 w 386"/>
              <a:gd name="T49" fmla="*/ 841 h 885"/>
              <a:gd name="T50" fmla="*/ 211 w 386"/>
              <a:gd name="T51" fmla="*/ 885 h 885"/>
              <a:gd name="T52" fmla="*/ 224 w 386"/>
              <a:gd name="T53" fmla="*/ 885 h 885"/>
              <a:gd name="T54" fmla="*/ 258 w 386"/>
              <a:gd name="T55" fmla="*/ 845 h 885"/>
              <a:gd name="T56" fmla="*/ 271 w 386"/>
              <a:gd name="T57" fmla="*/ 767 h 885"/>
              <a:gd name="T58" fmla="*/ 315 w 386"/>
              <a:gd name="T59" fmla="*/ 699 h 885"/>
              <a:gd name="T60" fmla="*/ 365 w 386"/>
              <a:gd name="T61" fmla="*/ 590 h 885"/>
              <a:gd name="T62" fmla="*/ 386 w 386"/>
              <a:gd name="T63" fmla="*/ 502 h 885"/>
              <a:gd name="T64" fmla="*/ 376 w 386"/>
              <a:gd name="T65" fmla="*/ 482 h 885"/>
              <a:gd name="T66" fmla="*/ 372 w 386"/>
              <a:gd name="T67" fmla="*/ 329 h 885"/>
              <a:gd name="T68" fmla="*/ 345 w 386"/>
              <a:gd name="T69" fmla="*/ 271 h 885"/>
              <a:gd name="T70" fmla="*/ 329 w 386"/>
              <a:gd name="T71" fmla="*/ 285 h 885"/>
              <a:gd name="T72" fmla="*/ 282 w 386"/>
              <a:gd name="T73" fmla="*/ 292 h 885"/>
              <a:gd name="T74" fmla="*/ 274 w 386"/>
              <a:gd name="T75" fmla="*/ 285 h 885"/>
              <a:gd name="T76" fmla="*/ 329 w 386"/>
              <a:gd name="T77" fmla="*/ 237 h 885"/>
              <a:gd name="T78" fmla="*/ 329 w 386"/>
              <a:gd name="T79" fmla="*/ 217 h 885"/>
              <a:gd name="T80" fmla="*/ 322 w 386"/>
              <a:gd name="T81" fmla="*/ 163 h 885"/>
              <a:gd name="T82" fmla="*/ 329 w 386"/>
              <a:gd name="T83" fmla="*/ 115 h 885"/>
              <a:gd name="T84" fmla="*/ 329 w 386"/>
              <a:gd name="T85" fmla="*/ 82 h 885"/>
              <a:gd name="T86" fmla="*/ 285 w 386"/>
              <a:gd name="T87" fmla="*/ 62 h 885"/>
              <a:gd name="T88" fmla="*/ 211 w 386"/>
              <a:gd name="T89" fmla="*/ 48 h 885"/>
              <a:gd name="T90" fmla="*/ 86 w 386"/>
              <a:gd name="T91" fmla="*/ 0 h 885"/>
              <a:gd name="T92" fmla="*/ 53 w 386"/>
              <a:gd name="T93" fmla="*/ 37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86" h="885">
                <a:moveTo>
                  <a:pt x="53" y="37"/>
                </a:moveTo>
                <a:lnTo>
                  <a:pt x="53" y="89"/>
                </a:lnTo>
                <a:lnTo>
                  <a:pt x="19" y="139"/>
                </a:lnTo>
                <a:lnTo>
                  <a:pt x="19" y="167"/>
                </a:lnTo>
                <a:lnTo>
                  <a:pt x="39" y="187"/>
                </a:lnTo>
                <a:lnTo>
                  <a:pt x="36" y="228"/>
                </a:lnTo>
                <a:lnTo>
                  <a:pt x="0" y="245"/>
                </a:lnTo>
                <a:lnTo>
                  <a:pt x="12" y="292"/>
                </a:lnTo>
                <a:lnTo>
                  <a:pt x="16" y="312"/>
                </a:lnTo>
                <a:lnTo>
                  <a:pt x="60" y="315"/>
                </a:lnTo>
                <a:lnTo>
                  <a:pt x="77" y="360"/>
                </a:lnTo>
                <a:lnTo>
                  <a:pt x="174" y="424"/>
                </a:lnTo>
                <a:lnTo>
                  <a:pt x="174" y="437"/>
                </a:lnTo>
                <a:lnTo>
                  <a:pt x="120" y="489"/>
                </a:lnTo>
                <a:lnTo>
                  <a:pt x="94" y="526"/>
                </a:lnTo>
                <a:lnTo>
                  <a:pt x="73" y="570"/>
                </a:lnTo>
                <a:lnTo>
                  <a:pt x="33" y="590"/>
                </a:lnTo>
                <a:lnTo>
                  <a:pt x="16" y="604"/>
                </a:lnTo>
                <a:lnTo>
                  <a:pt x="0" y="665"/>
                </a:lnTo>
                <a:lnTo>
                  <a:pt x="19" y="706"/>
                </a:lnTo>
                <a:lnTo>
                  <a:pt x="73" y="753"/>
                </a:lnTo>
                <a:lnTo>
                  <a:pt x="150" y="787"/>
                </a:lnTo>
                <a:lnTo>
                  <a:pt x="218" y="801"/>
                </a:lnTo>
                <a:lnTo>
                  <a:pt x="221" y="824"/>
                </a:lnTo>
                <a:lnTo>
                  <a:pt x="207" y="841"/>
                </a:lnTo>
                <a:lnTo>
                  <a:pt x="211" y="885"/>
                </a:lnTo>
                <a:lnTo>
                  <a:pt x="224" y="885"/>
                </a:lnTo>
                <a:lnTo>
                  <a:pt x="258" y="845"/>
                </a:lnTo>
                <a:lnTo>
                  <a:pt x="271" y="767"/>
                </a:lnTo>
                <a:lnTo>
                  <a:pt x="315" y="699"/>
                </a:lnTo>
                <a:lnTo>
                  <a:pt x="365" y="590"/>
                </a:lnTo>
                <a:lnTo>
                  <a:pt x="386" y="502"/>
                </a:lnTo>
                <a:lnTo>
                  <a:pt x="376" y="482"/>
                </a:lnTo>
                <a:lnTo>
                  <a:pt x="372" y="329"/>
                </a:lnTo>
                <a:lnTo>
                  <a:pt x="345" y="271"/>
                </a:lnTo>
                <a:lnTo>
                  <a:pt x="329" y="285"/>
                </a:lnTo>
                <a:lnTo>
                  <a:pt x="282" y="292"/>
                </a:lnTo>
                <a:lnTo>
                  <a:pt x="274" y="285"/>
                </a:lnTo>
                <a:lnTo>
                  <a:pt x="329" y="237"/>
                </a:lnTo>
                <a:lnTo>
                  <a:pt x="329" y="217"/>
                </a:lnTo>
                <a:lnTo>
                  <a:pt x="322" y="163"/>
                </a:lnTo>
                <a:lnTo>
                  <a:pt x="329" y="115"/>
                </a:lnTo>
                <a:lnTo>
                  <a:pt x="329" y="82"/>
                </a:lnTo>
                <a:lnTo>
                  <a:pt x="285" y="62"/>
                </a:lnTo>
                <a:lnTo>
                  <a:pt x="211" y="48"/>
                </a:lnTo>
                <a:lnTo>
                  <a:pt x="86" y="0"/>
                </a:lnTo>
                <a:lnTo>
                  <a:pt x="53" y="37"/>
                </a:lnTo>
                <a:close/>
              </a:path>
            </a:pathLst>
          </a:custGeom>
          <a:noFill/>
          <a:ln w="0">
            <a:solidFill>
              <a:sysClr val="window" lastClr="FFFFFF">
                <a:lumMod val="75000"/>
              </a:sysClr>
            </a:solid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44" name="Freeform 121">
            <a:extLst>
              <a:ext uri="{FF2B5EF4-FFF2-40B4-BE49-F238E27FC236}">
                <a16:creationId xmlns:a16="http://schemas.microsoft.com/office/drawing/2014/main" id="{B5752A64-BA69-4111-AB4F-AB9242579367}"/>
              </a:ext>
            </a:extLst>
          </p:cNvPr>
          <p:cNvSpPr>
            <a:spLocks/>
          </p:cNvSpPr>
          <p:nvPr/>
        </p:nvSpPr>
        <p:spPr bwMode="auto">
          <a:xfrm>
            <a:off x="6323716" y="4048362"/>
            <a:ext cx="1041619" cy="592987"/>
          </a:xfrm>
          <a:custGeom>
            <a:avLst/>
            <a:gdLst>
              <a:gd name="T0" fmla="*/ 373 w 2209"/>
              <a:gd name="T1" fmla="*/ 933 h 1255"/>
              <a:gd name="T2" fmla="*/ 202 w 2209"/>
              <a:gd name="T3" fmla="*/ 1106 h 1255"/>
              <a:gd name="T4" fmla="*/ 0 w 2209"/>
              <a:gd name="T5" fmla="*/ 1255 h 1255"/>
              <a:gd name="T6" fmla="*/ 488 w 2209"/>
              <a:gd name="T7" fmla="*/ 1205 h 1255"/>
              <a:gd name="T8" fmla="*/ 561 w 2209"/>
              <a:gd name="T9" fmla="*/ 1174 h 1255"/>
              <a:gd name="T10" fmla="*/ 1292 w 2209"/>
              <a:gd name="T11" fmla="*/ 1089 h 1255"/>
              <a:gd name="T12" fmla="*/ 2209 w 2209"/>
              <a:gd name="T13" fmla="*/ 889 h 1255"/>
              <a:gd name="T14" fmla="*/ 2125 w 2209"/>
              <a:gd name="T15" fmla="*/ 777 h 1255"/>
              <a:gd name="T16" fmla="*/ 2031 w 2209"/>
              <a:gd name="T17" fmla="*/ 794 h 1255"/>
              <a:gd name="T18" fmla="*/ 2062 w 2209"/>
              <a:gd name="T19" fmla="*/ 764 h 1255"/>
              <a:gd name="T20" fmla="*/ 2038 w 2209"/>
              <a:gd name="T21" fmla="*/ 699 h 1255"/>
              <a:gd name="T22" fmla="*/ 2012 w 2209"/>
              <a:gd name="T23" fmla="*/ 661 h 1255"/>
              <a:gd name="T24" fmla="*/ 1981 w 2209"/>
              <a:gd name="T25" fmla="*/ 617 h 1255"/>
              <a:gd name="T26" fmla="*/ 2038 w 2209"/>
              <a:gd name="T27" fmla="*/ 608 h 1255"/>
              <a:gd name="T28" fmla="*/ 2012 w 2209"/>
              <a:gd name="T29" fmla="*/ 536 h 1255"/>
              <a:gd name="T30" fmla="*/ 2004 w 2209"/>
              <a:gd name="T31" fmla="*/ 444 h 1255"/>
              <a:gd name="T32" fmla="*/ 1930 w 2209"/>
              <a:gd name="T33" fmla="*/ 414 h 1255"/>
              <a:gd name="T34" fmla="*/ 1806 w 2209"/>
              <a:gd name="T35" fmla="*/ 370 h 1255"/>
              <a:gd name="T36" fmla="*/ 1692 w 2209"/>
              <a:gd name="T37" fmla="*/ 322 h 1255"/>
              <a:gd name="T38" fmla="*/ 1681 w 2209"/>
              <a:gd name="T39" fmla="*/ 258 h 1255"/>
              <a:gd name="T40" fmla="*/ 1715 w 2209"/>
              <a:gd name="T41" fmla="*/ 170 h 1255"/>
              <a:gd name="T42" fmla="*/ 1701 w 2209"/>
              <a:gd name="T43" fmla="*/ 92 h 1255"/>
              <a:gd name="T44" fmla="*/ 1654 w 2209"/>
              <a:gd name="T45" fmla="*/ 102 h 1255"/>
              <a:gd name="T46" fmla="*/ 1563 w 2209"/>
              <a:gd name="T47" fmla="*/ 35 h 1255"/>
              <a:gd name="T48" fmla="*/ 1483 w 2209"/>
              <a:gd name="T49" fmla="*/ 85 h 1255"/>
              <a:gd name="T50" fmla="*/ 1312 w 2209"/>
              <a:gd name="T51" fmla="*/ 92 h 1255"/>
              <a:gd name="T52" fmla="*/ 1278 w 2209"/>
              <a:gd name="T53" fmla="*/ 170 h 1255"/>
              <a:gd name="T54" fmla="*/ 1218 w 2209"/>
              <a:gd name="T55" fmla="*/ 238 h 1255"/>
              <a:gd name="T56" fmla="*/ 1154 w 2209"/>
              <a:gd name="T57" fmla="*/ 282 h 1255"/>
              <a:gd name="T58" fmla="*/ 1130 w 2209"/>
              <a:gd name="T59" fmla="*/ 421 h 1255"/>
              <a:gd name="T60" fmla="*/ 1066 w 2209"/>
              <a:gd name="T61" fmla="*/ 408 h 1255"/>
              <a:gd name="T62" fmla="*/ 1013 w 2209"/>
              <a:gd name="T63" fmla="*/ 363 h 1255"/>
              <a:gd name="T64" fmla="*/ 972 w 2209"/>
              <a:gd name="T65" fmla="*/ 547 h 1255"/>
              <a:gd name="T66" fmla="*/ 902 w 2209"/>
              <a:gd name="T67" fmla="*/ 747 h 1255"/>
              <a:gd name="T68" fmla="*/ 868 w 2209"/>
              <a:gd name="T69" fmla="*/ 825 h 1255"/>
              <a:gd name="T70" fmla="*/ 790 w 2209"/>
              <a:gd name="T71" fmla="*/ 858 h 1255"/>
              <a:gd name="T72" fmla="*/ 717 w 2209"/>
              <a:gd name="T73" fmla="*/ 919 h 1255"/>
              <a:gd name="T74" fmla="*/ 645 w 2209"/>
              <a:gd name="T75" fmla="*/ 932 h 1255"/>
              <a:gd name="T76" fmla="*/ 636 w 2209"/>
              <a:gd name="T77" fmla="*/ 930 h 1255"/>
              <a:gd name="T78" fmla="*/ 621 w 2209"/>
              <a:gd name="T79" fmla="*/ 922 h 1255"/>
              <a:gd name="T80" fmla="*/ 610 w 2209"/>
              <a:gd name="T81" fmla="*/ 913 h 1255"/>
              <a:gd name="T82" fmla="*/ 525 w 2209"/>
              <a:gd name="T83" fmla="*/ 960 h 1255"/>
              <a:gd name="T84" fmla="*/ 455 w 2209"/>
              <a:gd name="T85" fmla="*/ 927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9" h="1255">
                <a:moveTo>
                  <a:pt x="425" y="869"/>
                </a:moveTo>
                <a:lnTo>
                  <a:pt x="373" y="933"/>
                </a:lnTo>
                <a:lnTo>
                  <a:pt x="303" y="991"/>
                </a:lnTo>
                <a:lnTo>
                  <a:pt x="202" y="1106"/>
                </a:lnTo>
                <a:lnTo>
                  <a:pt x="202" y="1139"/>
                </a:lnTo>
                <a:lnTo>
                  <a:pt x="0" y="1255"/>
                </a:lnTo>
                <a:lnTo>
                  <a:pt x="360" y="1208"/>
                </a:lnTo>
                <a:lnTo>
                  <a:pt x="488" y="1205"/>
                </a:lnTo>
                <a:lnTo>
                  <a:pt x="528" y="1174"/>
                </a:lnTo>
                <a:lnTo>
                  <a:pt x="561" y="1174"/>
                </a:lnTo>
                <a:lnTo>
                  <a:pt x="636" y="1184"/>
                </a:lnTo>
                <a:lnTo>
                  <a:pt x="1292" y="1089"/>
                </a:lnTo>
                <a:lnTo>
                  <a:pt x="2132" y="916"/>
                </a:lnTo>
                <a:lnTo>
                  <a:pt x="2209" y="889"/>
                </a:lnTo>
                <a:lnTo>
                  <a:pt x="2142" y="770"/>
                </a:lnTo>
                <a:lnTo>
                  <a:pt x="2125" y="777"/>
                </a:lnTo>
                <a:lnTo>
                  <a:pt x="2071" y="784"/>
                </a:lnTo>
                <a:lnTo>
                  <a:pt x="2031" y="794"/>
                </a:lnTo>
                <a:lnTo>
                  <a:pt x="2024" y="784"/>
                </a:lnTo>
                <a:lnTo>
                  <a:pt x="2062" y="764"/>
                </a:lnTo>
                <a:lnTo>
                  <a:pt x="2059" y="722"/>
                </a:lnTo>
                <a:lnTo>
                  <a:pt x="2038" y="699"/>
                </a:lnTo>
                <a:lnTo>
                  <a:pt x="2012" y="678"/>
                </a:lnTo>
                <a:lnTo>
                  <a:pt x="2012" y="661"/>
                </a:lnTo>
                <a:lnTo>
                  <a:pt x="1981" y="635"/>
                </a:lnTo>
                <a:lnTo>
                  <a:pt x="1981" y="617"/>
                </a:lnTo>
                <a:lnTo>
                  <a:pt x="2035" y="635"/>
                </a:lnTo>
                <a:lnTo>
                  <a:pt x="2038" y="608"/>
                </a:lnTo>
                <a:lnTo>
                  <a:pt x="2018" y="574"/>
                </a:lnTo>
                <a:lnTo>
                  <a:pt x="2012" y="536"/>
                </a:lnTo>
                <a:lnTo>
                  <a:pt x="1998" y="519"/>
                </a:lnTo>
                <a:lnTo>
                  <a:pt x="2004" y="444"/>
                </a:lnTo>
                <a:lnTo>
                  <a:pt x="1984" y="424"/>
                </a:lnTo>
                <a:lnTo>
                  <a:pt x="1930" y="414"/>
                </a:lnTo>
                <a:lnTo>
                  <a:pt x="1890" y="377"/>
                </a:lnTo>
                <a:lnTo>
                  <a:pt x="1806" y="370"/>
                </a:lnTo>
                <a:lnTo>
                  <a:pt x="1772" y="347"/>
                </a:lnTo>
                <a:lnTo>
                  <a:pt x="1692" y="322"/>
                </a:lnTo>
                <a:lnTo>
                  <a:pt x="1681" y="296"/>
                </a:lnTo>
                <a:lnTo>
                  <a:pt x="1681" y="258"/>
                </a:lnTo>
                <a:lnTo>
                  <a:pt x="1712" y="214"/>
                </a:lnTo>
                <a:lnTo>
                  <a:pt x="1715" y="170"/>
                </a:lnTo>
                <a:lnTo>
                  <a:pt x="1739" y="119"/>
                </a:lnTo>
                <a:lnTo>
                  <a:pt x="1701" y="92"/>
                </a:lnTo>
                <a:lnTo>
                  <a:pt x="1685" y="122"/>
                </a:lnTo>
                <a:lnTo>
                  <a:pt x="1654" y="102"/>
                </a:lnTo>
                <a:lnTo>
                  <a:pt x="1563" y="82"/>
                </a:lnTo>
                <a:lnTo>
                  <a:pt x="1563" y="35"/>
                </a:lnTo>
                <a:lnTo>
                  <a:pt x="1496" y="0"/>
                </a:lnTo>
                <a:lnTo>
                  <a:pt x="1483" y="85"/>
                </a:lnTo>
                <a:lnTo>
                  <a:pt x="1315" y="4"/>
                </a:lnTo>
                <a:lnTo>
                  <a:pt x="1312" y="92"/>
                </a:lnTo>
                <a:lnTo>
                  <a:pt x="1305" y="126"/>
                </a:lnTo>
                <a:lnTo>
                  <a:pt x="1278" y="170"/>
                </a:lnTo>
                <a:lnTo>
                  <a:pt x="1268" y="197"/>
                </a:lnTo>
                <a:lnTo>
                  <a:pt x="1218" y="238"/>
                </a:lnTo>
                <a:lnTo>
                  <a:pt x="1211" y="275"/>
                </a:lnTo>
                <a:lnTo>
                  <a:pt x="1154" y="282"/>
                </a:lnTo>
                <a:lnTo>
                  <a:pt x="1151" y="330"/>
                </a:lnTo>
                <a:lnTo>
                  <a:pt x="1130" y="421"/>
                </a:lnTo>
                <a:lnTo>
                  <a:pt x="1090" y="421"/>
                </a:lnTo>
                <a:lnTo>
                  <a:pt x="1066" y="408"/>
                </a:lnTo>
                <a:lnTo>
                  <a:pt x="1043" y="363"/>
                </a:lnTo>
                <a:lnTo>
                  <a:pt x="1013" y="363"/>
                </a:lnTo>
                <a:lnTo>
                  <a:pt x="1005" y="438"/>
                </a:lnTo>
                <a:lnTo>
                  <a:pt x="972" y="547"/>
                </a:lnTo>
                <a:lnTo>
                  <a:pt x="888" y="722"/>
                </a:lnTo>
                <a:lnTo>
                  <a:pt x="902" y="747"/>
                </a:lnTo>
                <a:lnTo>
                  <a:pt x="902" y="791"/>
                </a:lnTo>
                <a:lnTo>
                  <a:pt x="868" y="825"/>
                </a:lnTo>
                <a:lnTo>
                  <a:pt x="841" y="817"/>
                </a:lnTo>
                <a:lnTo>
                  <a:pt x="790" y="858"/>
                </a:lnTo>
                <a:lnTo>
                  <a:pt x="746" y="841"/>
                </a:lnTo>
                <a:lnTo>
                  <a:pt x="717" y="919"/>
                </a:lnTo>
                <a:lnTo>
                  <a:pt x="649" y="933"/>
                </a:lnTo>
                <a:lnTo>
                  <a:pt x="645" y="932"/>
                </a:lnTo>
                <a:lnTo>
                  <a:pt x="642" y="932"/>
                </a:lnTo>
                <a:lnTo>
                  <a:pt x="636" y="930"/>
                </a:lnTo>
                <a:lnTo>
                  <a:pt x="632" y="929"/>
                </a:lnTo>
                <a:lnTo>
                  <a:pt x="621" y="922"/>
                </a:lnTo>
                <a:lnTo>
                  <a:pt x="615" y="917"/>
                </a:lnTo>
                <a:lnTo>
                  <a:pt x="610" y="913"/>
                </a:lnTo>
                <a:lnTo>
                  <a:pt x="569" y="950"/>
                </a:lnTo>
                <a:lnTo>
                  <a:pt x="525" y="960"/>
                </a:lnTo>
                <a:lnTo>
                  <a:pt x="478" y="947"/>
                </a:lnTo>
                <a:lnTo>
                  <a:pt x="455" y="927"/>
                </a:lnTo>
                <a:lnTo>
                  <a:pt x="425" y="869"/>
                </a:lnTo>
                <a:close/>
              </a:path>
            </a:pathLst>
          </a:custGeom>
          <a:solidFill>
            <a:srgbClr val="FFFFFF"/>
          </a:solidFill>
          <a:ln w="0">
            <a:solidFill>
              <a:sysClr val="window" lastClr="FFFFFF">
                <a:lumMod val="75000"/>
              </a:sysClr>
            </a:solid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45" name="Freeform 123">
            <a:extLst>
              <a:ext uri="{FF2B5EF4-FFF2-40B4-BE49-F238E27FC236}">
                <a16:creationId xmlns:a16="http://schemas.microsoft.com/office/drawing/2014/main" id="{674A13B2-D845-4048-86DF-3AAF5AEF6822}"/>
              </a:ext>
            </a:extLst>
          </p:cNvPr>
          <p:cNvSpPr>
            <a:spLocks/>
          </p:cNvSpPr>
          <p:nvPr/>
        </p:nvSpPr>
        <p:spPr bwMode="auto">
          <a:xfrm>
            <a:off x="6790746" y="3935142"/>
            <a:ext cx="611385" cy="442972"/>
          </a:xfrm>
          <a:custGeom>
            <a:avLst/>
            <a:gdLst>
              <a:gd name="T0" fmla="*/ 347 w 1294"/>
              <a:gd name="T1" fmla="*/ 156 h 939"/>
              <a:gd name="T2" fmla="*/ 451 w 1294"/>
              <a:gd name="T3" fmla="*/ 190 h 939"/>
              <a:gd name="T4" fmla="*/ 504 w 1294"/>
              <a:gd name="T5" fmla="*/ 244 h 939"/>
              <a:gd name="T6" fmla="*/ 571 w 1294"/>
              <a:gd name="T7" fmla="*/ 322 h 939"/>
              <a:gd name="T8" fmla="*/ 693 w 1294"/>
              <a:gd name="T9" fmla="*/ 362 h 939"/>
              <a:gd name="T10" fmla="*/ 747 w 1294"/>
              <a:gd name="T11" fmla="*/ 359 h 939"/>
              <a:gd name="T12" fmla="*/ 720 w 1294"/>
              <a:gd name="T13" fmla="*/ 454 h 939"/>
              <a:gd name="T14" fmla="*/ 689 w 1294"/>
              <a:gd name="T15" fmla="*/ 536 h 939"/>
              <a:gd name="T16" fmla="*/ 780 w 1294"/>
              <a:gd name="T17" fmla="*/ 587 h 939"/>
              <a:gd name="T18" fmla="*/ 901 w 1294"/>
              <a:gd name="T19" fmla="*/ 600 h 939"/>
              <a:gd name="T20" fmla="*/ 952 w 1294"/>
              <a:gd name="T21" fmla="*/ 570 h 939"/>
              <a:gd name="T22" fmla="*/ 929 w 1294"/>
              <a:gd name="T23" fmla="*/ 509 h 939"/>
              <a:gd name="T24" fmla="*/ 854 w 1294"/>
              <a:gd name="T25" fmla="*/ 383 h 939"/>
              <a:gd name="T26" fmla="*/ 874 w 1294"/>
              <a:gd name="T27" fmla="*/ 261 h 939"/>
              <a:gd name="T28" fmla="*/ 861 w 1294"/>
              <a:gd name="T29" fmla="*/ 223 h 939"/>
              <a:gd name="T30" fmla="*/ 872 w 1294"/>
              <a:gd name="T31" fmla="*/ 208 h 939"/>
              <a:gd name="T32" fmla="*/ 877 w 1294"/>
              <a:gd name="T33" fmla="*/ 200 h 939"/>
              <a:gd name="T34" fmla="*/ 878 w 1294"/>
              <a:gd name="T35" fmla="*/ 186 h 939"/>
              <a:gd name="T36" fmla="*/ 885 w 1294"/>
              <a:gd name="T37" fmla="*/ 166 h 939"/>
              <a:gd name="T38" fmla="*/ 955 w 1294"/>
              <a:gd name="T39" fmla="*/ 136 h 939"/>
              <a:gd name="T40" fmla="*/ 912 w 1294"/>
              <a:gd name="T41" fmla="*/ 223 h 939"/>
              <a:gd name="T42" fmla="*/ 945 w 1294"/>
              <a:gd name="T43" fmla="*/ 247 h 939"/>
              <a:gd name="T44" fmla="*/ 918 w 1294"/>
              <a:gd name="T45" fmla="*/ 353 h 939"/>
              <a:gd name="T46" fmla="*/ 932 w 1294"/>
              <a:gd name="T47" fmla="*/ 407 h 939"/>
              <a:gd name="T48" fmla="*/ 976 w 1294"/>
              <a:gd name="T49" fmla="*/ 407 h 939"/>
              <a:gd name="T50" fmla="*/ 945 w 1294"/>
              <a:gd name="T51" fmla="*/ 481 h 939"/>
              <a:gd name="T52" fmla="*/ 1053 w 1294"/>
              <a:gd name="T53" fmla="*/ 550 h 939"/>
              <a:gd name="T54" fmla="*/ 1130 w 1294"/>
              <a:gd name="T55" fmla="*/ 617 h 939"/>
              <a:gd name="T56" fmla="*/ 1161 w 1294"/>
              <a:gd name="T57" fmla="*/ 684 h 939"/>
              <a:gd name="T58" fmla="*/ 1114 w 1294"/>
              <a:gd name="T59" fmla="*/ 878 h 939"/>
              <a:gd name="T60" fmla="*/ 1161 w 1294"/>
              <a:gd name="T61" fmla="*/ 939 h 939"/>
              <a:gd name="T62" fmla="*/ 1208 w 1294"/>
              <a:gd name="T63" fmla="*/ 810 h 939"/>
              <a:gd name="T64" fmla="*/ 1261 w 1294"/>
              <a:gd name="T65" fmla="*/ 614 h 939"/>
              <a:gd name="T66" fmla="*/ 1294 w 1294"/>
              <a:gd name="T67" fmla="*/ 407 h 939"/>
              <a:gd name="T68" fmla="*/ 1114 w 1294"/>
              <a:gd name="T69" fmla="*/ 431 h 939"/>
              <a:gd name="T70" fmla="*/ 1012 w 1294"/>
              <a:gd name="T71" fmla="*/ 75 h 939"/>
              <a:gd name="T72" fmla="*/ 0 w 1294"/>
              <a:gd name="T73" fmla="*/ 200 h 939"/>
              <a:gd name="T74" fmla="*/ 41 w 1294"/>
              <a:gd name="T75" fmla="*/ 370 h 939"/>
              <a:gd name="T76" fmla="*/ 151 w 1294"/>
              <a:gd name="T77" fmla="*/ 275 h 939"/>
              <a:gd name="T78" fmla="*/ 206 w 1294"/>
              <a:gd name="T79" fmla="*/ 211 h 939"/>
              <a:gd name="T80" fmla="*/ 273 w 1294"/>
              <a:gd name="T81" fmla="*/ 214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94" h="939">
                <a:moveTo>
                  <a:pt x="273" y="214"/>
                </a:moveTo>
                <a:lnTo>
                  <a:pt x="347" y="156"/>
                </a:lnTo>
                <a:lnTo>
                  <a:pt x="377" y="150"/>
                </a:lnTo>
                <a:lnTo>
                  <a:pt x="451" y="190"/>
                </a:lnTo>
                <a:lnTo>
                  <a:pt x="485" y="220"/>
                </a:lnTo>
                <a:lnTo>
                  <a:pt x="504" y="244"/>
                </a:lnTo>
                <a:lnTo>
                  <a:pt x="571" y="275"/>
                </a:lnTo>
                <a:lnTo>
                  <a:pt x="571" y="322"/>
                </a:lnTo>
                <a:lnTo>
                  <a:pt x="662" y="342"/>
                </a:lnTo>
                <a:lnTo>
                  <a:pt x="693" y="362"/>
                </a:lnTo>
                <a:lnTo>
                  <a:pt x="709" y="332"/>
                </a:lnTo>
                <a:lnTo>
                  <a:pt x="747" y="359"/>
                </a:lnTo>
                <a:lnTo>
                  <a:pt x="723" y="410"/>
                </a:lnTo>
                <a:lnTo>
                  <a:pt x="720" y="454"/>
                </a:lnTo>
                <a:lnTo>
                  <a:pt x="689" y="498"/>
                </a:lnTo>
                <a:lnTo>
                  <a:pt x="689" y="536"/>
                </a:lnTo>
                <a:lnTo>
                  <a:pt x="700" y="562"/>
                </a:lnTo>
                <a:lnTo>
                  <a:pt x="780" y="587"/>
                </a:lnTo>
                <a:lnTo>
                  <a:pt x="851" y="583"/>
                </a:lnTo>
                <a:lnTo>
                  <a:pt x="901" y="600"/>
                </a:lnTo>
                <a:lnTo>
                  <a:pt x="938" y="603"/>
                </a:lnTo>
                <a:lnTo>
                  <a:pt x="952" y="570"/>
                </a:lnTo>
                <a:lnTo>
                  <a:pt x="929" y="536"/>
                </a:lnTo>
                <a:lnTo>
                  <a:pt x="929" y="509"/>
                </a:lnTo>
                <a:lnTo>
                  <a:pt x="888" y="475"/>
                </a:lnTo>
                <a:lnTo>
                  <a:pt x="854" y="383"/>
                </a:lnTo>
                <a:lnTo>
                  <a:pt x="877" y="295"/>
                </a:lnTo>
                <a:lnTo>
                  <a:pt x="874" y="261"/>
                </a:lnTo>
                <a:lnTo>
                  <a:pt x="851" y="237"/>
                </a:lnTo>
                <a:lnTo>
                  <a:pt x="861" y="223"/>
                </a:lnTo>
                <a:lnTo>
                  <a:pt x="870" y="214"/>
                </a:lnTo>
                <a:lnTo>
                  <a:pt x="872" y="208"/>
                </a:lnTo>
                <a:lnTo>
                  <a:pt x="875" y="205"/>
                </a:lnTo>
                <a:lnTo>
                  <a:pt x="877" y="200"/>
                </a:lnTo>
                <a:lnTo>
                  <a:pt x="877" y="193"/>
                </a:lnTo>
                <a:lnTo>
                  <a:pt x="878" y="186"/>
                </a:lnTo>
                <a:lnTo>
                  <a:pt x="881" y="176"/>
                </a:lnTo>
                <a:lnTo>
                  <a:pt x="885" y="166"/>
                </a:lnTo>
                <a:lnTo>
                  <a:pt x="948" y="119"/>
                </a:lnTo>
                <a:lnTo>
                  <a:pt x="955" y="136"/>
                </a:lnTo>
                <a:lnTo>
                  <a:pt x="932" y="162"/>
                </a:lnTo>
                <a:lnTo>
                  <a:pt x="912" y="223"/>
                </a:lnTo>
                <a:lnTo>
                  <a:pt x="915" y="240"/>
                </a:lnTo>
                <a:lnTo>
                  <a:pt x="945" y="247"/>
                </a:lnTo>
                <a:lnTo>
                  <a:pt x="952" y="339"/>
                </a:lnTo>
                <a:lnTo>
                  <a:pt x="918" y="353"/>
                </a:lnTo>
                <a:lnTo>
                  <a:pt x="924" y="410"/>
                </a:lnTo>
                <a:lnTo>
                  <a:pt x="932" y="407"/>
                </a:lnTo>
                <a:lnTo>
                  <a:pt x="952" y="376"/>
                </a:lnTo>
                <a:lnTo>
                  <a:pt x="976" y="407"/>
                </a:lnTo>
                <a:lnTo>
                  <a:pt x="952" y="428"/>
                </a:lnTo>
                <a:lnTo>
                  <a:pt x="945" y="481"/>
                </a:lnTo>
                <a:lnTo>
                  <a:pt x="985" y="539"/>
                </a:lnTo>
                <a:lnTo>
                  <a:pt x="1053" y="550"/>
                </a:lnTo>
                <a:lnTo>
                  <a:pt x="1076" y="536"/>
                </a:lnTo>
                <a:lnTo>
                  <a:pt x="1130" y="617"/>
                </a:lnTo>
                <a:lnTo>
                  <a:pt x="1161" y="628"/>
                </a:lnTo>
                <a:lnTo>
                  <a:pt x="1161" y="684"/>
                </a:lnTo>
                <a:lnTo>
                  <a:pt x="1120" y="767"/>
                </a:lnTo>
                <a:lnTo>
                  <a:pt x="1114" y="878"/>
                </a:lnTo>
                <a:lnTo>
                  <a:pt x="1140" y="936"/>
                </a:lnTo>
                <a:lnTo>
                  <a:pt x="1161" y="939"/>
                </a:lnTo>
                <a:lnTo>
                  <a:pt x="1194" y="868"/>
                </a:lnTo>
                <a:lnTo>
                  <a:pt x="1208" y="810"/>
                </a:lnTo>
                <a:lnTo>
                  <a:pt x="1208" y="692"/>
                </a:lnTo>
                <a:lnTo>
                  <a:pt x="1261" y="614"/>
                </a:lnTo>
                <a:lnTo>
                  <a:pt x="1294" y="498"/>
                </a:lnTo>
                <a:lnTo>
                  <a:pt x="1294" y="407"/>
                </a:lnTo>
                <a:lnTo>
                  <a:pt x="1194" y="428"/>
                </a:lnTo>
                <a:lnTo>
                  <a:pt x="1114" y="431"/>
                </a:lnTo>
                <a:lnTo>
                  <a:pt x="1053" y="166"/>
                </a:lnTo>
                <a:lnTo>
                  <a:pt x="1012" y="75"/>
                </a:lnTo>
                <a:lnTo>
                  <a:pt x="992" y="0"/>
                </a:lnTo>
                <a:lnTo>
                  <a:pt x="0" y="200"/>
                </a:lnTo>
                <a:lnTo>
                  <a:pt x="37" y="373"/>
                </a:lnTo>
                <a:lnTo>
                  <a:pt x="41" y="370"/>
                </a:lnTo>
                <a:lnTo>
                  <a:pt x="112" y="278"/>
                </a:lnTo>
                <a:lnTo>
                  <a:pt x="151" y="275"/>
                </a:lnTo>
                <a:lnTo>
                  <a:pt x="175" y="251"/>
                </a:lnTo>
                <a:lnTo>
                  <a:pt x="206" y="211"/>
                </a:lnTo>
                <a:lnTo>
                  <a:pt x="226" y="220"/>
                </a:lnTo>
                <a:lnTo>
                  <a:pt x="273" y="214"/>
                </a:lnTo>
                <a:close/>
              </a:path>
            </a:pathLst>
          </a:custGeom>
          <a:solidFill>
            <a:srgbClr val="70AD47">
              <a:lumMod val="60000"/>
              <a:lumOff val="40000"/>
            </a:srgbClr>
          </a:solidFill>
          <a:ln w="0">
            <a:solidFill>
              <a:sysClr val="window" lastClr="FFFFFF">
                <a:lumMod val="75000"/>
              </a:sysClr>
            </a:solidFill>
          </a:ln>
          <a:effectLst>
            <a:innerShdw blurRad="63500" dist="50800">
              <a:prstClr val="black">
                <a:alpha val="50000"/>
              </a:prstClr>
            </a:innerShdw>
          </a:effec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46" name="Freeform 124">
            <a:extLst>
              <a:ext uri="{FF2B5EF4-FFF2-40B4-BE49-F238E27FC236}">
                <a16:creationId xmlns:a16="http://schemas.microsoft.com/office/drawing/2014/main" id="{650D4B52-176D-45F7-9CDE-E21DC5AA0B9A}"/>
              </a:ext>
            </a:extLst>
          </p:cNvPr>
          <p:cNvSpPr>
            <a:spLocks/>
          </p:cNvSpPr>
          <p:nvPr/>
        </p:nvSpPr>
        <p:spPr bwMode="auto">
          <a:xfrm>
            <a:off x="7274759" y="4199792"/>
            <a:ext cx="25474" cy="50949"/>
          </a:xfrm>
          <a:custGeom>
            <a:avLst/>
            <a:gdLst>
              <a:gd name="T0" fmla="*/ 30 w 53"/>
              <a:gd name="T1" fmla="*/ 0 h 109"/>
              <a:gd name="T2" fmla="*/ 0 w 53"/>
              <a:gd name="T3" fmla="*/ 8 h 109"/>
              <a:gd name="T4" fmla="*/ 17 w 53"/>
              <a:gd name="T5" fmla="*/ 51 h 109"/>
              <a:gd name="T6" fmla="*/ 20 w 53"/>
              <a:gd name="T7" fmla="*/ 78 h 109"/>
              <a:gd name="T8" fmla="*/ 36 w 53"/>
              <a:gd name="T9" fmla="*/ 109 h 109"/>
              <a:gd name="T10" fmla="*/ 44 w 53"/>
              <a:gd name="T11" fmla="*/ 102 h 109"/>
              <a:gd name="T12" fmla="*/ 49 w 53"/>
              <a:gd name="T13" fmla="*/ 96 h 109"/>
              <a:gd name="T14" fmla="*/ 52 w 53"/>
              <a:gd name="T15" fmla="*/ 92 h 109"/>
              <a:gd name="T16" fmla="*/ 53 w 53"/>
              <a:gd name="T17" fmla="*/ 89 h 109"/>
              <a:gd name="T18" fmla="*/ 52 w 53"/>
              <a:gd name="T19" fmla="*/ 87 h 109"/>
              <a:gd name="T20" fmla="*/ 52 w 53"/>
              <a:gd name="T21" fmla="*/ 84 h 109"/>
              <a:gd name="T22" fmla="*/ 50 w 53"/>
              <a:gd name="T23" fmla="*/ 79 h 109"/>
              <a:gd name="T24" fmla="*/ 50 w 53"/>
              <a:gd name="T25" fmla="*/ 74 h 109"/>
              <a:gd name="T26" fmla="*/ 48 w 53"/>
              <a:gd name="T27" fmla="*/ 66 h 109"/>
              <a:gd name="T28" fmla="*/ 47 w 53"/>
              <a:gd name="T29" fmla="*/ 58 h 109"/>
              <a:gd name="T30" fmla="*/ 45 w 53"/>
              <a:gd name="T31" fmla="*/ 48 h 109"/>
              <a:gd name="T32" fmla="*/ 44 w 53"/>
              <a:gd name="T33" fmla="*/ 38 h 109"/>
              <a:gd name="T34" fmla="*/ 30 w 53"/>
              <a:gd name="T3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109">
                <a:moveTo>
                  <a:pt x="30" y="0"/>
                </a:moveTo>
                <a:lnTo>
                  <a:pt x="0" y="8"/>
                </a:lnTo>
                <a:lnTo>
                  <a:pt x="17" y="51"/>
                </a:lnTo>
                <a:lnTo>
                  <a:pt x="20" y="78"/>
                </a:lnTo>
                <a:lnTo>
                  <a:pt x="36" y="109"/>
                </a:lnTo>
                <a:lnTo>
                  <a:pt x="44" y="102"/>
                </a:lnTo>
                <a:lnTo>
                  <a:pt x="49" y="96"/>
                </a:lnTo>
                <a:lnTo>
                  <a:pt x="52" y="92"/>
                </a:lnTo>
                <a:lnTo>
                  <a:pt x="53" y="89"/>
                </a:lnTo>
                <a:lnTo>
                  <a:pt x="52" y="87"/>
                </a:lnTo>
                <a:lnTo>
                  <a:pt x="52" y="84"/>
                </a:lnTo>
                <a:lnTo>
                  <a:pt x="50" y="79"/>
                </a:lnTo>
                <a:lnTo>
                  <a:pt x="50" y="74"/>
                </a:lnTo>
                <a:lnTo>
                  <a:pt x="48" y="66"/>
                </a:lnTo>
                <a:lnTo>
                  <a:pt x="47" y="58"/>
                </a:lnTo>
                <a:lnTo>
                  <a:pt x="45" y="48"/>
                </a:lnTo>
                <a:lnTo>
                  <a:pt x="44" y="38"/>
                </a:lnTo>
                <a:lnTo>
                  <a:pt x="30" y="0"/>
                </a:lnTo>
                <a:close/>
              </a:path>
            </a:pathLst>
          </a:custGeom>
          <a:solidFill>
            <a:srgbClr val="FFFFFF"/>
          </a:solidFill>
          <a:ln w="0">
            <a:solidFill>
              <a:sysClr val="window" lastClr="FFFFFF">
                <a:lumMod val="75000"/>
              </a:sysClr>
            </a:solid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47" name="Freeform 126">
            <a:extLst>
              <a:ext uri="{FF2B5EF4-FFF2-40B4-BE49-F238E27FC236}">
                <a16:creationId xmlns:a16="http://schemas.microsoft.com/office/drawing/2014/main" id="{D6A53B83-DEA5-46C4-98D5-007F05DEE43F}"/>
              </a:ext>
            </a:extLst>
          </p:cNvPr>
          <p:cNvSpPr>
            <a:spLocks/>
          </p:cNvSpPr>
          <p:nvPr/>
        </p:nvSpPr>
        <p:spPr bwMode="auto">
          <a:xfrm>
            <a:off x="7257776" y="3915329"/>
            <a:ext cx="144355" cy="223608"/>
          </a:xfrm>
          <a:custGeom>
            <a:avLst/>
            <a:gdLst>
              <a:gd name="T0" fmla="*/ 57 w 305"/>
              <a:gd name="T1" fmla="*/ 0 h 475"/>
              <a:gd name="T2" fmla="*/ 23 w 305"/>
              <a:gd name="T3" fmla="*/ 24 h 475"/>
              <a:gd name="T4" fmla="*/ 0 w 305"/>
              <a:gd name="T5" fmla="*/ 47 h 475"/>
              <a:gd name="T6" fmla="*/ 64 w 305"/>
              <a:gd name="T7" fmla="*/ 210 h 475"/>
              <a:gd name="T8" fmla="*/ 125 w 305"/>
              <a:gd name="T9" fmla="*/ 475 h 475"/>
              <a:gd name="T10" fmla="*/ 205 w 305"/>
              <a:gd name="T11" fmla="*/ 472 h 475"/>
              <a:gd name="T12" fmla="*/ 305 w 305"/>
              <a:gd name="T13" fmla="*/ 451 h 475"/>
              <a:gd name="T14" fmla="*/ 269 w 305"/>
              <a:gd name="T15" fmla="*/ 328 h 475"/>
              <a:gd name="T16" fmla="*/ 252 w 305"/>
              <a:gd name="T17" fmla="*/ 339 h 475"/>
              <a:gd name="T18" fmla="*/ 195 w 305"/>
              <a:gd name="T19" fmla="*/ 298 h 475"/>
              <a:gd name="T20" fmla="*/ 164 w 305"/>
              <a:gd name="T21" fmla="*/ 220 h 475"/>
              <a:gd name="T22" fmla="*/ 131 w 305"/>
              <a:gd name="T23" fmla="*/ 163 h 475"/>
              <a:gd name="T24" fmla="*/ 97 w 305"/>
              <a:gd name="T25" fmla="*/ 149 h 475"/>
              <a:gd name="T26" fmla="*/ 64 w 305"/>
              <a:gd name="T27" fmla="*/ 88 h 475"/>
              <a:gd name="T28" fmla="*/ 94 w 305"/>
              <a:gd name="T29" fmla="*/ 0 h 475"/>
              <a:gd name="T30" fmla="*/ 57 w 305"/>
              <a:gd name="T31" fmla="*/ 0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5" h="475">
                <a:moveTo>
                  <a:pt x="57" y="0"/>
                </a:moveTo>
                <a:lnTo>
                  <a:pt x="23" y="24"/>
                </a:lnTo>
                <a:lnTo>
                  <a:pt x="0" y="47"/>
                </a:lnTo>
                <a:lnTo>
                  <a:pt x="64" y="210"/>
                </a:lnTo>
                <a:lnTo>
                  <a:pt x="125" y="475"/>
                </a:lnTo>
                <a:lnTo>
                  <a:pt x="205" y="472"/>
                </a:lnTo>
                <a:lnTo>
                  <a:pt x="305" y="451"/>
                </a:lnTo>
                <a:lnTo>
                  <a:pt x="269" y="328"/>
                </a:lnTo>
                <a:lnTo>
                  <a:pt x="252" y="339"/>
                </a:lnTo>
                <a:lnTo>
                  <a:pt x="195" y="298"/>
                </a:lnTo>
                <a:lnTo>
                  <a:pt x="164" y="220"/>
                </a:lnTo>
                <a:lnTo>
                  <a:pt x="131" y="163"/>
                </a:lnTo>
                <a:lnTo>
                  <a:pt x="97" y="149"/>
                </a:lnTo>
                <a:lnTo>
                  <a:pt x="64" y="88"/>
                </a:lnTo>
                <a:lnTo>
                  <a:pt x="94" y="0"/>
                </a:lnTo>
                <a:lnTo>
                  <a:pt x="57" y="0"/>
                </a:lnTo>
                <a:close/>
              </a:path>
            </a:pathLst>
          </a:custGeom>
          <a:solidFill>
            <a:srgbClr val="70AD47">
              <a:lumMod val="60000"/>
              <a:lumOff val="40000"/>
            </a:srgbClr>
          </a:solidFill>
          <a:ln w="0">
            <a:solidFill>
              <a:sysClr val="window" lastClr="FFFFFF">
                <a:lumMod val="75000"/>
              </a:sysClr>
            </a:solid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48" name="Freeform 128">
            <a:extLst>
              <a:ext uri="{FF2B5EF4-FFF2-40B4-BE49-F238E27FC236}">
                <a16:creationId xmlns:a16="http://schemas.microsoft.com/office/drawing/2014/main" id="{2F1C1D42-09D9-464D-9895-F8894576B634}"/>
              </a:ext>
            </a:extLst>
          </p:cNvPr>
          <p:cNvSpPr>
            <a:spLocks/>
          </p:cNvSpPr>
          <p:nvPr/>
        </p:nvSpPr>
        <p:spPr bwMode="auto">
          <a:xfrm>
            <a:off x="6421367" y="3894100"/>
            <a:ext cx="609969" cy="607140"/>
          </a:xfrm>
          <a:custGeom>
            <a:avLst/>
            <a:gdLst>
              <a:gd name="T0" fmla="*/ 417 w 1291"/>
              <a:gd name="T1" fmla="*/ 349 h 1288"/>
              <a:gd name="T2" fmla="*/ 329 w 1291"/>
              <a:gd name="T3" fmla="*/ 467 h 1288"/>
              <a:gd name="T4" fmla="*/ 258 w 1291"/>
              <a:gd name="T5" fmla="*/ 488 h 1288"/>
              <a:gd name="T6" fmla="*/ 185 w 1291"/>
              <a:gd name="T7" fmla="*/ 586 h 1288"/>
              <a:gd name="T8" fmla="*/ 202 w 1291"/>
              <a:gd name="T9" fmla="*/ 658 h 1288"/>
              <a:gd name="T10" fmla="*/ 164 w 1291"/>
              <a:gd name="T11" fmla="*/ 698 h 1288"/>
              <a:gd name="T12" fmla="*/ 137 w 1291"/>
              <a:gd name="T13" fmla="*/ 650 h 1288"/>
              <a:gd name="T14" fmla="*/ 101 w 1291"/>
              <a:gd name="T15" fmla="*/ 725 h 1288"/>
              <a:gd name="T16" fmla="*/ 70 w 1291"/>
              <a:gd name="T17" fmla="*/ 834 h 1288"/>
              <a:gd name="T18" fmla="*/ 37 w 1291"/>
              <a:gd name="T19" fmla="*/ 888 h 1288"/>
              <a:gd name="T20" fmla="*/ 7 w 1291"/>
              <a:gd name="T21" fmla="*/ 977 h 1288"/>
              <a:gd name="T22" fmla="*/ 60 w 1291"/>
              <a:gd name="T23" fmla="*/ 1030 h 1288"/>
              <a:gd name="T24" fmla="*/ 161 w 1291"/>
              <a:gd name="T25" fmla="*/ 1173 h 1288"/>
              <a:gd name="T26" fmla="*/ 246 w 1291"/>
              <a:gd name="T27" fmla="*/ 1255 h 1288"/>
              <a:gd name="T28" fmla="*/ 316 w 1291"/>
              <a:gd name="T29" fmla="*/ 1288 h 1288"/>
              <a:gd name="T30" fmla="*/ 401 w 1291"/>
              <a:gd name="T31" fmla="*/ 1241 h 1288"/>
              <a:gd name="T32" fmla="*/ 412 w 1291"/>
              <a:gd name="T33" fmla="*/ 1250 h 1288"/>
              <a:gd name="T34" fmla="*/ 427 w 1291"/>
              <a:gd name="T35" fmla="*/ 1258 h 1288"/>
              <a:gd name="T36" fmla="*/ 436 w 1291"/>
              <a:gd name="T37" fmla="*/ 1260 h 1288"/>
              <a:gd name="T38" fmla="*/ 441 w 1291"/>
              <a:gd name="T39" fmla="*/ 1259 h 1288"/>
              <a:gd name="T40" fmla="*/ 459 w 1291"/>
              <a:gd name="T41" fmla="*/ 1256 h 1288"/>
              <a:gd name="T42" fmla="*/ 491 w 1291"/>
              <a:gd name="T43" fmla="*/ 1249 h 1288"/>
              <a:gd name="T44" fmla="*/ 537 w 1291"/>
              <a:gd name="T45" fmla="*/ 1169 h 1288"/>
              <a:gd name="T46" fmla="*/ 632 w 1291"/>
              <a:gd name="T47" fmla="*/ 1145 h 1288"/>
              <a:gd name="T48" fmla="*/ 693 w 1291"/>
              <a:gd name="T49" fmla="*/ 1119 h 1288"/>
              <a:gd name="T50" fmla="*/ 679 w 1291"/>
              <a:gd name="T51" fmla="*/ 1050 h 1288"/>
              <a:gd name="T52" fmla="*/ 796 w 1291"/>
              <a:gd name="T53" fmla="*/ 766 h 1288"/>
              <a:gd name="T54" fmla="*/ 834 w 1291"/>
              <a:gd name="T55" fmla="*/ 691 h 1288"/>
              <a:gd name="T56" fmla="*/ 881 w 1291"/>
              <a:gd name="T57" fmla="*/ 749 h 1288"/>
              <a:gd name="T58" fmla="*/ 942 w 1291"/>
              <a:gd name="T59" fmla="*/ 658 h 1288"/>
              <a:gd name="T60" fmla="*/ 1002 w 1291"/>
              <a:gd name="T61" fmla="*/ 603 h 1288"/>
              <a:gd name="T62" fmla="*/ 1059 w 1291"/>
              <a:gd name="T63" fmla="*/ 525 h 1288"/>
              <a:gd name="T64" fmla="*/ 1096 w 1291"/>
              <a:gd name="T65" fmla="*/ 454 h 1288"/>
              <a:gd name="T66" fmla="*/ 1106 w 1291"/>
              <a:gd name="T67" fmla="*/ 332 h 1288"/>
              <a:gd name="T68" fmla="*/ 1291 w 1291"/>
              <a:gd name="T69" fmla="*/ 328 h 1288"/>
              <a:gd name="T70" fmla="*/ 1160 w 1291"/>
              <a:gd name="T71" fmla="*/ 238 h 1288"/>
              <a:gd name="T72" fmla="*/ 1056 w 1291"/>
              <a:gd name="T73" fmla="*/ 302 h 1288"/>
              <a:gd name="T74" fmla="*/ 989 w 1291"/>
              <a:gd name="T75" fmla="*/ 299 h 1288"/>
              <a:gd name="T76" fmla="*/ 934 w 1291"/>
              <a:gd name="T77" fmla="*/ 363 h 1288"/>
              <a:gd name="T78" fmla="*/ 824 w 1291"/>
              <a:gd name="T79" fmla="*/ 458 h 1288"/>
              <a:gd name="T80" fmla="*/ 783 w 1291"/>
              <a:gd name="T81" fmla="*/ 288 h 1288"/>
              <a:gd name="T82" fmla="*/ 448 w 1291"/>
              <a:gd name="T83" fmla="*/ 0 h 1288"/>
              <a:gd name="T84" fmla="*/ 413 w 1291"/>
              <a:gd name="T85" fmla="*/ 44 h 1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91" h="1288">
                <a:moveTo>
                  <a:pt x="431" y="94"/>
                </a:moveTo>
                <a:lnTo>
                  <a:pt x="417" y="349"/>
                </a:lnTo>
                <a:lnTo>
                  <a:pt x="380" y="413"/>
                </a:lnTo>
                <a:lnTo>
                  <a:pt x="329" y="467"/>
                </a:lnTo>
                <a:lnTo>
                  <a:pt x="293" y="495"/>
                </a:lnTo>
                <a:lnTo>
                  <a:pt x="258" y="488"/>
                </a:lnTo>
                <a:lnTo>
                  <a:pt x="239" y="508"/>
                </a:lnTo>
                <a:lnTo>
                  <a:pt x="185" y="586"/>
                </a:lnTo>
                <a:lnTo>
                  <a:pt x="185" y="627"/>
                </a:lnTo>
                <a:lnTo>
                  <a:pt x="202" y="658"/>
                </a:lnTo>
                <a:lnTo>
                  <a:pt x="195" y="685"/>
                </a:lnTo>
                <a:lnTo>
                  <a:pt x="164" y="698"/>
                </a:lnTo>
                <a:lnTo>
                  <a:pt x="158" y="671"/>
                </a:lnTo>
                <a:lnTo>
                  <a:pt x="137" y="650"/>
                </a:lnTo>
                <a:lnTo>
                  <a:pt x="114" y="661"/>
                </a:lnTo>
                <a:lnTo>
                  <a:pt x="101" y="725"/>
                </a:lnTo>
                <a:lnTo>
                  <a:pt x="98" y="806"/>
                </a:lnTo>
                <a:lnTo>
                  <a:pt x="70" y="834"/>
                </a:lnTo>
                <a:lnTo>
                  <a:pt x="67" y="878"/>
                </a:lnTo>
                <a:lnTo>
                  <a:pt x="37" y="888"/>
                </a:lnTo>
                <a:lnTo>
                  <a:pt x="0" y="891"/>
                </a:lnTo>
                <a:lnTo>
                  <a:pt x="7" y="977"/>
                </a:lnTo>
                <a:lnTo>
                  <a:pt x="17" y="1003"/>
                </a:lnTo>
                <a:lnTo>
                  <a:pt x="60" y="1030"/>
                </a:lnTo>
                <a:lnTo>
                  <a:pt x="70" y="1064"/>
                </a:lnTo>
                <a:lnTo>
                  <a:pt x="161" y="1173"/>
                </a:lnTo>
                <a:lnTo>
                  <a:pt x="211" y="1206"/>
                </a:lnTo>
                <a:lnTo>
                  <a:pt x="246" y="1255"/>
                </a:lnTo>
                <a:lnTo>
                  <a:pt x="269" y="1275"/>
                </a:lnTo>
                <a:lnTo>
                  <a:pt x="316" y="1288"/>
                </a:lnTo>
                <a:lnTo>
                  <a:pt x="360" y="1278"/>
                </a:lnTo>
                <a:lnTo>
                  <a:pt x="401" y="1241"/>
                </a:lnTo>
                <a:lnTo>
                  <a:pt x="406" y="1245"/>
                </a:lnTo>
                <a:lnTo>
                  <a:pt x="412" y="1250"/>
                </a:lnTo>
                <a:lnTo>
                  <a:pt x="423" y="1257"/>
                </a:lnTo>
                <a:lnTo>
                  <a:pt x="427" y="1258"/>
                </a:lnTo>
                <a:lnTo>
                  <a:pt x="433" y="1260"/>
                </a:lnTo>
                <a:lnTo>
                  <a:pt x="436" y="1260"/>
                </a:lnTo>
                <a:lnTo>
                  <a:pt x="440" y="1261"/>
                </a:lnTo>
                <a:lnTo>
                  <a:pt x="441" y="1259"/>
                </a:lnTo>
                <a:lnTo>
                  <a:pt x="445" y="1258"/>
                </a:lnTo>
                <a:lnTo>
                  <a:pt x="459" y="1256"/>
                </a:lnTo>
                <a:lnTo>
                  <a:pt x="480" y="1251"/>
                </a:lnTo>
                <a:lnTo>
                  <a:pt x="491" y="1249"/>
                </a:lnTo>
                <a:lnTo>
                  <a:pt x="508" y="1247"/>
                </a:lnTo>
                <a:lnTo>
                  <a:pt x="537" y="1169"/>
                </a:lnTo>
                <a:lnTo>
                  <a:pt x="581" y="1186"/>
                </a:lnTo>
                <a:lnTo>
                  <a:pt x="632" y="1145"/>
                </a:lnTo>
                <a:lnTo>
                  <a:pt x="659" y="1153"/>
                </a:lnTo>
                <a:lnTo>
                  <a:pt x="693" y="1119"/>
                </a:lnTo>
                <a:lnTo>
                  <a:pt x="693" y="1075"/>
                </a:lnTo>
                <a:lnTo>
                  <a:pt x="679" y="1050"/>
                </a:lnTo>
                <a:lnTo>
                  <a:pt x="763" y="875"/>
                </a:lnTo>
                <a:lnTo>
                  <a:pt x="796" y="766"/>
                </a:lnTo>
                <a:lnTo>
                  <a:pt x="804" y="691"/>
                </a:lnTo>
                <a:lnTo>
                  <a:pt x="834" y="691"/>
                </a:lnTo>
                <a:lnTo>
                  <a:pt x="857" y="736"/>
                </a:lnTo>
                <a:lnTo>
                  <a:pt x="881" y="749"/>
                </a:lnTo>
                <a:lnTo>
                  <a:pt x="921" y="749"/>
                </a:lnTo>
                <a:lnTo>
                  <a:pt x="942" y="658"/>
                </a:lnTo>
                <a:lnTo>
                  <a:pt x="945" y="610"/>
                </a:lnTo>
                <a:lnTo>
                  <a:pt x="1002" y="603"/>
                </a:lnTo>
                <a:lnTo>
                  <a:pt x="1009" y="566"/>
                </a:lnTo>
                <a:lnTo>
                  <a:pt x="1059" y="525"/>
                </a:lnTo>
                <a:lnTo>
                  <a:pt x="1069" y="498"/>
                </a:lnTo>
                <a:lnTo>
                  <a:pt x="1096" y="454"/>
                </a:lnTo>
                <a:lnTo>
                  <a:pt x="1103" y="420"/>
                </a:lnTo>
                <a:lnTo>
                  <a:pt x="1106" y="332"/>
                </a:lnTo>
                <a:lnTo>
                  <a:pt x="1274" y="413"/>
                </a:lnTo>
                <a:lnTo>
                  <a:pt x="1291" y="328"/>
                </a:lnTo>
                <a:lnTo>
                  <a:pt x="1234" y="278"/>
                </a:lnTo>
                <a:lnTo>
                  <a:pt x="1160" y="238"/>
                </a:lnTo>
                <a:lnTo>
                  <a:pt x="1130" y="244"/>
                </a:lnTo>
                <a:lnTo>
                  <a:pt x="1056" y="302"/>
                </a:lnTo>
                <a:lnTo>
                  <a:pt x="1009" y="308"/>
                </a:lnTo>
                <a:lnTo>
                  <a:pt x="989" y="299"/>
                </a:lnTo>
                <a:lnTo>
                  <a:pt x="958" y="339"/>
                </a:lnTo>
                <a:lnTo>
                  <a:pt x="934" y="363"/>
                </a:lnTo>
                <a:lnTo>
                  <a:pt x="895" y="366"/>
                </a:lnTo>
                <a:lnTo>
                  <a:pt x="824" y="458"/>
                </a:lnTo>
                <a:lnTo>
                  <a:pt x="820" y="461"/>
                </a:lnTo>
                <a:lnTo>
                  <a:pt x="783" y="288"/>
                </a:lnTo>
                <a:lnTo>
                  <a:pt x="504" y="325"/>
                </a:lnTo>
                <a:lnTo>
                  <a:pt x="448" y="0"/>
                </a:lnTo>
                <a:lnTo>
                  <a:pt x="427" y="24"/>
                </a:lnTo>
                <a:lnTo>
                  <a:pt x="413" y="44"/>
                </a:lnTo>
                <a:lnTo>
                  <a:pt x="431" y="94"/>
                </a:lnTo>
                <a:close/>
              </a:path>
            </a:pathLst>
          </a:custGeom>
          <a:solidFill>
            <a:srgbClr val="FFFFFF"/>
          </a:solidFill>
          <a:ln w="0">
            <a:solidFill>
              <a:sysClr val="window" lastClr="FFFFFF">
                <a:lumMod val="75000"/>
              </a:sysClr>
            </a:solid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51" name="Freeform 134">
            <a:extLst>
              <a:ext uri="{FF2B5EF4-FFF2-40B4-BE49-F238E27FC236}">
                <a16:creationId xmlns:a16="http://schemas.microsoft.com/office/drawing/2014/main" id="{D46D15B8-E744-4506-9D80-16C4DE849C98}"/>
              </a:ext>
            </a:extLst>
          </p:cNvPr>
          <p:cNvSpPr>
            <a:spLocks/>
          </p:cNvSpPr>
          <p:nvPr/>
        </p:nvSpPr>
        <p:spPr bwMode="auto">
          <a:xfrm>
            <a:off x="4693356" y="4046946"/>
            <a:ext cx="894434" cy="789706"/>
          </a:xfrm>
          <a:custGeom>
            <a:avLst/>
            <a:gdLst>
              <a:gd name="T0" fmla="*/ 1512 w 1896"/>
              <a:gd name="T1" fmla="*/ 597 h 1672"/>
              <a:gd name="T2" fmla="*/ 1408 w 1896"/>
              <a:gd name="T3" fmla="*/ 591 h 1672"/>
              <a:gd name="T4" fmla="*/ 1394 w 1896"/>
              <a:gd name="T5" fmla="*/ 566 h 1672"/>
              <a:gd name="T6" fmla="*/ 1397 w 1896"/>
              <a:gd name="T7" fmla="*/ 495 h 1672"/>
              <a:gd name="T8" fmla="*/ 1308 w 1896"/>
              <a:gd name="T9" fmla="*/ 434 h 1672"/>
              <a:gd name="T10" fmla="*/ 1189 w 1896"/>
              <a:gd name="T11" fmla="*/ 313 h 1672"/>
              <a:gd name="T12" fmla="*/ 1149 w 1896"/>
              <a:gd name="T13" fmla="*/ 191 h 1672"/>
              <a:gd name="T14" fmla="*/ 1142 w 1896"/>
              <a:gd name="T15" fmla="*/ 133 h 1672"/>
              <a:gd name="T16" fmla="*/ 1159 w 1896"/>
              <a:gd name="T17" fmla="*/ 88 h 1672"/>
              <a:gd name="T18" fmla="*/ 1105 w 1896"/>
              <a:gd name="T19" fmla="*/ 38 h 1672"/>
              <a:gd name="T20" fmla="*/ 1088 w 1896"/>
              <a:gd name="T21" fmla="*/ 0 h 1672"/>
              <a:gd name="T22" fmla="*/ 36 w 1896"/>
              <a:gd name="T23" fmla="*/ 38 h 1672"/>
              <a:gd name="T24" fmla="*/ 0 w 1896"/>
              <a:gd name="T25" fmla="*/ 41 h 1672"/>
              <a:gd name="T26" fmla="*/ 16 w 1896"/>
              <a:gd name="T27" fmla="*/ 82 h 1672"/>
              <a:gd name="T28" fmla="*/ 13 w 1896"/>
              <a:gd name="T29" fmla="*/ 119 h 1672"/>
              <a:gd name="T30" fmla="*/ 107 w 1896"/>
              <a:gd name="T31" fmla="*/ 252 h 1672"/>
              <a:gd name="T32" fmla="*/ 157 w 1896"/>
              <a:gd name="T33" fmla="*/ 295 h 1672"/>
              <a:gd name="T34" fmla="*/ 194 w 1896"/>
              <a:gd name="T35" fmla="*/ 299 h 1672"/>
              <a:gd name="T36" fmla="*/ 218 w 1896"/>
              <a:gd name="T37" fmla="*/ 316 h 1672"/>
              <a:gd name="T38" fmla="*/ 218 w 1896"/>
              <a:gd name="T39" fmla="*/ 363 h 1672"/>
              <a:gd name="T40" fmla="*/ 188 w 1896"/>
              <a:gd name="T41" fmla="*/ 391 h 1672"/>
              <a:gd name="T42" fmla="*/ 177 w 1896"/>
              <a:gd name="T43" fmla="*/ 427 h 1672"/>
              <a:gd name="T44" fmla="*/ 215 w 1896"/>
              <a:gd name="T45" fmla="*/ 485 h 1672"/>
              <a:gd name="T46" fmla="*/ 254 w 1896"/>
              <a:gd name="T47" fmla="*/ 533 h 1672"/>
              <a:gd name="T48" fmla="*/ 295 w 1896"/>
              <a:gd name="T49" fmla="*/ 563 h 1672"/>
              <a:gd name="T50" fmla="*/ 318 w 1896"/>
              <a:gd name="T51" fmla="*/ 753 h 1672"/>
              <a:gd name="T52" fmla="*/ 306 w 1896"/>
              <a:gd name="T53" fmla="*/ 1336 h 1672"/>
              <a:gd name="T54" fmla="*/ 318 w 1896"/>
              <a:gd name="T55" fmla="*/ 1523 h 1672"/>
              <a:gd name="T56" fmla="*/ 1600 w 1896"/>
              <a:gd name="T57" fmla="*/ 1486 h 1672"/>
              <a:gd name="T58" fmla="*/ 1630 w 1896"/>
              <a:gd name="T59" fmla="*/ 1533 h 1672"/>
              <a:gd name="T60" fmla="*/ 1623 w 1896"/>
              <a:gd name="T61" fmla="*/ 1570 h 1672"/>
              <a:gd name="T62" fmla="*/ 1570 w 1896"/>
              <a:gd name="T63" fmla="*/ 1617 h 1672"/>
              <a:gd name="T64" fmla="*/ 1559 w 1896"/>
              <a:gd name="T65" fmla="*/ 1665 h 1672"/>
              <a:gd name="T66" fmla="*/ 1661 w 1896"/>
              <a:gd name="T67" fmla="*/ 1672 h 1672"/>
              <a:gd name="T68" fmla="*/ 1741 w 1896"/>
              <a:gd name="T69" fmla="*/ 1658 h 1672"/>
              <a:gd name="T70" fmla="*/ 1775 w 1896"/>
              <a:gd name="T71" fmla="*/ 1553 h 1672"/>
              <a:gd name="T72" fmla="*/ 1771 w 1896"/>
              <a:gd name="T73" fmla="*/ 1461 h 1672"/>
              <a:gd name="T74" fmla="*/ 1818 w 1896"/>
              <a:gd name="T75" fmla="*/ 1438 h 1672"/>
              <a:gd name="T76" fmla="*/ 1841 w 1896"/>
              <a:gd name="T77" fmla="*/ 1411 h 1672"/>
              <a:gd name="T78" fmla="*/ 1875 w 1896"/>
              <a:gd name="T79" fmla="*/ 1394 h 1672"/>
              <a:gd name="T80" fmla="*/ 1882 w 1896"/>
              <a:gd name="T81" fmla="*/ 1339 h 1672"/>
              <a:gd name="T82" fmla="*/ 1896 w 1896"/>
              <a:gd name="T83" fmla="*/ 1309 h 1672"/>
              <a:gd name="T84" fmla="*/ 1872 w 1896"/>
              <a:gd name="T85" fmla="*/ 1272 h 1672"/>
              <a:gd name="T86" fmla="*/ 1825 w 1896"/>
              <a:gd name="T87" fmla="*/ 1278 h 1672"/>
              <a:gd name="T88" fmla="*/ 1794 w 1896"/>
              <a:gd name="T89" fmla="*/ 1245 h 1672"/>
              <a:gd name="T90" fmla="*/ 1767 w 1896"/>
              <a:gd name="T91" fmla="*/ 1173 h 1672"/>
              <a:gd name="T92" fmla="*/ 1785 w 1896"/>
              <a:gd name="T93" fmla="*/ 1126 h 1672"/>
              <a:gd name="T94" fmla="*/ 1751 w 1896"/>
              <a:gd name="T95" fmla="*/ 1072 h 1672"/>
              <a:gd name="T96" fmla="*/ 1714 w 1896"/>
              <a:gd name="T97" fmla="*/ 991 h 1672"/>
              <a:gd name="T98" fmla="*/ 1640 w 1896"/>
              <a:gd name="T99" fmla="*/ 980 h 1672"/>
              <a:gd name="T100" fmla="*/ 1535 w 1896"/>
              <a:gd name="T101" fmla="*/ 892 h 1672"/>
              <a:gd name="T102" fmla="*/ 1499 w 1896"/>
              <a:gd name="T103" fmla="*/ 831 h 1672"/>
              <a:gd name="T104" fmla="*/ 1509 w 1896"/>
              <a:gd name="T105" fmla="*/ 777 h 1672"/>
              <a:gd name="T106" fmla="*/ 1549 w 1896"/>
              <a:gd name="T107" fmla="*/ 678 h 1672"/>
              <a:gd name="T108" fmla="*/ 1559 w 1896"/>
              <a:gd name="T109" fmla="*/ 617 h 1672"/>
              <a:gd name="T110" fmla="*/ 1512 w 1896"/>
              <a:gd name="T111" fmla="*/ 597 h 1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96" h="1672">
                <a:moveTo>
                  <a:pt x="1512" y="597"/>
                </a:moveTo>
                <a:lnTo>
                  <a:pt x="1408" y="591"/>
                </a:lnTo>
                <a:lnTo>
                  <a:pt x="1394" y="566"/>
                </a:lnTo>
                <a:lnTo>
                  <a:pt x="1397" y="495"/>
                </a:lnTo>
                <a:lnTo>
                  <a:pt x="1308" y="434"/>
                </a:lnTo>
                <a:lnTo>
                  <a:pt x="1189" y="313"/>
                </a:lnTo>
                <a:lnTo>
                  <a:pt x="1149" y="191"/>
                </a:lnTo>
                <a:lnTo>
                  <a:pt x="1142" y="133"/>
                </a:lnTo>
                <a:lnTo>
                  <a:pt x="1159" y="88"/>
                </a:lnTo>
                <a:lnTo>
                  <a:pt x="1105" y="38"/>
                </a:lnTo>
                <a:lnTo>
                  <a:pt x="1088" y="0"/>
                </a:lnTo>
                <a:lnTo>
                  <a:pt x="36" y="38"/>
                </a:lnTo>
                <a:lnTo>
                  <a:pt x="0" y="41"/>
                </a:lnTo>
                <a:lnTo>
                  <a:pt x="16" y="82"/>
                </a:lnTo>
                <a:lnTo>
                  <a:pt x="13" y="119"/>
                </a:lnTo>
                <a:lnTo>
                  <a:pt x="107" y="252"/>
                </a:lnTo>
                <a:lnTo>
                  <a:pt x="157" y="295"/>
                </a:lnTo>
                <a:lnTo>
                  <a:pt x="194" y="299"/>
                </a:lnTo>
                <a:lnTo>
                  <a:pt x="218" y="316"/>
                </a:lnTo>
                <a:lnTo>
                  <a:pt x="218" y="363"/>
                </a:lnTo>
                <a:lnTo>
                  <a:pt x="188" y="391"/>
                </a:lnTo>
                <a:lnTo>
                  <a:pt x="177" y="427"/>
                </a:lnTo>
                <a:lnTo>
                  <a:pt x="215" y="485"/>
                </a:lnTo>
                <a:lnTo>
                  <a:pt x="254" y="533"/>
                </a:lnTo>
                <a:lnTo>
                  <a:pt x="295" y="563"/>
                </a:lnTo>
                <a:lnTo>
                  <a:pt x="318" y="753"/>
                </a:lnTo>
                <a:lnTo>
                  <a:pt x="306" y="1336"/>
                </a:lnTo>
                <a:lnTo>
                  <a:pt x="318" y="1523"/>
                </a:lnTo>
                <a:lnTo>
                  <a:pt x="1600" y="1486"/>
                </a:lnTo>
                <a:lnTo>
                  <a:pt x="1630" y="1533"/>
                </a:lnTo>
                <a:lnTo>
                  <a:pt x="1623" y="1570"/>
                </a:lnTo>
                <a:lnTo>
                  <a:pt x="1570" y="1617"/>
                </a:lnTo>
                <a:lnTo>
                  <a:pt x="1559" y="1665"/>
                </a:lnTo>
                <a:lnTo>
                  <a:pt x="1661" y="1672"/>
                </a:lnTo>
                <a:lnTo>
                  <a:pt x="1741" y="1658"/>
                </a:lnTo>
                <a:lnTo>
                  <a:pt x="1775" y="1553"/>
                </a:lnTo>
                <a:lnTo>
                  <a:pt x="1771" y="1461"/>
                </a:lnTo>
                <a:lnTo>
                  <a:pt x="1818" y="1438"/>
                </a:lnTo>
                <a:lnTo>
                  <a:pt x="1841" y="1411"/>
                </a:lnTo>
                <a:lnTo>
                  <a:pt x="1875" y="1394"/>
                </a:lnTo>
                <a:lnTo>
                  <a:pt x="1882" y="1339"/>
                </a:lnTo>
                <a:lnTo>
                  <a:pt x="1896" y="1309"/>
                </a:lnTo>
                <a:lnTo>
                  <a:pt x="1872" y="1272"/>
                </a:lnTo>
                <a:lnTo>
                  <a:pt x="1825" y="1278"/>
                </a:lnTo>
                <a:lnTo>
                  <a:pt x="1794" y="1245"/>
                </a:lnTo>
                <a:lnTo>
                  <a:pt x="1767" y="1173"/>
                </a:lnTo>
                <a:lnTo>
                  <a:pt x="1785" y="1126"/>
                </a:lnTo>
                <a:lnTo>
                  <a:pt x="1751" y="1072"/>
                </a:lnTo>
                <a:lnTo>
                  <a:pt x="1714" y="991"/>
                </a:lnTo>
                <a:lnTo>
                  <a:pt x="1640" y="980"/>
                </a:lnTo>
                <a:lnTo>
                  <a:pt x="1535" y="892"/>
                </a:lnTo>
                <a:lnTo>
                  <a:pt x="1499" y="831"/>
                </a:lnTo>
                <a:lnTo>
                  <a:pt x="1509" y="777"/>
                </a:lnTo>
                <a:lnTo>
                  <a:pt x="1549" y="678"/>
                </a:lnTo>
                <a:lnTo>
                  <a:pt x="1559" y="617"/>
                </a:lnTo>
                <a:lnTo>
                  <a:pt x="1512" y="597"/>
                </a:lnTo>
                <a:close/>
              </a:path>
            </a:pathLst>
          </a:custGeom>
          <a:solidFill>
            <a:srgbClr val="70AD47">
              <a:lumMod val="60000"/>
              <a:lumOff val="40000"/>
            </a:srgbClr>
          </a:solidFill>
          <a:ln w="0">
            <a:solidFill>
              <a:sysClr val="window" lastClr="FFFFFF">
                <a:lumMod val="75000"/>
              </a:sysClr>
            </a:solid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52" name="Freeform 136">
            <a:extLst>
              <a:ext uri="{FF2B5EF4-FFF2-40B4-BE49-F238E27FC236}">
                <a16:creationId xmlns:a16="http://schemas.microsoft.com/office/drawing/2014/main" id="{500A6CF6-63FE-4F34-8B06-6D924E861FF6}"/>
              </a:ext>
            </a:extLst>
          </p:cNvPr>
          <p:cNvSpPr>
            <a:spLocks/>
          </p:cNvSpPr>
          <p:nvPr/>
        </p:nvSpPr>
        <p:spPr bwMode="auto">
          <a:xfrm>
            <a:off x="6265690" y="4468689"/>
            <a:ext cx="1164744" cy="529301"/>
          </a:xfrm>
          <a:custGeom>
            <a:avLst/>
            <a:gdLst>
              <a:gd name="T0" fmla="*/ 454 w 2468"/>
              <a:gd name="T1" fmla="*/ 540 h 1122"/>
              <a:gd name="T2" fmla="*/ 447 w 2468"/>
              <a:gd name="T3" fmla="*/ 529 h 1122"/>
              <a:gd name="T4" fmla="*/ 438 w 2468"/>
              <a:gd name="T5" fmla="*/ 525 h 1122"/>
              <a:gd name="T6" fmla="*/ 364 w 2468"/>
              <a:gd name="T7" fmla="*/ 641 h 1122"/>
              <a:gd name="T8" fmla="*/ 223 w 2468"/>
              <a:gd name="T9" fmla="*/ 733 h 1122"/>
              <a:gd name="T10" fmla="*/ 91 w 2468"/>
              <a:gd name="T11" fmla="*/ 803 h 1122"/>
              <a:gd name="T12" fmla="*/ 34 w 2468"/>
              <a:gd name="T13" fmla="*/ 875 h 1122"/>
              <a:gd name="T14" fmla="*/ 0 w 2468"/>
              <a:gd name="T15" fmla="*/ 980 h 1122"/>
              <a:gd name="T16" fmla="*/ 347 w 2468"/>
              <a:gd name="T17" fmla="*/ 936 h 1122"/>
              <a:gd name="T18" fmla="*/ 985 w 2468"/>
              <a:gd name="T19" fmla="*/ 797 h 1122"/>
              <a:gd name="T20" fmla="*/ 1049 w 2468"/>
              <a:gd name="T21" fmla="*/ 881 h 1122"/>
              <a:gd name="T22" fmla="*/ 1372 w 2468"/>
              <a:gd name="T23" fmla="*/ 864 h 1122"/>
              <a:gd name="T24" fmla="*/ 1742 w 2468"/>
              <a:gd name="T25" fmla="*/ 1122 h 1122"/>
              <a:gd name="T26" fmla="*/ 1913 w 2468"/>
              <a:gd name="T27" fmla="*/ 1078 h 1122"/>
              <a:gd name="T28" fmla="*/ 2011 w 2468"/>
              <a:gd name="T29" fmla="*/ 855 h 1122"/>
              <a:gd name="T30" fmla="*/ 2199 w 2468"/>
              <a:gd name="T31" fmla="*/ 728 h 1122"/>
              <a:gd name="T32" fmla="*/ 2263 w 2468"/>
              <a:gd name="T33" fmla="*/ 725 h 1122"/>
              <a:gd name="T34" fmla="*/ 2368 w 2468"/>
              <a:gd name="T35" fmla="*/ 589 h 1122"/>
              <a:gd name="T36" fmla="*/ 2307 w 2468"/>
              <a:gd name="T37" fmla="*/ 631 h 1122"/>
              <a:gd name="T38" fmla="*/ 2230 w 2468"/>
              <a:gd name="T39" fmla="*/ 606 h 1122"/>
              <a:gd name="T40" fmla="*/ 2246 w 2468"/>
              <a:gd name="T41" fmla="*/ 481 h 1122"/>
              <a:gd name="T42" fmla="*/ 2216 w 2468"/>
              <a:gd name="T43" fmla="*/ 464 h 1122"/>
              <a:gd name="T44" fmla="*/ 2240 w 2468"/>
              <a:gd name="T45" fmla="*/ 464 h 1122"/>
              <a:gd name="T46" fmla="*/ 2360 w 2468"/>
              <a:gd name="T47" fmla="*/ 447 h 1122"/>
              <a:gd name="T48" fmla="*/ 2395 w 2468"/>
              <a:gd name="T49" fmla="*/ 366 h 1122"/>
              <a:gd name="T50" fmla="*/ 2442 w 2468"/>
              <a:gd name="T51" fmla="*/ 271 h 1122"/>
              <a:gd name="T52" fmla="*/ 2468 w 2468"/>
              <a:gd name="T53" fmla="*/ 261 h 1122"/>
              <a:gd name="T54" fmla="*/ 2418 w 2468"/>
              <a:gd name="T55" fmla="*/ 183 h 1122"/>
              <a:gd name="T56" fmla="*/ 2330 w 2468"/>
              <a:gd name="T57" fmla="*/ 0 h 1122"/>
              <a:gd name="T58" fmla="*/ 757 w 2468"/>
              <a:gd name="T59" fmla="*/ 295 h 1122"/>
              <a:gd name="T60" fmla="*/ 682 w 2468"/>
              <a:gd name="T61" fmla="*/ 346 h 1122"/>
              <a:gd name="T62" fmla="*/ 629 w 2468"/>
              <a:gd name="T63" fmla="*/ 427 h 1122"/>
              <a:gd name="T64" fmla="*/ 562 w 2468"/>
              <a:gd name="T65" fmla="*/ 478 h 1122"/>
              <a:gd name="T66" fmla="*/ 494 w 2468"/>
              <a:gd name="T67" fmla="*/ 549 h 1122"/>
              <a:gd name="T68" fmla="*/ 461 w 2468"/>
              <a:gd name="T69" fmla="*/ 542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68" h="1122">
                <a:moveTo>
                  <a:pt x="461" y="542"/>
                </a:moveTo>
                <a:lnTo>
                  <a:pt x="454" y="540"/>
                </a:lnTo>
                <a:lnTo>
                  <a:pt x="450" y="537"/>
                </a:lnTo>
                <a:lnTo>
                  <a:pt x="447" y="529"/>
                </a:lnTo>
                <a:lnTo>
                  <a:pt x="447" y="522"/>
                </a:lnTo>
                <a:lnTo>
                  <a:pt x="438" y="525"/>
                </a:lnTo>
                <a:lnTo>
                  <a:pt x="373" y="589"/>
                </a:lnTo>
                <a:lnTo>
                  <a:pt x="364" y="641"/>
                </a:lnTo>
                <a:lnTo>
                  <a:pt x="293" y="675"/>
                </a:lnTo>
                <a:lnTo>
                  <a:pt x="223" y="733"/>
                </a:lnTo>
                <a:lnTo>
                  <a:pt x="162" y="759"/>
                </a:lnTo>
                <a:lnTo>
                  <a:pt x="91" y="803"/>
                </a:lnTo>
                <a:lnTo>
                  <a:pt x="81" y="864"/>
                </a:lnTo>
                <a:lnTo>
                  <a:pt x="34" y="875"/>
                </a:lnTo>
                <a:lnTo>
                  <a:pt x="8" y="898"/>
                </a:lnTo>
                <a:lnTo>
                  <a:pt x="0" y="980"/>
                </a:lnTo>
                <a:lnTo>
                  <a:pt x="323" y="942"/>
                </a:lnTo>
                <a:lnTo>
                  <a:pt x="347" y="936"/>
                </a:lnTo>
                <a:lnTo>
                  <a:pt x="596" y="820"/>
                </a:lnTo>
                <a:lnTo>
                  <a:pt x="985" y="797"/>
                </a:lnTo>
                <a:lnTo>
                  <a:pt x="1023" y="831"/>
                </a:lnTo>
                <a:lnTo>
                  <a:pt x="1049" y="881"/>
                </a:lnTo>
                <a:lnTo>
                  <a:pt x="1325" y="851"/>
                </a:lnTo>
                <a:lnTo>
                  <a:pt x="1372" y="864"/>
                </a:lnTo>
                <a:lnTo>
                  <a:pt x="1578" y="990"/>
                </a:lnTo>
                <a:lnTo>
                  <a:pt x="1742" y="1122"/>
                </a:lnTo>
                <a:lnTo>
                  <a:pt x="1840" y="1089"/>
                </a:lnTo>
                <a:lnTo>
                  <a:pt x="1913" y="1078"/>
                </a:lnTo>
                <a:lnTo>
                  <a:pt x="1954" y="933"/>
                </a:lnTo>
                <a:lnTo>
                  <a:pt x="2011" y="855"/>
                </a:lnTo>
                <a:lnTo>
                  <a:pt x="2115" y="766"/>
                </a:lnTo>
                <a:lnTo>
                  <a:pt x="2199" y="728"/>
                </a:lnTo>
                <a:lnTo>
                  <a:pt x="2246" y="719"/>
                </a:lnTo>
                <a:lnTo>
                  <a:pt x="2263" y="725"/>
                </a:lnTo>
                <a:lnTo>
                  <a:pt x="2287" y="725"/>
                </a:lnTo>
                <a:lnTo>
                  <a:pt x="2368" y="589"/>
                </a:lnTo>
                <a:lnTo>
                  <a:pt x="2348" y="597"/>
                </a:lnTo>
                <a:lnTo>
                  <a:pt x="2307" y="631"/>
                </a:lnTo>
                <a:lnTo>
                  <a:pt x="2300" y="606"/>
                </a:lnTo>
                <a:lnTo>
                  <a:pt x="2230" y="606"/>
                </a:lnTo>
                <a:lnTo>
                  <a:pt x="2260" y="502"/>
                </a:lnTo>
                <a:lnTo>
                  <a:pt x="2246" y="481"/>
                </a:lnTo>
                <a:lnTo>
                  <a:pt x="2216" y="481"/>
                </a:lnTo>
                <a:lnTo>
                  <a:pt x="2216" y="464"/>
                </a:lnTo>
                <a:lnTo>
                  <a:pt x="2213" y="444"/>
                </a:lnTo>
                <a:lnTo>
                  <a:pt x="2240" y="464"/>
                </a:lnTo>
                <a:lnTo>
                  <a:pt x="2300" y="475"/>
                </a:lnTo>
                <a:lnTo>
                  <a:pt x="2360" y="447"/>
                </a:lnTo>
                <a:lnTo>
                  <a:pt x="2384" y="400"/>
                </a:lnTo>
                <a:lnTo>
                  <a:pt x="2395" y="366"/>
                </a:lnTo>
                <a:lnTo>
                  <a:pt x="2434" y="342"/>
                </a:lnTo>
                <a:lnTo>
                  <a:pt x="2442" y="271"/>
                </a:lnTo>
                <a:lnTo>
                  <a:pt x="2428" y="264"/>
                </a:lnTo>
                <a:lnTo>
                  <a:pt x="2468" y="261"/>
                </a:lnTo>
                <a:lnTo>
                  <a:pt x="2458" y="224"/>
                </a:lnTo>
                <a:lnTo>
                  <a:pt x="2418" y="183"/>
                </a:lnTo>
                <a:lnTo>
                  <a:pt x="2360" y="78"/>
                </a:lnTo>
                <a:lnTo>
                  <a:pt x="2330" y="0"/>
                </a:lnTo>
                <a:lnTo>
                  <a:pt x="2253" y="27"/>
                </a:lnTo>
                <a:lnTo>
                  <a:pt x="757" y="295"/>
                </a:lnTo>
                <a:lnTo>
                  <a:pt x="682" y="281"/>
                </a:lnTo>
                <a:lnTo>
                  <a:pt x="682" y="346"/>
                </a:lnTo>
                <a:lnTo>
                  <a:pt x="676" y="383"/>
                </a:lnTo>
                <a:lnTo>
                  <a:pt x="629" y="427"/>
                </a:lnTo>
                <a:lnTo>
                  <a:pt x="602" y="485"/>
                </a:lnTo>
                <a:lnTo>
                  <a:pt x="562" y="478"/>
                </a:lnTo>
                <a:lnTo>
                  <a:pt x="528" y="488"/>
                </a:lnTo>
                <a:lnTo>
                  <a:pt x="494" y="549"/>
                </a:lnTo>
                <a:lnTo>
                  <a:pt x="475" y="543"/>
                </a:lnTo>
                <a:lnTo>
                  <a:pt x="461" y="542"/>
                </a:lnTo>
                <a:close/>
              </a:path>
            </a:pathLst>
          </a:custGeom>
          <a:solidFill>
            <a:srgbClr val="FFFFFF"/>
          </a:solidFill>
          <a:ln w="0">
            <a:solidFill>
              <a:sysClr val="window" lastClr="FFFFFF">
                <a:lumMod val="75000"/>
              </a:sysClr>
            </a:solid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53" name="Freeform 137">
            <a:extLst>
              <a:ext uri="{FF2B5EF4-FFF2-40B4-BE49-F238E27FC236}">
                <a16:creationId xmlns:a16="http://schemas.microsoft.com/office/drawing/2014/main" id="{040D6CBA-6CE8-4744-8DA7-FCF01AA4DE4D}"/>
              </a:ext>
            </a:extLst>
          </p:cNvPr>
          <p:cNvSpPr>
            <a:spLocks/>
          </p:cNvSpPr>
          <p:nvPr/>
        </p:nvSpPr>
        <p:spPr bwMode="auto">
          <a:xfrm>
            <a:off x="7396470" y="4581908"/>
            <a:ext cx="66516" cy="144355"/>
          </a:xfrm>
          <a:custGeom>
            <a:avLst/>
            <a:gdLst>
              <a:gd name="T0" fmla="*/ 90 w 141"/>
              <a:gd name="T1" fmla="*/ 0 h 305"/>
              <a:gd name="T2" fmla="*/ 77 w 141"/>
              <a:gd name="T3" fmla="*/ 3 h 305"/>
              <a:gd name="T4" fmla="*/ 86 w 141"/>
              <a:gd name="T5" fmla="*/ 34 h 305"/>
              <a:gd name="T6" fmla="*/ 110 w 141"/>
              <a:gd name="T7" fmla="*/ 71 h 305"/>
              <a:gd name="T8" fmla="*/ 120 w 141"/>
              <a:gd name="T9" fmla="*/ 173 h 305"/>
              <a:gd name="T10" fmla="*/ 120 w 141"/>
              <a:gd name="T11" fmla="*/ 206 h 305"/>
              <a:gd name="T12" fmla="*/ 94 w 141"/>
              <a:gd name="T13" fmla="*/ 217 h 305"/>
              <a:gd name="T14" fmla="*/ 0 w 141"/>
              <a:gd name="T15" fmla="*/ 301 h 305"/>
              <a:gd name="T16" fmla="*/ 20 w 141"/>
              <a:gd name="T17" fmla="*/ 305 h 305"/>
              <a:gd name="T18" fmla="*/ 36 w 141"/>
              <a:gd name="T19" fmla="*/ 284 h 305"/>
              <a:gd name="T20" fmla="*/ 83 w 141"/>
              <a:gd name="T21" fmla="*/ 244 h 305"/>
              <a:gd name="T22" fmla="*/ 138 w 141"/>
              <a:gd name="T23" fmla="*/ 220 h 305"/>
              <a:gd name="T24" fmla="*/ 141 w 141"/>
              <a:gd name="T25" fmla="*/ 162 h 305"/>
              <a:gd name="T26" fmla="*/ 133 w 141"/>
              <a:gd name="T27" fmla="*/ 87 h 305"/>
              <a:gd name="T28" fmla="*/ 90 w 141"/>
              <a:gd name="T29"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1" h="305">
                <a:moveTo>
                  <a:pt x="90" y="0"/>
                </a:moveTo>
                <a:lnTo>
                  <a:pt x="77" y="3"/>
                </a:lnTo>
                <a:lnTo>
                  <a:pt x="86" y="34"/>
                </a:lnTo>
                <a:lnTo>
                  <a:pt x="110" y="71"/>
                </a:lnTo>
                <a:lnTo>
                  <a:pt x="120" y="173"/>
                </a:lnTo>
                <a:lnTo>
                  <a:pt x="120" y="206"/>
                </a:lnTo>
                <a:lnTo>
                  <a:pt x="94" y="217"/>
                </a:lnTo>
                <a:lnTo>
                  <a:pt x="0" y="301"/>
                </a:lnTo>
                <a:lnTo>
                  <a:pt x="20" y="305"/>
                </a:lnTo>
                <a:lnTo>
                  <a:pt x="36" y="284"/>
                </a:lnTo>
                <a:lnTo>
                  <a:pt x="83" y="244"/>
                </a:lnTo>
                <a:lnTo>
                  <a:pt x="138" y="220"/>
                </a:lnTo>
                <a:lnTo>
                  <a:pt x="141" y="162"/>
                </a:lnTo>
                <a:lnTo>
                  <a:pt x="133" y="87"/>
                </a:lnTo>
                <a:lnTo>
                  <a:pt x="90" y="0"/>
                </a:lnTo>
                <a:close/>
              </a:path>
            </a:pathLst>
          </a:custGeom>
          <a:solidFill>
            <a:srgbClr val="FFFFFF"/>
          </a:solidFill>
          <a:ln w="0">
            <a:solidFill>
              <a:sysClr val="window" lastClr="FFFFFF">
                <a:lumMod val="75000"/>
              </a:sysClr>
            </a:solid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54" name="Freeform 139">
            <a:extLst>
              <a:ext uri="{FF2B5EF4-FFF2-40B4-BE49-F238E27FC236}">
                <a16:creationId xmlns:a16="http://schemas.microsoft.com/office/drawing/2014/main" id="{4C23C870-7370-4CDD-A240-94BAE81FFBEC}"/>
              </a:ext>
            </a:extLst>
          </p:cNvPr>
          <p:cNvSpPr>
            <a:spLocks/>
          </p:cNvSpPr>
          <p:nvPr/>
        </p:nvSpPr>
        <p:spPr bwMode="auto">
          <a:xfrm>
            <a:off x="6408630" y="4843729"/>
            <a:ext cx="680731" cy="519395"/>
          </a:xfrm>
          <a:custGeom>
            <a:avLst/>
            <a:gdLst>
              <a:gd name="T0" fmla="*/ 44 w 1442"/>
              <a:gd name="T1" fmla="*/ 139 h 1101"/>
              <a:gd name="T2" fmla="*/ 50 w 1442"/>
              <a:gd name="T3" fmla="*/ 173 h 1101"/>
              <a:gd name="T4" fmla="*/ 14 w 1442"/>
              <a:gd name="T5" fmla="*/ 189 h 1101"/>
              <a:gd name="T6" fmla="*/ 0 w 1442"/>
              <a:gd name="T7" fmla="*/ 220 h 1101"/>
              <a:gd name="T8" fmla="*/ 7 w 1442"/>
              <a:gd name="T9" fmla="*/ 251 h 1101"/>
              <a:gd name="T10" fmla="*/ 27 w 1442"/>
              <a:gd name="T11" fmla="*/ 271 h 1101"/>
              <a:gd name="T12" fmla="*/ 91 w 1442"/>
              <a:gd name="T13" fmla="*/ 312 h 1101"/>
              <a:gd name="T14" fmla="*/ 148 w 1442"/>
              <a:gd name="T15" fmla="*/ 308 h 1101"/>
              <a:gd name="T16" fmla="*/ 202 w 1442"/>
              <a:gd name="T17" fmla="*/ 393 h 1101"/>
              <a:gd name="T18" fmla="*/ 212 w 1442"/>
              <a:gd name="T19" fmla="*/ 417 h 1101"/>
              <a:gd name="T20" fmla="*/ 252 w 1442"/>
              <a:gd name="T21" fmla="*/ 467 h 1101"/>
              <a:gd name="T22" fmla="*/ 259 w 1442"/>
              <a:gd name="T23" fmla="*/ 487 h 1101"/>
              <a:gd name="T24" fmla="*/ 332 w 1442"/>
              <a:gd name="T25" fmla="*/ 518 h 1101"/>
              <a:gd name="T26" fmla="*/ 384 w 1442"/>
              <a:gd name="T27" fmla="*/ 556 h 1101"/>
              <a:gd name="T28" fmla="*/ 420 w 1442"/>
              <a:gd name="T29" fmla="*/ 603 h 1101"/>
              <a:gd name="T30" fmla="*/ 458 w 1442"/>
              <a:gd name="T31" fmla="*/ 623 h 1101"/>
              <a:gd name="T32" fmla="*/ 491 w 1442"/>
              <a:gd name="T33" fmla="*/ 657 h 1101"/>
              <a:gd name="T34" fmla="*/ 514 w 1442"/>
              <a:gd name="T35" fmla="*/ 698 h 1101"/>
              <a:gd name="T36" fmla="*/ 548 w 1442"/>
              <a:gd name="T37" fmla="*/ 732 h 1101"/>
              <a:gd name="T38" fmla="*/ 616 w 1442"/>
              <a:gd name="T39" fmla="*/ 762 h 1101"/>
              <a:gd name="T40" fmla="*/ 686 w 1442"/>
              <a:gd name="T41" fmla="*/ 942 h 1101"/>
              <a:gd name="T42" fmla="*/ 729 w 1442"/>
              <a:gd name="T43" fmla="*/ 953 h 1101"/>
              <a:gd name="T44" fmla="*/ 767 w 1442"/>
              <a:gd name="T45" fmla="*/ 987 h 1101"/>
              <a:gd name="T46" fmla="*/ 797 w 1442"/>
              <a:gd name="T47" fmla="*/ 1078 h 1101"/>
              <a:gd name="T48" fmla="*/ 840 w 1442"/>
              <a:gd name="T49" fmla="*/ 1101 h 1101"/>
              <a:gd name="T50" fmla="*/ 905 w 1442"/>
              <a:gd name="T51" fmla="*/ 1064 h 1101"/>
              <a:gd name="T52" fmla="*/ 985 w 1442"/>
              <a:gd name="T53" fmla="*/ 973 h 1101"/>
              <a:gd name="T54" fmla="*/ 969 w 1442"/>
              <a:gd name="T55" fmla="*/ 918 h 1101"/>
              <a:gd name="T56" fmla="*/ 1016 w 1442"/>
              <a:gd name="T57" fmla="*/ 918 h 1101"/>
              <a:gd name="T58" fmla="*/ 1076 w 1442"/>
              <a:gd name="T59" fmla="*/ 861 h 1101"/>
              <a:gd name="T60" fmla="*/ 1102 w 1442"/>
              <a:gd name="T61" fmla="*/ 848 h 1101"/>
              <a:gd name="T62" fmla="*/ 1140 w 1442"/>
              <a:gd name="T63" fmla="*/ 793 h 1101"/>
              <a:gd name="T64" fmla="*/ 1184 w 1442"/>
              <a:gd name="T65" fmla="*/ 745 h 1101"/>
              <a:gd name="T66" fmla="*/ 1217 w 1442"/>
              <a:gd name="T67" fmla="*/ 689 h 1101"/>
              <a:gd name="T68" fmla="*/ 1257 w 1442"/>
              <a:gd name="T69" fmla="*/ 678 h 1101"/>
              <a:gd name="T70" fmla="*/ 1275 w 1442"/>
              <a:gd name="T71" fmla="*/ 634 h 1101"/>
              <a:gd name="T72" fmla="*/ 1301 w 1442"/>
              <a:gd name="T73" fmla="*/ 620 h 1101"/>
              <a:gd name="T74" fmla="*/ 1311 w 1442"/>
              <a:gd name="T75" fmla="*/ 515 h 1101"/>
              <a:gd name="T76" fmla="*/ 1355 w 1442"/>
              <a:gd name="T77" fmla="*/ 414 h 1101"/>
              <a:gd name="T78" fmla="*/ 1442 w 1442"/>
              <a:gd name="T79" fmla="*/ 325 h 1101"/>
              <a:gd name="T80" fmla="*/ 1275 w 1442"/>
              <a:gd name="T81" fmla="*/ 189 h 1101"/>
              <a:gd name="T82" fmla="*/ 1069 w 1442"/>
              <a:gd name="T83" fmla="*/ 67 h 1101"/>
              <a:gd name="T84" fmla="*/ 1022 w 1442"/>
              <a:gd name="T85" fmla="*/ 54 h 1101"/>
              <a:gd name="T86" fmla="*/ 746 w 1442"/>
              <a:gd name="T87" fmla="*/ 84 h 1101"/>
              <a:gd name="T88" fmla="*/ 720 w 1442"/>
              <a:gd name="T89" fmla="*/ 34 h 1101"/>
              <a:gd name="T90" fmla="*/ 682 w 1442"/>
              <a:gd name="T91" fmla="*/ 0 h 1101"/>
              <a:gd name="T92" fmla="*/ 293 w 1442"/>
              <a:gd name="T93" fmla="*/ 20 h 1101"/>
              <a:gd name="T94" fmla="*/ 44 w 1442"/>
              <a:gd name="T95" fmla="*/ 139 h 1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42" h="1101">
                <a:moveTo>
                  <a:pt x="44" y="139"/>
                </a:moveTo>
                <a:lnTo>
                  <a:pt x="50" y="173"/>
                </a:lnTo>
                <a:lnTo>
                  <a:pt x="14" y="189"/>
                </a:lnTo>
                <a:lnTo>
                  <a:pt x="0" y="220"/>
                </a:lnTo>
                <a:lnTo>
                  <a:pt x="7" y="251"/>
                </a:lnTo>
                <a:lnTo>
                  <a:pt x="27" y="271"/>
                </a:lnTo>
                <a:lnTo>
                  <a:pt x="91" y="312"/>
                </a:lnTo>
                <a:lnTo>
                  <a:pt x="148" y="308"/>
                </a:lnTo>
                <a:lnTo>
                  <a:pt x="202" y="393"/>
                </a:lnTo>
                <a:lnTo>
                  <a:pt x="212" y="417"/>
                </a:lnTo>
                <a:lnTo>
                  <a:pt x="252" y="467"/>
                </a:lnTo>
                <a:lnTo>
                  <a:pt x="259" y="487"/>
                </a:lnTo>
                <a:lnTo>
                  <a:pt x="332" y="518"/>
                </a:lnTo>
                <a:lnTo>
                  <a:pt x="384" y="556"/>
                </a:lnTo>
                <a:lnTo>
                  <a:pt x="420" y="603"/>
                </a:lnTo>
                <a:lnTo>
                  <a:pt x="458" y="623"/>
                </a:lnTo>
                <a:lnTo>
                  <a:pt x="491" y="657"/>
                </a:lnTo>
                <a:lnTo>
                  <a:pt x="514" y="698"/>
                </a:lnTo>
                <a:lnTo>
                  <a:pt x="548" y="732"/>
                </a:lnTo>
                <a:lnTo>
                  <a:pt x="616" y="762"/>
                </a:lnTo>
                <a:lnTo>
                  <a:pt x="686" y="942"/>
                </a:lnTo>
                <a:lnTo>
                  <a:pt x="729" y="953"/>
                </a:lnTo>
                <a:lnTo>
                  <a:pt x="767" y="987"/>
                </a:lnTo>
                <a:lnTo>
                  <a:pt x="797" y="1078"/>
                </a:lnTo>
                <a:lnTo>
                  <a:pt x="840" y="1101"/>
                </a:lnTo>
                <a:lnTo>
                  <a:pt x="905" y="1064"/>
                </a:lnTo>
                <a:lnTo>
                  <a:pt x="985" y="973"/>
                </a:lnTo>
                <a:lnTo>
                  <a:pt x="969" y="918"/>
                </a:lnTo>
                <a:lnTo>
                  <a:pt x="1016" y="918"/>
                </a:lnTo>
                <a:lnTo>
                  <a:pt x="1076" y="861"/>
                </a:lnTo>
                <a:lnTo>
                  <a:pt x="1102" y="848"/>
                </a:lnTo>
                <a:lnTo>
                  <a:pt x="1140" y="793"/>
                </a:lnTo>
                <a:lnTo>
                  <a:pt x="1184" y="745"/>
                </a:lnTo>
                <a:lnTo>
                  <a:pt x="1217" y="689"/>
                </a:lnTo>
                <a:lnTo>
                  <a:pt x="1257" y="678"/>
                </a:lnTo>
                <a:lnTo>
                  <a:pt x="1275" y="634"/>
                </a:lnTo>
                <a:lnTo>
                  <a:pt x="1301" y="620"/>
                </a:lnTo>
                <a:lnTo>
                  <a:pt x="1311" y="515"/>
                </a:lnTo>
                <a:lnTo>
                  <a:pt x="1355" y="414"/>
                </a:lnTo>
                <a:lnTo>
                  <a:pt x="1442" y="325"/>
                </a:lnTo>
                <a:lnTo>
                  <a:pt x="1275" y="189"/>
                </a:lnTo>
                <a:lnTo>
                  <a:pt x="1069" y="67"/>
                </a:lnTo>
                <a:lnTo>
                  <a:pt x="1022" y="54"/>
                </a:lnTo>
                <a:lnTo>
                  <a:pt x="746" y="84"/>
                </a:lnTo>
                <a:lnTo>
                  <a:pt x="720" y="34"/>
                </a:lnTo>
                <a:lnTo>
                  <a:pt x="682" y="0"/>
                </a:lnTo>
                <a:lnTo>
                  <a:pt x="293" y="20"/>
                </a:lnTo>
                <a:lnTo>
                  <a:pt x="44" y="139"/>
                </a:lnTo>
                <a:close/>
              </a:path>
            </a:pathLst>
          </a:custGeom>
          <a:solidFill>
            <a:srgbClr val="FFFFFF"/>
          </a:solidFill>
          <a:ln w="0">
            <a:solidFill>
              <a:sysClr val="window" lastClr="FFFFFF">
                <a:lumMod val="75000"/>
              </a:sysClr>
            </a:solid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55" name="Freeform 141">
            <a:extLst>
              <a:ext uri="{FF2B5EF4-FFF2-40B4-BE49-F238E27FC236}">
                <a16:creationId xmlns:a16="http://schemas.microsoft.com/office/drawing/2014/main" id="{EB6C7C7D-C128-427E-9FEE-89658D641190}"/>
              </a:ext>
            </a:extLst>
          </p:cNvPr>
          <p:cNvSpPr>
            <a:spLocks/>
          </p:cNvSpPr>
          <p:nvPr/>
        </p:nvSpPr>
        <p:spPr bwMode="auto">
          <a:xfrm>
            <a:off x="6098692" y="4908830"/>
            <a:ext cx="726019" cy="765647"/>
          </a:xfrm>
          <a:custGeom>
            <a:avLst/>
            <a:gdLst>
              <a:gd name="T0" fmla="*/ 3 w 1540"/>
              <a:gd name="T1" fmla="*/ 162 h 1623"/>
              <a:gd name="T2" fmla="*/ 14 w 1540"/>
              <a:gd name="T3" fmla="*/ 217 h 1623"/>
              <a:gd name="T4" fmla="*/ 71 w 1540"/>
              <a:gd name="T5" fmla="*/ 348 h 1623"/>
              <a:gd name="T6" fmla="*/ 132 w 1540"/>
              <a:gd name="T7" fmla="*/ 609 h 1623"/>
              <a:gd name="T8" fmla="*/ 158 w 1540"/>
              <a:gd name="T9" fmla="*/ 692 h 1623"/>
              <a:gd name="T10" fmla="*/ 182 w 1540"/>
              <a:gd name="T11" fmla="*/ 806 h 1623"/>
              <a:gd name="T12" fmla="*/ 218 w 1540"/>
              <a:gd name="T13" fmla="*/ 908 h 1623"/>
              <a:gd name="T14" fmla="*/ 259 w 1540"/>
              <a:gd name="T15" fmla="*/ 965 h 1623"/>
              <a:gd name="T16" fmla="*/ 270 w 1540"/>
              <a:gd name="T17" fmla="*/ 1020 h 1623"/>
              <a:gd name="T18" fmla="*/ 299 w 1540"/>
              <a:gd name="T19" fmla="*/ 1034 h 1623"/>
              <a:gd name="T20" fmla="*/ 303 w 1540"/>
              <a:gd name="T21" fmla="*/ 1067 h 1623"/>
              <a:gd name="T22" fmla="*/ 273 w 1540"/>
              <a:gd name="T23" fmla="*/ 1149 h 1623"/>
              <a:gd name="T24" fmla="*/ 262 w 1540"/>
              <a:gd name="T25" fmla="*/ 1234 h 1623"/>
              <a:gd name="T26" fmla="*/ 289 w 1540"/>
              <a:gd name="T27" fmla="*/ 1304 h 1623"/>
              <a:gd name="T28" fmla="*/ 293 w 1540"/>
              <a:gd name="T29" fmla="*/ 1393 h 1623"/>
              <a:gd name="T30" fmla="*/ 279 w 1540"/>
              <a:gd name="T31" fmla="*/ 1434 h 1623"/>
              <a:gd name="T32" fmla="*/ 293 w 1540"/>
              <a:gd name="T33" fmla="*/ 1448 h 1623"/>
              <a:gd name="T34" fmla="*/ 317 w 1540"/>
              <a:gd name="T35" fmla="*/ 1460 h 1623"/>
              <a:gd name="T36" fmla="*/ 326 w 1540"/>
              <a:gd name="T37" fmla="*/ 1515 h 1623"/>
              <a:gd name="T38" fmla="*/ 367 w 1540"/>
              <a:gd name="T39" fmla="*/ 1579 h 1623"/>
              <a:gd name="T40" fmla="*/ 390 w 1540"/>
              <a:gd name="T41" fmla="*/ 1603 h 1623"/>
              <a:gd name="T42" fmla="*/ 1214 w 1540"/>
              <a:gd name="T43" fmla="*/ 1562 h 1623"/>
              <a:gd name="T44" fmla="*/ 1217 w 1540"/>
              <a:gd name="T45" fmla="*/ 1610 h 1623"/>
              <a:gd name="T46" fmla="*/ 1258 w 1540"/>
              <a:gd name="T47" fmla="*/ 1623 h 1623"/>
              <a:gd name="T48" fmla="*/ 1264 w 1540"/>
              <a:gd name="T49" fmla="*/ 1552 h 1623"/>
              <a:gd name="T50" fmla="*/ 1237 w 1540"/>
              <a:gd name="T51" fmla="*/ 1478 h 1623"/>
              <a:gd name="T52" fmla="*/ 1258 w 1540"/>
              <a:gd name="T53" fmla="*/ 1451 h 1623"/>
              <a:gd name="T54" fmla="*/ 1432 w 1540"/>
              <a:gd name="T55" fmla="*/ 1468 h 1623"/>
              <a:gd name="T56" fmla="*/ 1419 w 1540"/>
              <a:gd name="T57" fmla="*/ 1365 h 1623"/>
              <a:gd name="T58" fmla="*/ 1456 w 1540"/>
              <a:gd name="T59" fmla="*/ 1203 h 1623"/>
              <a:gd name="T60" fmla="*/ 1479 w 1540"/>
              <a:gd name="T61" fmla="*/ 1132 h 1623"/>
              <a:gd name="T62" fmla="*/ 1473 w 1540"/>
              <a:gd name="T63" fmla="*/ 1087 h 1623"/>
              <a:gd name="T64" fmla="*/ 1540 w 1540"/>
              <a:gd name="T65" fmla="*/ 976 h 1623"/>
              <a:gd name="T66" fmla="*/ 1530 w 1540"/>
              <a:gd name="T67" fmla="*/ 948 h 1623"/>
              <a:gd name="T68" fmla="*/ 1499 w 1540"/>
              <a:gd name="T69" fmla="*/ 965 h 1623"/>
              <a:gd name="T70" fmla="*/ 1456 w 1540"/>
              <a:gd name="T71" fmla="*/ 942 h 1623"/>
              <a:gd name="T72" fmla="*/ 1426 w 1540"/>
              <a:gd name="T73" fmla="*/ 851 h 1623"/>
              <a:gd name="T74" fmla="*/ 1388 w 1540"/>
              <a:gd name="T75" fmla="*/ 817 h 1623"/>
              <a:gd name="T76" fmla="*/ 1345 w 1540"/>
              <a:gd name="T77" fmla="*/ 806 h 1623"/>
              <a:gd name="T78" fmla="*/ 1275 w 1540"/>
              <a:gd name="T79" fmla="*/ 626 h 1623"/>
              <a:gd name="T80" fmla="*/ 1207 w 1540"/>
              <a:gd name="T81" fmla="*/ 596 h 1623"/>
              <a:gd name="T82" fmla="*/ 1173 w 1540"/>
              <a:gd name="T83" fmla="*/ 562 h 1623"/>
              <a:gd name="T84" fmla="*/ 1150 w 1540"/>
              <a:gd name="T85" fmla="*/ 521 h 1623"/>
              <a:gd name="T86" fmla="*/ 1117 w 1540"/>
              <a:gd name="T87" fmla="*/ 487 h 1623"/>
              <a:gd name="T88" fmla="*/ 1079 w 1540"/>
              <a:gd name="T89" fmla="*/ 467 h 1623"/>
              <a:gd name="T90" fmla="*/ 1043 w 1540"/>
              <a:gd name="T91" fmla="*/ 420 h 1623"/>
              <a:gd name="T92" fmla="*/ 991 w 1540"/>
              <a:gd name="T93" fmla="*/ 382 h 1623"/>
              <a:gd name="T94" fmla="*/ 918 w 1540"/>
              <a:gd name="T95" fmla="*/ 351 h 1623"/>
              <a:gd name="T96" fmla="*/ 911 w 1540"/>
              <a:gd name="T97" fmla="*/ 331 h 1623"/>
              <a:gd name="T98" fmla="*/ 871 w 1540"/>
              <a:gd name="T99" fmla="*/ 281 h 1623"/>
              <a:gd name="T100" fmla="*/ 861 w 1540"/>
              <a:gd name="T101" fmla="*/ 257 h 1623"/>
              <a:gd name="T102" fmla="*/ 807 w 1540"/>
              <a:gd name="T103" fmla="*/ 172 h 1623"/>
              <a:gd name="T104" fmla="*/ 750 w 1540"/>
              <a:gd name="T105" fmla="*/ 176 h 1623"/>
              <a:gd name="T106" fmla="*/ 686 w 1540"/>
              <a:gd name="T107" fmla="*/ 135 h 1623"/>
              <a:gd name="T108" fmla="*/ 666 w 1540"/>
              <a:gd name="T109" fmla="*/ 115 h 1623"/>
              <a:gd name="T110" fmla="*/ 659 w 1540"/>
              <a:gd name="T111" fmla="*/ 84 h 1623"/>
              <a:gd name="T112" fmla="*/ 673 w 1540"/>
              <a:gd name="T113" fmla="*/ 53 h 1623"/>
              <a:gd name="T114" fmla="*/ 709 w 1540"/>
              <a:gd name="T115" fmla="*/ 37 h 1623"/>
              <a:gd name="T116" fmla="*/ 706 w 1540"/>
              <a:gd name="T117" fmla="*/ 0 h 1623"/>
              <a:gd name="T118" fmla="*/ 679 w 1540"/>
              <a:gd name="T119" fmla="*/ 6 h 1623"/>
              <a:gd name="T120" fmla="*/ 0 w 1540"/>
              <a:gd name="T121" fmla="*/ 91 h 1623"/>
              <a:gd name="T122" fmla="*/ 3 w 1540"/>
              <a:gd name="T123" fmla="*/ 162 h 1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40" h="1623">
                <a:moveTo>
                  <a:pt x="3" y="162"/>
                </a:moveTo>
                <a:lnTo>
                  <a:pt x="14" y="217"/>
                </a:lnTo>
                <a:lnTo>
                  <a:pt x="71" y="348"/>
                </a:lnTo>
                <a:lnTo>
                  <a:pt x="132" y="609"/>
                </a:lnTo>
                <a:lnTo>
                  <a:pt x="158" y="692"/>
                </a:lnTo>
                <a:lnTo>
                  <a:pt x="182" y="806"/>
                </a:lnTo>
                <a:lnTo>
                  <a:pt x="218" y="908"/>
                </a:lnTo>
                <a:lnTo>
                  <a:pt x="259" y="965"/>
                </a:lnTo>
                <a:lnTo>
                  <a:pt x="270" y="1020"/>
                </a:lnTo>
                <a:lnTo>
                  <a:pt x="299" y="1034"/>
                </a:lnTo>
                <a:lnTo>
                  <a:pt x="303" y="1067"/>
                </a:lnTo>
                <a:lnTo>
                  <a:pt x="273" y="1149"/>
                </a:lnTo>
                <a:lnTo>
                  <a:pt x="262" y="1234"/>
                </a:lnTo>
                <a:lnTo>
                  <a:pt x="289" y="1304"/>
                </a:lnTo>
                <a:lnTo>
                  <a:pt x="293" y="1393"/>
                </a:lnTo>
                <a:lnTo>
                  <a:pt x="279" y="1434"/>
                </a:lnTo>
                <a:lnTo>
                  <a:pt x="293" y="1448"/>
                </a:lnTo>
                <a:lnTo>
                  <a:pt x="317" y="1460"/>
                </a:lnTo>
                <a:lnTo>
                  <a:pt x="326" y="1515"/>
                </a:lnTo>
                <a:lnTo>
                  <a:pt x="367" y="1579"/>
                </a:lnTo>
                <a:lnTo>
                  <a:pt x="390" y="1603"/>
                </a:lnTo>
                <a:lnTo>
                  <a:pt x="1214" y="1562"/>
                </a:lnTo>
                <a:lnTo>
                  <a:pt x="1217" y="1610"/>
                </a:lnTo>
                <a:lnTo>
                  <a:pt x="1258" y="1623"/>
                </a:lnTo>
                <a:lnTo>
                  <a:pt x="1264" y="1552"/>
                </a:lnTo>
                <a:lnTo>
                  <a:pt x="1237" y="1478"/>
                </a:lnTo>
                <a:lnTo>
                  <a:pt x="1258" y="1451"/>
                </a:lnTo>
                <a:lnTo>
                  <a:pt x="1432" y="1468"/>
                </a:lnTo>
                <a:lnTo>
                  <a:pt x="1419" y="1365"/>
                </a:lnTo>
                <a:lnTo>
                  <a:pt x="1456" y="1203"/>
                </a:lnTo>
                <a:lnTo>
                  <a:pt x="1479" y="1132"/>
                </a:lnTo>
                <a:lnTo>
                  <a:pt x="1473" y="1087"/>
                </a:lnTo>
                <a:lnTo>
                  <a:pt x="1540" y="976"/>
                </a:lnTo>
                <a:lnTo>
                  <a:pt x="1530" y="948"/>
                </a:lnTo>
                <a:lnTo>
                  <a:pt x="1499" y="965"/>
                </a:lnTo>
                <a:lnTo>
                  <a:pt x="1456" y="942"/>
                </a:lnTo>
                <a:lnTo>
                  <a:pt x="1426" y="851"/>
                </a:lnTo>
                <a:lnTo>
                  <a:pt x="1388" y="817"/>
                </a:lnTo>
                <a:lnTo>
                  <a:pt x="1345" y="806"/>
                </a:lnTo>
                <a:lnTo>
                  <a:pt x="1275" y="626"/>
                </a:lnTo>
                <a:lnTo>
                  <a:pt x="1207" y="596"/>
                </a:lnTo>
                <a:lnTo>
                  <a:pt x="1173" y="562"/>
                </a:lnTo>
                <a:lnTo>
                  <a:pt x="1150" y="521"/>
                </a:lnTo>
                <a:lnTo>
                  <a:pt x="1117" y="487"/>
                </a:lnTo>
                <a:lnTo>
                  <a:pt x="1079" y="467"/>
                </a:lnTo>
                <a:lnTo>
                  <a:pt x="1043" y="420"/>
                </a:lnTo>
                <a:lnTo>
                  <a:pt x="991" y="382"/>
                </a:lnTo>
                <a:lnTo>
                  <a:pt x="918" y="351"/>
                </a:lnTo>
                <a:lnTo>
                  <a:pt x="911" y="331"/>
                </a:lnTo>
                <a:lnTo>
                  <a:pt x="871" y="281"/>
                </a:lnTo>
                <a:lnTo>
                  <a:pt x="861" y="257"/>
                </a:lnTo>
                <a:lnTo>
                  <a:pt x="807" y="172"/>
                </a:lnTo>
                <a:lnTo>
                  <a:pt x="750" y="176"/>
                </a:lnTo>
                <a:lnTo>
                  <a:pt x="686" y="135"/>
                </a:lnTo>
                <a:lnTo>
                  <a:pt x="666" y="115"/>
                </a:lnTo>
                <a:lnTo>
                  <a:pt x="659" y="84"/>
                </a:lnTo>
                <a:lnTo>
                  <a:pt x="673" y="53"/>
                </a:lnTo>
                <a:lnTo>
                  <a:pt x="709" y="37"/>
                </a:lnTo>
                <a:lnTo>
                  <a:pt x="706" y="0"/>
                </a:lnTo>
                <a:lnTo>
                  <a:pt x="679" y="6"/>
                </a:lnTo>
                <a:lnTo>
                  <a:pt x="0" y="91"/>
                </a:lnTo>
                <a:lnTo>
                  <a:pt x="3" y="162"/>
                </a:lnTo>
                <a:close/>
              </a:path>
            </a:pathLst>
          </a:custGeom>
          <a:solidFill>
            <a:srgbClr val="70AD47">
              <a:lumMod val="60000"/>
              <a:lumOff val="40000"/>
            </a:srgbClr>
          </a:solidFill>
          <a:ln w="0">
            <a:solidFill>
              <a:sysClr val="window" lastClr="FFFFFF">
                <a:lumMod val="75000"/>
              </a:sysClr>
            </a:solid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59" name="Freeform 147">
            <a:extLst>
              <a:ext uri="{FF2B5EF4-FFF2-40B4-BE49-F238E27FC236}">
                <a16:creationId xmlns:a16="http://schemas.microsoft.com/office/drawing/2014/main" id="{DE57C152-BCAE-4202-B2C2-96B39D930A2F}"/>
              </a:ext>
            </a:extLst>
          </p:cNvPr>
          <p:cNvSpPr>
            <a:spLocks/>
          </p:cNvSpPr>
          <p:nvPr/>
        </p:nvSpPr>
        <p:spPr bwMode="auto">
          <a:xfrm>
            <a:off x="5538256" y="4229513"/>
            <a:ext cx="985009" cy="506657"/>
          </a:xfrm>
          <a:custGeom>
            <a:avLst/>
            <a:gdLst>
              <a:gd name="T0" fmla="*/ 1722 w 2089"/>
              <a:gd name="T1" fmla="*/ 103 h 1075"/>
              <a:gd name="T2" fmla="*/ 1654 w 2089"/>
              <a:gd name="T3" fmla="*/ 123 h 1075"/>
              <a:gd name="T4" fmla="*/ 1563 w 2089"/>
              <a:gd name="T5" fmla="*/ 136 h 1075"/>
              <a:gd name="T6" fmla="*/ 1504 w 2089"/>
              <a:gd name="T7" fmla="*/ 106 h 1075"/>
              <a:gd name="T8" fmla="*/ 1378 w 2089"/>
              <a:gd name="T9" fmla="*/ 28 h 1075"/>
              <a:gd name="T10" fmla="*/ 1291 w 2089"/>
              <a:gd name="T11" fmla="*/ 14 h 1075"/>
              <a:gd name="T12" fmla="*/ 1217 w 2089"/>
              <a:gd name="T13" fmla="*/ 55 h 1075"/>
              <a:gd name="T14" fmla="*/ 1244 w 2089"/>
              <a:gd name="T15" fmla="*/ 109 h 1075"/>
              <a:gd name="T16" fmla="*/ 1137 w 2089"/>
              <a:gd name="T17" fmla="*/ 170 h 1075"/>
              <a:gd name="T18" fmla="*/ 1083 w 2089"/>
              <a:gd name="T19" fmla="*/ 252 h 1075"/>
              <a:gd name="T20" fmla="*/ 958 w 2089"/>
              <a:gd name="T21" fmla="*/ 374 h 1075"/>
              <a:gd name="T22" fmla="*/ 952 w 2089"/>
              <a:gd name="T23" fmla="*/ 445 h 1075"/>
              <a:gd name="T24" fmla="*/ 858 w 2089"/>
              <a:gd name="T25" fmla="*/ 417 h 1075"/>
              <a:gd name="T26" fmla="*/ 793 w 2089"/>
              <a:gd name="T27" fmla="*/ 513 h 1075"/>
              <a:gd name="T28" fmla="*/ 746 w 2089"/>
              <a:gd name="T29" fmla="*/ 503 h 1075"/>
              <a:gd name="T30" fmla="*/ 666 w 2089"/>
              <a:gd name="T31" fmla="*/ 503 h 1075"/>
              <a:gd name="T32" fmla="*/ 608 w 2089"/>
              <a:gd name="T33" fmla="*/ 540 h 1075"/>
              <a:gd name="T34" fmla="*/ 431 w 2089"/>
              <a:gd name="T35" fmla="*/ 533 h 1075"/>
              <a:gd name="T36" fmla="*/ 367 w 2089"/>
              <a:gd name="T37" fmla="*/ 614 h 1075"/>
              <a:gd name="T38" fmla="*/ 356 w 2089"/>
              <a:gd name="T39" fmla="*/ 662 h 1075"/>
              <a:gd name="T40" fmla="*/ 343 w 2089"/>
              <a:gd name="T41" fmla="*/ 700 h 1075"/>
              <a:gd name="T42" fmla="*/ 269 w 2089"/>
              <a:gd name="T43" fmla="*/ 736 h 1075"/>
              <a:gd name="T44" fmla="*/ 286 w 2089"/>
              <a:gd name="T45" fmla="*/ 811 h 1075"/>
              <a:gd name="T46" fmla="*/ 266 w 2089"/>
              <a:gd name="T47" fmla="*/ 852 h 1075"/>
              <a:gd name="T48" fmla="*/ 128 w 2089"/>
              <a:gd name="T49" fmla="*/ 822 h 1075"/>
              <a:gd name="T50" fmla="*/ 78 w 2089"/>
              <a:gd name="T51" fmla="*/ 883 h 1075"/>
              <a:gd name="T52" fmla="*/ 91 w 2089"/>
              <a:gd name="T53" fmla="*/ 953 h 1075"/>
              <a:gd name="T54" fmla="*/ 50 w 2089"/>
              <a:gd name="T55" fmla="*/ 1025 h 1075"/>
              <a:gd name="T56" fmla="*/ 0 w 2089"/>
              <a:gd name="T57" fmla="*/ 1075 h 1075"/>
              <a:gd name="T58" fmla="*/ 420 w 2089"/>
              <a:gd name="T59" fmla="*/ 991 h 1075"/>
              <a:gd name="T60" fmla="*/ 1664 w 2089"/>
              <a:gd name="T61" fmla="*/ 872 h 1075"/>
              <a:gd name="T62" fmla="*/ 1866 w 2089"/>
              <a:gd name="T63" fmla="*/ 723 h 1075"/>
              <a:gd name="T64" fmla="*/ 2089 w 2089"/>
              <a:gd name="T65" fmla="*/ 499 h 1075"/>
              <a:gd name="T66" fmla="*/ 1943 w 2089"/>
              <a:gd name="T67" fmla="*/ 353 h 1075"/>
              <a:gd name="T68" fmla="*/ 1890 w 2089"/>
              <a:gd name="T69" fmla="*/ 292 h 1075"/>
              <a:gd name="T70" fmla="*/ 1873 w 2089"/>
              <a:gd name="T71" fmla="*/ 177 h 1075"/>
              <a:gd name="T72" fmla="*/ 1778 w 2089"/>
              <a:gd name="T73" fmla="*/ 83 h 10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89" h="1075">
                <a:moveTo>
                  <a:pt x="1752" y="83"/>
                </a:moveTo>
                <a:lnTo>
                  <a:pt x="1722" y="103"/>
                </a:lnTo>
                <a:lnTo>
                  <a:pt x="1678" y="144"/>
                </a:lnTo>
                <a:lnTo>
                  <a:pt x="1654" y="123"/>
                </a:lnTo>
                <a:lnTo>
                  <a:pt x="1604" y="113"/>
                </a:lnTo>
                <a:lnTo>
                  <a:pt x="1563" y="136"/>
                </a:lnTo>
                <a:lnTo>
                  <a:pt x="1530" y="136"/>
                </a:lnTo>
                <a:lnTo>
                  <a:pt x="1504" y="106"/>
                </a:lnTo>
                <a:lnTo>
                  <a:pt x="1405" y="99"/>
                </a:lnTo>
                <a:lnTo>
                  <a:pt x="1378" y="28"/>
                </a:lnTo>
                <a:lnTo>
                  <a:pt x="1331" y="0"/>
                </a:lnTo>
                <a:lnTo>
                  <a:pt x="1291" y="14"/>
                </a:lnTo>
                <a:lnTo>
                  <a:pt x="1228" y="17"/>
                </a:lnTo>
                <a:lnTo>
                  <a:pt x="1217" y="55"/>
                </a:lnTo>
                <a:lnTo>
                  <a:pt x="1241" y="78"/>
                </a:lnTo>
                <a:lnTo>
                  <a:pt x="1244" y="109"/>
                </a:lnTo>
                <a:lnTo>
                  <a:pt x="1201" y="144"/>
                </a:lnTo>
                <a:lnTo>
                  <a:pt x="1137" y="170"/>
                </a:lnTo>
                <a:lnTo>
                  <a:pt x="1093" y="177"/>
                </a:lnTo>
                <a:lnTo>
                  <a:pt x="1083" y="252"/>
                </a:lnTo>
                <a:lnTo>
                  <a:pt x="1008" y="316"/>
                </a:lnTo>
                <a:lnTo>
                  <a:pt x="958" y="374"/>
                </a:lnTo>
                <a:lnTo>
                  <a:pt x="966" y="411"/>
                </a:lnTo>
                <a:lnTo>
                  <a:pt x="952" y="445"/>
                </a:lnTo>
                <a:lnTo>
                  <a:pt x="878" y="445"/>
                </a:lnTo>
                <a:lnTo>
                  <a:pt x="858" y="417"/>
                </a:lnTo>
                <a:lnTo>
                  <a:pt x="790" y="458"/>
                </a:lnTo>
                <a:lnTo>
                  <a:pt x="793" y="513"/>
                </a:lnTo>
                <a:lnTo>
                  <a:pt x="760" y="523"/>
                </a:lnTo>
                <a:lnTo>
                  <a:pt x="746" y="503"/>
                </a:lnTo>
                <a:lnTo>
                  <a:pt x="716" y="475"/>
                </a:lnTo>
                <a:lnTo>
                  <a:pt x="666" y="503"/>
                </a:lnTo>
                <a:lnTo>
                  <a:pt x="635" y="553"/>
                </a:lnTo>
                <a:lnTo>
                  <a:pt x="608" y="540"/>
                </a:lnTo>
                <a:lnTo>
                  <a:pt x="585" y="509"/>
                </a:lnTo>
                <a:lnTo>
                  <a:pt x="431" y="533"/>
                </a:lnTo>
                <a:lnTo>
                  <a:pt x="384" y="561"/>
                </a:lnTo>
                <a:lnTo>
                  <a:pt x="367" y="614"/>
                </a:lnTo>
                <a:lnTo>
                  <a:pt x="346" y="628"/>
                </a:lnTo>
                <a:lnTo>
                  <a:pt x="356" y="662"/>
                </a:lnTo>
                <a:lnTo>
                  <a:pt x="370" y="689"/>
                </a:lnTo>
                <a:lnTo>
                  <a:pt x="343" y="700"/>
                </a:lnTo>
                <a:lnTo>
                  <a:pt x="303" y="709"/>
                </a:lnTo>
                <a:lnTo>
                  <a:pt x="269" y="736"/>
                </a:lnTo>
                <a:lnTo>
                  <a:pt x="266" y="770"/>
                </a:lnTo>
                <a:lnTo>
                  <a:pt x="286" y="811"/>
                </a:lnTo>
                <a:lnTo>
                  <a:pt x="282" y="848"/>
                </a:lnTo>
                <a:lnTo>
                  <a:pt x="266" y="852"/>
                </a:lnTo>
                <a:lnTo>
                  <a:pt x="161" y="811"/>
                </a:lnTo>
                <a:lnTo>
                  <a:pt x="128" y="822"/>
                </a:lnTo>
                <a:lnTo>
                  <a:pt x="91" y="852"/>
                </a:lnTo>
                <a:lnTo>
                  <a:pt x="78" y="883"/>
                </a:lnTo>
                <a:lnTo>
                  <a:pt x="102" y="923"/>
                </a:lnTo>
                <a:lnTo>
                  <a:pt x="91" y="953"/>
                </a:lnTo>
                <a:lnTo>
                  <a:pt x="84" y="1008"/>
                </a:lnTo>
                <a:lnTo>
                  <a:pt x="50" y="1025"/>
                </a:lnTo>
                <a:lnTo>
                  <a:pt x="14" y="1055"/>
                </a:lnTo>
                <a:lnTo>
                  <a:pt x="0" y="1075"/>
                </a:lnTo>
                <a:lnTo>
                  <a:pt x="420" y="1055"/>
                </a:lnTo>
                <a:lnTo>
                  <a:pt x="420" y="991"/>
                </a:lnTo>
                <a:lnTo>
                  <a:pt x="484" y="991"/>
                </a:lnTo>
                <a:lnTo>
                  <a:pt x="1664" y="872"/>
                </a:lnTo>
                <a:lnTo>
                  <a:pt x="1866" y="756"/>
                </a:lnTo>
                <a:lnTo>
                  <a:pt x="1866" y="723"/>
                </a:lnTo>
                <a:lnTo>
                  <a:pt x="1967" y="608"/>
                </a:lnTo>
                <a:lnTo>
                  <a:pt x="2089" y="499"/>
                </a:lnTo>
                <a:lnTo>
                  <a:pt x="2034" y="462"/>
                </a:lnTo>
                <a:lnTo>
                  <a:pt x="1943" y="353"/>
                </a:lnTo>
                <a:lnTo>
                  <a:pt x="1933" y="319"/>
                </a:lnTo>
                <a:lnTo>
                  <a:pt x="1890" y="292"/>
                </a:lnTo>
                <a:lnTo>
                  <a:pt x="1880" y="266"/>
                </a:lnTo>
                <a:lnTo>
                  <a:pt x="1873" y="177"/>
                </a:lnTo>
                <a:lnTo>
                  <a:pt x="1786" y="126"/>
                </a:lnTo>
                <a:lnTo>
                  <a:pt x="1778" y="83"/>
                </a:lnTo>
                <a:lnTo>
                  <a:pt x="1752" y="83"/>
                </a:lnTo>
                <a:close/>
              </a:path>
            </a:pathLst>
          </a:custGeom>
          <a:solidFill>
            <a:srgbClr val="FFFFFF"/>
          </a:solidFill>
          <a:ln w="0">
            <a:solidFill>
              <a:sysClr val="window" lastClr="FFFFFF">
                <a:lumMod val="75000"/>
              </a:sysClr>
            </a:solid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60" name="Freeform 149">
            <a:extLst>
              <a:ext uri="{FF2B5EF4-FFF2-40B4-BE49-F238E27FC236}">
                <a16:creationId xmlns:a16="http://schemas.microsoft.com/office/drawing/2014/main" id="{B0FF7890-EDCE-4D48-ADF5-E79F91DD91C1}"/>
              </a:ext>
            </a:extLst>
          </p:cNvPr>
          <p:cNvSpPr>
            <a:spLocks/>
          </p:cNvSpPr>
          <p:nvPr/>
        </p:nvSpPr>
        <p:spPr bwMode="auto">
          <a:xfrm>
            <a:off x="5454757" y="4603137"/>
            <a:ext cx="1135025" cy="396268"/>
          </a:xfrm>
          <a:custGeom>
            <a:avLst/>
            <a:gdLst>
              <a:gd name="T0" fmla="*/ 598 w 2408"/>
              <a:gd name="T1" fmla="*/ 200 h 840"/>
              <a:gd name="T2" fmla="*/ 598 w 2408"/>
              <a:gd name="T3" fmla="*/ 264 h 840"/>
              <a:gd name="T4" fmla="*/ 168 w 2408"/>
              <a:gd name="T5" fmla="*/ 281 h 840"/>
              <a:gd name="T6" fmla="*/ 162 w 2408"/>
              <a:gd name="T7" fmla="*/ 376 h 840"/>
              <a:gd name="T8" fmla="*/ 87 w 2408"/>
              <a:gd name="T9" fmla="*/ 604 h 840"/>
              <a:gd name="T10" fmla="*/ 84 w 2408"/>
              <a:gd name="T11" fmla="*/ 644 h 840"/>
              <a:gd name="T12" fmla="*/ 17 w 2408"/>
              <a:gd name="T13" fmla="*/ 681 h 840"/>
              <a:gd name="T14" fmla="*/ 40 w 2408"/>
              <a:gd name="T15" fmla="*/ 742 h 840"/>
              <a:gd name="T16" fmla="*/ 27 w 2408"/>
              <a:gd name="T17" fmla="*/ 810 h 840"/>
              <a:gd name="T18" fmla="*/ 0 w 2408"/>
              <a:gd name="T19" fmla="*/ 840 h 840"/>
              <a:gd name="T20" fmla="*/ 747 w 2408"/>
              <a:gd name="T21" fmla="*/ 796 h 840"/>
              <a:gd name="T22" fmla="*/ 1721 w 2408"/>
              <a:gd name="T23" fmla="*/ 695 h 840"/>
              <a:gd name="T24" fmla="*/ 1729 w 2408"/>
              <a:gd name="T25" fmla="*/ 613 h 840"/>
              <a:gd name="T26" fmla="*/ 1755 w 2408"/>
              <a:gd name="T27" fmla="*/ 590 h 840"/>
              <a:gd name="T28" fmla="*/ 1802 w 2408"/>
              <a:gd name="T29" fmla="*/ 579 h 840"/>
              <a:gd name="T30" fmla="*/ 1812 w 2408"/>
              <a:gd name="T31" fmla="*/ 518 h 840"/>
              <a:gd name="T32" fmla="*/ 1883 w 2408"/>
              <a:gd name="T33" fmla="*/ 474 h 840"/>
              <a:gd name="T34" fmla="*/ 1944 w 2408"/>
              <a:gd name="T35" fmla="*/ 448 h 840"/>
              <a:gd name="T36" fmla="*/ 2014 w 2408"/>
              <a:gd name="T37" fmla="*/ 390 h 840"/>
              <a:gd name="T38" fmla="*/ 2085 w 2408"/>
              <a:gd name="T39" fmla="*/ 356 h 840"/>
              <a:gd name="T40" fmla="*/ 2094 w 2408"/>
              <a:gd name="T41" fmla="*/ 304 h 840"/>
              <a:gd name="T42" fmla="*/ 2159 w 2408"/>
              <a:gd name="T43" fmla="*/ 240 h 840"/>
              <a:gd name="T44" fmla="*/ 2168 w 2408"/>
              <a:gd name="T45" fmla="*/ 237 h 840"/>
              <a:gd name="T46" fmla="*/ 2168 w 2408"/>
              <a:gd name="T47" fmla="*/ 244 h 840"/>
              <a:gd name="T48" fmla="*/ 2171 w 2408"/>
              <a:gd name="T49" fmla="*/ 252 h 840"/>
              <a:gd name="T50" fmla="*/ 2175 w 2408"/>
              <a:gd name="T51" fmla="*/ 255 h 840"/>
              <a:gd name="T52" fmla="*/ 2182 w 2408"/>
              <a:gd name="T53" fmla="*/ 257 h 840"/>
              <a:gd name="T54" fmla="*/ 2196 w 2408"/>
              <a:gd name="T55" fmla="*/ 258 h 840"/>
              <a:gd name="T56" fmla="*/ 2215 w 2408"/>
              <a:gd name="T57" fmla="*/ 264 h 840"/>
              <a:gd name="T58" fmla="*/ 2249 w 2408"/>
              <a:gd name="T59" fmla="*/ 203 h 840"/>
              <a:gd name="T60" fmla="*/ 2283 w 2408"/>
              <a:gd name="T61" fmla="*/ 193 h 840"/>
              <a:gd name="T62" fmla="*/ 2323 w 2408"/>
              <a:gd name="T63" fmla="*/ 200 h 840"/>
              <a:gd name="T64" fmla="*/ 2350 w 2408"/>
              <a:gd name="T65" fmla="*/ 142 h 840"/>
              <a:gd name="T66" fmla="*/ 2397 w 2408"/>
              <a:gd name="T67" fmla="*/ 98 h 840"/>
              <a:gd name="T68" fmla="*/ 2403 w 2408"/>
              <a:gd name="T69" fmla="*/ 61 h 840"/>
              <a:gd name="T70" fmla="*/ 2408 w 2408"/>
              <a:gd name="T71" fmla="*/ 0 h 840"/>
              <a:gd name="T72" fmla="*/ 2370 w 2408"/>
              <a:gd name="T73" fmla="*/ 0 h 840"/>
              <a:gd name="T74" fmla="*/ 2330 w 2408"/>
              <a:gd name="T75" fmla="*/ 31 h 840"/>
              <a:gd name="T76" fmla="*/ 2202 w 2408"/>
              <a:gd name="T77" fmla="*/ 34 h 840"/>
              <a:gd name="T78" fmla="*/ 662 w 2408"/>
              <a:gd name="T79" fmla="*/ 200 h 840"/>
              <a:gd name="T80" fmla="*/ 598 w 2408"/>
              <a:gd name="T81" fmla="*/ 200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08" h="840">
                <a:moveTo>
                  <a:pt x="598" y="200"/>
                </a:moveTo>
                <a:lnTo>
                  <a:pt x="598" y="264"/>
                </a:lnTo>
                <a:lnTo>
                  <a:pt x="168" y="281"/>
                </a:lnTo>
                <a:lnTo>
                  <a:pt x="162" y="376"/>
                </a:lnTo>
                <a:lnTo>
                  <a:pt x="87" y="604"/>
                </a:lnTo>
                <a:lnTo>
                  <a:pt x="84" y="644"/>
                </a:lnTo>
                <a:lnTo>
                  <a:pt x="17" y="681"/>
                </a:lnTo>
                <a:lnTo>
                  <a:pt x="40" y="742"/>
                </a:lnTo>
                <a:lnTo>
                  <a:pt x="27" y="810"/>
                </a:lnTo>
                <a:lnTo>
                  <a:pt x="0" y="840"/>
                </a:lnTo>
                <a:lnTo>
                  <a:pt x="747" y="796"/>
                </a:lnTo>
                <a:lnTo>
                  <a:pt x="1721" y="695"/>
                </a:lnTo>
                <a:lnTo>
                  <a:pt x="1729" y="613"/>
                </a:lnTo>
                <a:lnTo>
                  <a:pt x="1755" y="590"/>
                </a:lnTo>
                <a:lnTo>
                  <a:pt x="1802" y="579"/>
                </a:lnTo>
                <a:lnTo>
                  <a:pt x="1812" y="518"/>
                </a:lnTo>
                <a:lnTo>
                  <a:pt x="1883" y="474"/>
                </a:lnTo>
                <a:lnTo>
                  <a:pt x="1944" y="448"/>
                </a:lnTo>
                <a:lnTo>
                  <a:pt x="2014" y="390"/>
                </a:lnTo>
                <a:lnTo>
                  <a:pt x="2085" y="356"/>
                </a:lnTo>
                <a:lnTo>
                  <a:pt x="2094" y="304"/>
                </a:lnTo>
                <a:lnTo>
                  <a:pt x="2159" y="240"/>
                </a:lnTo>
                <a:lnTo>
                  <a:pt x="2168" y="237"/>
                </a:lnTo>
                <a:lnTo>
                  <a:pt x="2168" y="244"/>
                </a:lnTo>
                <a:lnTo>
                  <a:pt x="2171" y="252"/>
                </a:lnTo>
                <a:lnTo>
                  <a:pt x="2175" y="255"/>
                </a:lnTo>
                <a:lnTo>
                  <a:pt x="2182" y="257"/>
                </a:lnTo>
                <a:lnTo>
                  <a:pt x="2196" y="258"/>
                </a:lnTo>
                <a:lnTo>
                  <a:pt x="2215" y="264"/>
                </a:lnTo>
                <a:lnTo>
                  <a:pt x="2249" y="203"/>
                </a:lnTo>
                <a:lnTo>
                  <a:pt x="2283" y="193"/>
                </a:lnTo>
                <a:lnTo>
                  <a:pt x="2323" y="200"/>
                </a:lnTo>
                <a:lnTo>
                  <a:pt x="2350" y="142"/>
                </a:lnTo>
                <a:lnTo>
                  <a:pt x="2397" y="98"/>
                </a:lnTo>
                <a:lnTo>
                  <a:pt x="2403" y="61"/>
                </a:lnTo>
                <a:lnTo>
                  <a:pt x="2408" y="0"/>
                </a:lnTo>
                <a:lnTo>
                  <a:pt x="2370" y="0"/>
                </a:lnTo>
                <a:lnTo>
                  <a:pt x="2330" y="31"/>
                </a:lnTo>
                <a:lnTo>
                  <a:pt x="2202" y="34"/>
                </a:lnTo>
                <a:lnTo>
                  <a:pt x="662" y="200"/>
                </a:lnTo>
                <a:lnTo>
                  <a:pt x="598" y="200"/>
                </a:lnTo>
                <a:close/>
              </a:path>
            </a:pathLst>
          </a:custGeom>
          <a:noFill/>
          <a:ln w="0">
            <a:solidFill>
              <a:sysClr val="window" lastClr="FFFFFF">
                <a:lumMod val="75000"/>
              </a:sysClr>
            </a:solid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64" name="Freeform 156">
            <a:extLst>
              <a:ext uri="{FF2B5EF4-FFF2-40B4-BE49-F238E27FC236}">
                <a16:creationId xmlns:a16="http://schemas.microsoft.com/office/drawing/2014/main" id="{47C9FD7F-8905-4024-8C15-8EDFA6CC0434}"/>
              </a:ext>
            </a:extLst>
          </p:cNvPr>
          <p:cNvSpPr>
            <a:spLocks/>
          </p:cNvSpPr>
          <p:nvPr/>
        </p:nvSpPr>
        <p:spPr bwMode="auto">
          <a:xfrm>
            <a:off x="4843372" y="4748907"/>
            <a:ext cx="670825" cy="612801"/>
          </a:xfrm>
          <a:custGeom>
            <a:avLst/>
            <a:gdLst>
              <a:gd name="T0" fmla="*/ 1312 w 1423"/>
              <a:gd name="T1" fmla="*/ 47 h 1301"/>
              <a:gd name="T2" fmla="*/ 1282 w 1423"/>
              <a:gd name="T3" fmla="*/ 0 h 1301"/>
              <a:gd name="T4" fmla="*/ 0 w 1423"/>
              <a:gd name="T5" fmla="*/ 37 h 1301"/>
              <a:gd name="T6" fmla="*/ 24 w 1423"/>
              <a:gd name="T7" fmla="*/ 151 h 1301"/>
              <a:gd name="T8" fmla="*/ 24 w 1423"/>
              <a:gd name="T9" fmla="*/ 287 h 1301"/>
              <a:gd name="T10" fmla="*/ 47 w 1423"/>
              <a:gd name="T11" fmla="*/ 467 h 1301"/>
              <a:gd name="T12" fmla="*/ 51 w 1423"/>
              <a:gd name="T13" fmla="*/ 1091 h 1301"/>
              <a:gd name="T14" fmla="*/ 88 w 1423"/>
              <a:gd name="T15" fmla="*/ 1121 h 1301"/>
              <a:gd name="T16" fmla="*/ 135 w 1423"/>
              <a:gd name="T17" fmla="*/ 1098 h 1301"/>
              <a:gd name="T18" fmla="*/ 182 w 1423"/>
              <a:gd name="T19" fmla="*/ 1118 h 1301"/>
              <a:gd name="T20" fmla="*/ 192 w 1423"/>
              <a:gd name="T21" fmla="*/ 1301 h 1301"/>
              <a:gd name="T22" fmla="*/ 1046 w 1423"/>
              <a:gd name="T23" fmla="*/ 1291 h 1301"/>
              <a:gd name="T24" fmla="*/ 1070 w 1423"/>
              <a:gd name="T25" fmla="*/ 1247 h 1301"/>
              <a:gd name="T26" fmla="*/ 1063 w 1423"/>
              <a:gd name="T27" fmla="*/ 1173 h 1301"/>
              <a:gd name="T28" fmla="*/ 1043 w 1423"/>
              <a:gd name="T29" fmla="*/ 1125 h 1301"/>
              <a:gd name="T30" fmla="*/ 1063 w 1423"/>
              <a:gd name="T31" fmla="*/ 1101 h 1301"/>
              <a:gd name="T32" fmla="*/ 1043 w 1423"/>
              <a:gd name="T33" fmla="*/ 1067 h 1301"/>
              <a:gd name="T34" fmla="*/ 1049 w 1423"/>
              <a:gd name="T35" fmla="*/ 1037 h 1301"/>
              <a:gd name="T36" fmla="*/ 1063 w 1423"/>
              <a:gd name="T37" fmla="*/ 935 h 1301"/>
              <a:gd name="T38" fmla="*/ 1114 w 1423"/>
              <a:gd name="T39" fmla="*/ 892 h 1301"/>
              <a:gd name="T40" fmla="*/ 1103 w 1423"/>
              <a:gd name="T41" fmla="*/ 857 h 1301"/>
              <a:gd name="T42" fmla="*/ 1161 w 1423"/>
              <a:gd name="T43" fmla="*/ 773 h 1301"/>
              <a:gd name="T44" fmla="*/ 1208 w 1423"/>
              <a:gd name="T45" fmla="*/ 756 h 1301"/>
              <a:gd name="T46" fmla="*/ 1208 w 1423"/>
              <a:gd name="T47" fmla="*/ 715 h 1301"/>
              <a:gd name="T48" fmla="*/ 1194 w 1423"/>
              <a:gd name="T49" fmla="*/ 695 h 1301"/>
              <a:gd name="T50" fmla="*/ 1241 w 1423"/>
              <a:gd name="T51" fmla="*/ 606 h 1301"/>
              <a:gd name="T52" fmla="*/ 1285 w 1423"/>
              <a:gd name="T53" fmla="*/ 586 h 1301"/>
              <a:gd name="T54" fmla="*/ 1282 w 1423"/>
              <a:gd name="T55" fmla="*/ 528 h 1301"/>
              <a:gd name="T56" fmla="*/ 1322 w 1423"/>
              <a:gd name="T57" fmla="*/ 508 h 1301"/>
              <a:gd name="T58" fmla="*/ 1335 w 1423"/>
              <a:gd name="T59" fmla="*/ 433 h 1301"/>
              <a:gd name="T60" fmla="*/ 1312 w 1423"/>
              <a:gd name="T61" fmla="*/ 372 h 1301"/>
              <a:gd name="T62" fmla="*/ 1379 w 1423"/>
              <a:gd name="T63" fmla="*/ 335 h 1301"/>
              <a:gd name="T64" fmla="*/ 1382 w 1423"/>
              <a:gd name="T65" fmla="*/ 295 h 1301"/>
              <a:gd name="T66" fmla="*/ 1423 w 1423"/>
              <a:gd name="T67" fmla="*/ 169 h 1301"/>
              <a:gd name="T68" fmla="*/ 1343 w 1423"/>
              <a:gd name="T69" fmla="*/ 186 h 1301"/>
              <a:gd name="T70" fmla="*/ 1241 w 1423"/>
              <a:gd name="T71" fmla="*/ 179 h 1301"/>
              <a:gd name="T72" fmla="*/ 1252 w 1423"/>
              <a:gd name="T73" fmla="*/ 131 h 1301"/>
              <a:gd name="T74" fmla="*/ 1305 w 1423"/>
              <a:gd name="T75" fmla="*/ 84 h 1301"/>
              <a:gd name="T76" fmla="*/ 1312 w 1423"/>
              <a:gd name="T77" fmla="*/ 47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23" h="1301">
                <a:moveTo>
                  <a:pt x="1312" y="47"/>
                </a:moveTo>
                <a:lnTo>
                  <a:pt x="1282" y="0"/>
                </a:lnTo>
                <a:lnTo>
                  <a:pt x="0" y="37"/>
                </a:lnTo>
                <a:lnTo>
                  <a:pt x="24" y="151"/>
                </a:lnTo>
                <a:lnTo>
                  <a:pt x="24" y="287"/>
                </a:lnTo>
                <a:lnTo>
                  <a:pt x="47" y="467"/>
                </a:lnTo>
                <a:lnTo>
                  <a:pt x="51" y="1091"/>
                </a:lnTo>
                <a:lnTo>
                  <a:pt x="88" y="1121"/>
                </a:lnTo>
                <a:lnTo>
                  <a:pt x="135" y="1098"/>
                </a:lnTo>
                <a:lnTo>
                  <a:pt x="182" y="1118"/>
                </a:lnTo>
                <a:lnTo>
                  <a:pt x="192" y="1301"/>
                </a:lnTo>
                <a:lnTo>
                  <a:pt x="1046" y="1291"/>
                </a:lnTo>
                <a:lnTo>
                  <a:pt x="1070" y="1247"/>
                </a:lnTo>
                <a:lnTo>
                  <a:pt x="1063" y="1173"/>
                </a:lnTo>
                <a:lnTo>
                  <a:pt x="1043" y="1125"/>
                </a:lnTo>
                <a:lnTo>
                  <a:pt x="1063" y="1101"/>
                </a:lnTo>
                <a:lnTo>
                  <a:pt x="1043" y="1067"/>
                </a:lnTo>
                <a:lnTo>
                  <a:pt x="1049" y="1037"/>
                </a:lnTo>
                <a:lnTo>
                  <a:pt x="1063" y="935"/>
                </a:lnTo>
                <a:lnTo>
                  <a:pt x="1114" y="892"/>
                </a:lnTo>
                <a:lnTo>
                  <a:pt x="1103" y="857"/>
                </a:lnTo>
                <a:lnTo>
                  <a:pt x="1161" y="773"/>
                </a:lnTo>
                <a:lnTo>
                  <a:pt x="1208" y="756"/>
                </a:lnTo>
                <a:lnTo>
                  <a:pt x="1208" y="715"/>
                </a:lnTo>
                <a:lnTo>
                  <a:pt x="1194" y="695"/>
                </a:lnTo>
                <a:lnTo>
                  <a:pt x="1241" y="606"/>
                </a:lnTo>
                <a:lnTo>
                  <a:pt x="1285" y="586"/>
                </a:lnTo>
                <a:lnTo>
                  <a:pt x="1282" y="528"/>
                </a:lnTo>
                <a:lnTo>
                  <a:pt x="1322" y="508"/>
                </a:lnTo>
                <a:lnTo>
                  <a:pt x="1335" y="433"/>
                </a:lnTo>
                <a:lnTo>
                  <a:pt x="1312" y="372"/>
                </a:lnTo>
                <a:lnTo>
                  <a:pt x="1379" y="335"/>
                </a:lnTo>
                <a:lnTo>
                  <a:pt x="1382" y="295"/>
                </a:lnTo>
                <a:lnTo>
                  <a:pt x="1423" y="169"/>
                </a:lnTo>
                <a:lnTo>
                  <a:pt x="1343" y="186"/>
                </a:lnTo>
                <a:lnTo>
                  <a:pt x="1241" y="179"/>
                </a:lnTo>
                <a:lnTo>
                  <a:pt x="1252" y="131"/>
                </a:lnTo>
                <a:lnTo>
                  <a:pt x="1305" y="84"/>
                </a:lnTo>
                <a:lnTo>
                  <a:pt x="1312" y="47"/>
                </a:lnTo>
                <a:close/>
              </a:path>
            </a:pathLst>
          </a:custGeom>
          <a:solidFill>
            <a:srgbClr val="FFFFFF"/>
          </a:solidFill>
          <a:ln w="0">
            <a:solidFill>
              <a:sysClr val="window" lastClr="FFFFFF">
                <a:lumMod val="85000"/>
              </a:sysClr>
            </a:solid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65" name="Freeform 158">
            <a:extLst>
              <a:ext uri="{FF2B5EF4-FFF2-40B4-BE49-F238E27FC236}">
                <a16:creationId xmlns:a16="http://schemas.microsoft.com/office/drawing/2014/main" id="{826BE576-2188-428F-8696-F6D53209ABF8}"/>
              </a:ext>
            </a:extLst>
          </p:cNvPr>
          <p:cNvSpPr>
            <a:spLocks/>
          </p:cNvSpPr>
          <p:nvPr/>
        </p:nvSpPr>
        <p:spPr bwMode="auto">
          <a:xfrm>
            <a:off x="5740636" y="4951287"/>
            <a:ext cx="512318" cy="844901"/>
          </a:xfrm>
          <a:custGeom>
            <a:avLst/>
            <a:gdLst>
              <a:gd name="T0" fmla="*/ 773 w 1088"/>
              <a:gd name="T1" fmla="*/ 126 h 1790"/>
              <a:gd name="T2" fmla="*/ 759 w 1088"/>
              <a:gd name="T3" fmla="*/ 37 h 1790"/>
              <a:gd name="T4" fmla="*/ 762 w 1088"/>
              <a:gd name="T5" fmla="*/ 0 h 1790"/>
              <a:gd name="T6" fmla="*/ 16 w 1088"/>
              <a:gd name="T7" fmla="*/ 65 h 1790"/>
              <a:gd name="T8" fmla="*/ 0 w 1088"/>
              <a:gd name="T9" fmla="*/ 1187 h 1790"/>
              <a:gd name="T10" fmla="*/ 70 w 1088"/>
              <a:gd name="T11" fmla="*/ 1743 h 1790"/>
              <a:gd name="T12" fmla="*/ 113 w 1088"/>
              <a:gd name="T13" fmla="*/ 1743 h 1790"/>
              <a:gd name="T14" fmla="*/ 124 w 1088"/>
              <a:gd name="T15" fmla="*/ 1746 h 1790"/>
              <a:gd name="T16" fmla="*/ 147 w 1088"/>
              <a:gd name="T17" fmla="*/ 1702 h 1790"/>
              <a:gd name="T18" fmla="*/ 171 w 1088"/>
              <a:gd name="T19" fmla="*/ 1627 h 1790"/>
              <a:gd name="T20" fmla="*/ 207 w 1088"/>
              <a:gd name="T21" fmla="*/ 1641 h 1790"/>
              <a:gd name="T22" fmla="*/ 259 w 1088"/>
              <a:gd name="T23" fmla="*/ 1736 h 1790"/>
              <a:gd name="T24" fmla="*/ 259 w 1088"/>
              <a:gd name="T25" fmla="*/ 1752 h 1790"/>
              <a:gd name="T26" fmla="*/ 215 w 1088"/>
              <a:gd name="T27" fmla="*/ 1786 h 1790"/>
              <a:gd name="T28" fmla="*/ 259 w 1088"/>
              <a:gd name="T29" fmla="*/ 1790 h 1790"/>
              <a:gd name="T30" fmla="*/ 365 w 1088"/>
              <a:gd name="T31" fmla="*/ 1749 h 1790"/>
              <a:gd name="T32" fmla="*/ 356 w 1088"/>
              <a:gd name="T33" fmla="*/ 1621 h 1790"/>
              <a:gd name="T34" fmla="*/ 312 w 1088"/>
              <a:gd name="T35" fmla="*/ 1587 h 1790"/>
              <a:gd name="T36" fmla="*/ 282 w 1088"/>
              <a:gd name="T37" fmla="*/ 1557 h 1790"/>
              <a:gd name="T38" fmla="*/ 288 w 1088"/>
              <a:gd name="T39" fmla="*/ 1505 h 1790"/>
              <a:gd name="T40" fmla="*/ 985 w 1088"/>
              <a:gd name="T41" fmla="*/ 1427 h 1790"/>
              <a:gd name="T42" fmla="*/ 1088 w 1088"/>
              <a:gd name="T43" fmla="*/ 1427 h 1790"/>
              <a:gd name="T44" fmla="*/ 1076 w 1088"/>
              <a:gd name="T45" fmla="*/ 1369 h 1790"/>
              <a:gd name="T46" fmla="*/ 1052 w 1088"/>
              <a:gd name="T47" fmla="*/ 1357 h 1790"/>
              <a:gd name="T48" fmla="*/ 1038 w 1088"/>
              <a:gd name="T49" fmla="*/ 1343 h 1790"/>
              <a:gd name="T50" fmla="*/ 1052 w 1088"/>
              <a:gd name="T51" fmla="*/ 1302 h 1790"/>
              <a:gd name="T52" fmla="*/ 1048 w 1088"/>
              <a:gd name="T53" fmla="*/ 1213 h 1790"/>
              <a:gd name="T54" fmla="*/ 1021 w 1088"/>
              <a:gd name="T55" fmla="*/ 1143 h 1790"/>
              <a:gd name="T56" fmla="*/ 1032 w 1088"/>
              <a:gd name="T57" fmla="*/ 1058 h 1790"/>
              <a:gd name="T58" fmla="*/ 1062 w 1088"/>
              <a:gd name="T59" fmla="*/ 976 h 1790"/>
              <a:gd name="T60" fmla="*/ 1058 w 1088"/>
              <a:gd name="T61" fmla="*/ 943 h 1790"/>
              <a:gd name="T62" fmla="*/ 1029 w 1088"/>
              <a:gd name="T63" fmla="*/ 929 h 1790"/>
              <a:gd name="T64" fmla="*/ 1018 w 1088"/>
              <a:gd name="T65" fmla="*/ 874 h 1790"/>
              <a:gd name="T66" fmla="*/ 977 w 1088"/>
              <a:gd name="T67" fmla="*/ 817 h 1790"/>
              <a:gd name="T68" fmla="*/ 941 w 1088"/>
              <a:gd name="T69" fmla="*/ 715 h 1790"/>
              <a:gd name="T70" fmla="*/ 917 w 1088"/>
              <a:gd name="T71" fmla="*/ 601 h 1790"/>
              <a:gd name="T72" fmla="*/ 891 w 1088"/>
              <a:gd name="T73" fmla="*/ 518 h 1790"/>
              <a:gd name="T74" fmla="*/ 830 w 1088"/>
              <a:gd name="T75" fmla="*/ 257 h 1790"/>
              <a:gd name="T76" fmla="*/ 773 w 1088"/>
              <a:gd name="T77" fmla="*/ 126 h 1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8" h="1790">
                <a:moveTo>
                  <a:pt x="773" y="126"/>
                </a:moveTo>
                <a:lnTo>
                  <a:pt x="759" y="37"/>
                </a:lnTo>
                <a:lnTo>
                  <a:pt x="762" y="0"/>
                </a:lnTo>
                <a:lnTo>
                  <a:pt x="16" y="65"/>
                </a:lnTo>
                <a:lnTo>
                  <a:pt x="0" y="1187"/>
                </a:lnTo>
                <a:lnTo>
                  <a:pt x="70" y="1743"/>
                </a:lnTo>
                <a:lnTo>
                  <a:pt x="113" y="1743"/>
                </a:lnTo>
                <a:lnTo>
                  <a:pt x="124" y="1746"/>
                </a:lnTo>
                <a:lnTo>
                  <a:pt x="147" y="1702"/>
                </a:lnTo>
                <a:lnTo>
                  <a:pt x="171" y="1627"/>
                </a:lnTo>
                <a:lnTo>
                  <a:pt x="207" y="1641"/>
                </a:lnTo>
                <a:lnTo>
                  <a:pt x="259" y="1736"/>
                </a:lnTo>
                <a:lnTo>
                  <a:pt x="259" y="1752"/>
                </a:lnTo>
                <a:lnTo>
                  <a:pt x="215" y="1786"/>
                </a:lnTo>
                <a:lnTo>
                  <a:pt x="259" y="1790"/>
                </a:lnTo>
                <a:lnTo>
                  <a:pt x="365" y="1749"/>
                </a:lnTo>
                <a:lnTo>
                  <a:pt x="356" y="1621"/>
                </a:lnTo>
                <a:lnTo>
                  <a:pt x="312" y="1587"/>
                </a:lnTo>
                <a:lnTo>
                  <a:pt x="282" y="1557"/>
                </a:lnTo>
                <a:lnTo>
                  <a:pt x="288" y="1505"/>
                </a:lnTo>
                <a:lnTo>
                  <a:pt x="985" y="1427"/>
                </a:lnTo>
                <a:lnTo>
                  <a:pt x="1088" y="1427"/>
                </a:lnTo>
                <a:lnTo>
                  <a:pt x="1076" y="1369"/>
                </a:lnTo>
                <a:lnTo>
                  <a:pt x="1052" y="1357"/>
                </a:lnTo>
                <a:lnTo>
                  <a:pt x="1038" y="1343"/>
                </a:lnTo>
                <a:lnTo>
                  <a:pt x="1052" y="1302"/>
                </a:lnTo>
                <a:lnTo>
                  <a:pt x="1048" y="1213"/>
                </a:lnTo>
                <a:lnTo>
                  <a:pt x="1021" y="1143"/>
                </a:lnTo>
                <a:lnTo>
                  <a:pt x="1032" y="1058"/>
                </a:lnTo>
                <a:lnTo>
                  <a:pt x="1062" y="976"/>
                </a:lnTo>
                <a:lnTo>
                  <a:pt x="1058" y="943"/>
                </a:lnTo>
                <a:lnTo>
                  <a:pt x="1029" y="929"/>
                </a:lnTo>
                <a:lnTo>
                  <a:pt x="1018" y="874"/>
                </a:lnTo>
                <a:lnTo>
                  <a:pt x="977" y="817"/>
                </a:lnTo>
                <a:lnTo>
                  <a:pt x="941" y="715"/>
                </a:lnTo>
                <a:lnTo>
                  <a:pt x="917" y="601"/>
                </a:lnTo>
                <a:lnTo>
                  <a:pt x="891" y="518"/>
                </a:lnTo>
                <a:lnTo>
                  <a:pt x="830" y="257"/>
                </a:lnTo>
                <a:lnTo>
                  <a:pt x="773" y="126"/>
                </a:lnTo>
                <a:close/>
              </a:path>
            </a:pathLst>
          </a:custGeom>
          <a:solidFill>
            <a:srgbClr val="FFFFFF"/>
          </a:solidFill>
          <a:ln w="0">
            <a:solidFill>
              <a:sysClr val="window" lastClr="FFFFFF">
                <a:lumMod val="75000"/>
              </a:sysClr>
            </a:solid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66" name="Freeform 160">
            <a:extLst>
              <a:ext uri="{FF2B5EF4-FFF2-40B4-BE49-F238E27FC236}">
                <a16:creationId xmlns:a16="http://schemas.microsoft.com/office/drawing/2014/main" id="{12F0D1FA-BCE5-43E9-BD19-E45E988CB677}"/>
              </a:ext>
            </a:extLst>
          </p:cNvPr>
          <p:cNvSpPr>
            <a:spLocks/>
          </p:cNvSpPr>
          <p:nvPr/>
        </p:nvSpPr>
        <p:spPr bwMode="auto">
          <a:xfrm>
            <a:off x="5292003" y="4982422"/>
            <a:ext cx="481183" cy="840654"/>
          </a:xfrm>
          <a:custGeom>
            <a:avLst/>
            <a:gdLst>
              <a:gd name="T0" fmla="*/ 336 w 1019"/>
              <a:gd name="T1" fmla="*/ 36 h 1782"/>
              <a:gd name="T2" fmla="*/ 333 w 1019"/>
              <a:gd name="T3" fmla="*/ 91 h 1782"/>
              <a:gd name="T4" fmla="*/ 289 w 1019"/>
              <a:gd name="T5" fmla="*/ 111 h 1782"/>
              <a:gd name="T6" fmla="*/ 242 w 1019"/>
              <a:gd name="T7" fmla="*/ 195 h 1782"/>
              <a:gd name="T8" fmla="*/ 256 w 1019"/>
              <a:gd name="T9" fmla="*/ 220 h 1782"/>
              <a:gd name="T10" fmla="*/ 256 w 1019"/>
              <a:gd name="T11" fmla="*/ 261 h 1782"/>
              <a:gd name="T12" fmla="*/ 209 w 1019"/>
              <a:gd name="T13" fmla="*/ 278 h 1782"/>
              <a:gd name="T14" fmla="*/ 151 w 1019"/>
              <a:gd name="T15" fmla="*/ 362 h 1782"/>
              <a:gd name="T16" fmla="*/ 162 w 1019"/>
              <a:gd name="T17" fmla="*/ 397 h 1782"/>
              <a:gd name="T18" fmla="*/ 111 w 1019"/>
              <a:gd name="T19" fmla="*/ 440 h 1782"/>
              <a:gd name="T20" fmla="*/ 97 w 1019"/>
              <a:gd name="T21" fmla="*/ 542 h 1782"/>
              <a:gd name="T22" fmla="*/ 91 w 1019"/>
              <a:gd name="T23" fmla="*/ 572 h 1782"/>
              <a:gd name="T24" fmla="*/ 111 w 1019"/>
              <a:gd name="T25" fmla="*/ 606 h 1782"/>
              <a:gd name="T26" fmla="*/ 91 w 1019"/>
              <a:gd name="T27" fmla="*/ 630 h 1782"/>
              <a:gd name="T28" fmla="*/ 111 w 1019"/>
              <a:gd name="T29" fmla="*/ 678 h 1782"/>
              <a:gd name="T30" fmla="*/ 118 w 1019"/>
              <a:gd name="T31" fmla="*/ 748 h 1782"/>
              <a:gd name="T32" fmla="*/ 97 w 1019"/>
              <a:gd name="T33" fmla="*/ 792 h 1782"/>
              <a:gd name="T34" fmla="*/ 101 w 1019"/>
              <a:gd name="T35" fmla="*/ 881 h 1782"/>
              <a:gd name="T36" fmla="*/ 135 w 1019"/>
              <a:gd name="T37" fmla="*/ 959 h 1782"/>
              <a:gd name="T38" fmla="*/ 132 w 1019"/>
              <a:gd name="T39" fmla="*/ 986 h 1782"/>
              <a:gd name="T40" fmla="*/ 168 w 1019"/>
              <a:gd name="T41" fmla="*/ 1017 h 1782"/>
              <a:gd name="T42" fmla="*/ 158 w 1019"/>
              <a:gd name="T43" fmla="*/ 1070 h 1782"/>
              <a:gd name="T44" fmla="*/ 138 w 1019"/>
              <a:gd name="T45" fmla="*/ 1070 h 1782"/>
              <a:gd name="T46" fmla="*/ 155 w 1019"/>
              <a:gd name="T47" fmla="*/ 1101 h 1782"/>
              <a:gd name="T48" fmla="*/ 10 w 1019"/>
              <a:gd name="T49" fmla="*/ 1356 h 1782"/>
              <a:gd name="T50" fmla="*/ 0 w 1019"/>
              <a:gd name="T51" fmla="*/ 1487 h 1782"/>
              <a:gd name="T52" fmla="*/ 7 w 1019"/>
              <a:gd name="T53" fmla="*/ 1515 h 1782"/>
              <a:gd name="T54" fmla="*/ 538 w 1019"/>
              <a:gd name="T55" fmla="*/ 1492 h 1782"/>
              <a:gd name="T56" fmla="*/ 568 w 1019"/>
              <a:gd name="T57" fmla="*/ 1487 h 1782"/>
              <a:gd name="T58" fmla="*/ 579 w 1019"/>
              <a:gd name="T59" fmla="*/ 1501 h 1782"/>
              <a:gd name="T60" fmla="*/ 562 w 1019"/>
              <a:gd name="T61" fmla="*/ 1626 h 1782"/>
              <a:gd name="T62" fmla="*/ 618 w 1019"/>
              <a:gd name="T63" fmla="*/ 1678 h 1782"/>
              <a:gd name="T64" fmla="*/ 635 w 1019"/>
              <a:gd name="T65" fmla="*/ 1742 h 1782"/>
              <a:gd name="T66" fmla="*/ 656 w 1019"/>
              <a:gd name="T67" fmla="*/ 1782 h 1782"/>
              <a:gd name="T68" fmla="*/ 673 w 1019"/>
              <a:gd name="T69" fmla="*/ 1770 h 1782"/>
              <a:gd name="T70" fmla="*/ 717 w 1019"/>
              <a:gd name="T71" fmla="*/ 1701 h 1782"/>
              <a:gd name="T72" fmla="*/ 743 w 1019"/>
              <a:gd name="T73" fmla="*/ 1715 h 1782"/>
              <a:gd name="T74" fmla="*/ 854 w 1019"/>
              <a:gd name="T75" fmla="*/ 1684 h 1782"/>
              <a:gd name="T76" fmla="*/ 891 w 1019"/>
              <a:gd name="T77" fmla="*/ 1687 h 1782"/>
              <a:gd name="T78" fmla="*/ 911 w 1019"/>
              <a:gd name="T79" fmla="*/ 1701 h 1782"/>
              <a:gd name="T80" fmla="*/ 999 w 1019"/>
              <a:gd name="T81" fmla="*/ 1701 h 1782"/>
              <a:gd name="T82" fmla="*/ 1019 w 1019"/>
              <a:gd name="T83" fmla="*/ 1681 h 1782"/>
              <a:gd name="T84" fmla="*/ 949 w 1019"/>
              <a:gd name="T85" fmla="*/ 1122 h 1782"/>
              <a:gd name="T86" fmla="*/ 962 w 1019"/>
              <a:gd name="T87" fmla="*/ 0 h 1782"/>
              <a:gd name="T88" fmla="*/ 336 w 1019"/>
              <a:gd name="T89" fmla="*/ 36 h 1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19" h="1782">
                <a:moveTo>
                  <a:pt x="336" y="36"/>
                </a:moveTo>
                <a:lnTo>
                  <a:pt x="333" y="91"/>
                </a:lnTo>
                <a:lnTo>
                  <a:pt x="289" y="111"/>
                </a:lnTo>
                <a:lnTo>
                  <a:pt x="242" y="195"/>
                </a:lnTo>
                <a:lnTo>
                  <a:pt x="256" y="220"/>
                </a:lnTo>
                <a:lnTo>
                  <a:pt x="256" y="261"/>
                </a:lnTo>
                <a:lnTo>
                  <a:pt x="209" y="278"/>
                </a:lnTo>
                <a:lnTo>
                  <a:pt x="151" y="362"/>
                </a:lnTo>
                <a:lnTo>
                  <a:pt x="162" y="397"/>
                </a:lnTo>
                <a:lnTo>
                  <a:pt x="111" y="440"/>
                </a:lnTo>
                <a:lnTo>
                  <a:pt x="97" y="542"/>
                </a:lnTo>
                <a:lnTo>
                  <a:pt x="91" y="572"/>
                </a:lnTo>
                <a:lnTo>
                  <a:pt x="111" y="606"/>
                </a:lnTo>
                <a:lnTo>
                  <a:pt x="91" y="630"/>
                </a:lnTo>
                <a:lnTo>
                  <a:pt x="111" y="678"/>
                </a:lnTo>
                <a:lnTo>
                  <a:pt x="118" y="748"/>
                </a:lnTo>
                <a:lnTo>
                  <a:pt x="97" y="792"/>
                </a:lnTo>
                <a:lnTo>
                  <a:pt x="101" y="881"/>
                </a:lnTo>
                <a:lnTo>
                  <a:pt x="135" y="959"/>
                </a:lnTo>
                <a:lnTo>
                  <a:pt x="132" y="986"/>
                </a:lnTo>
                <a:lnTo>
                  <a:pt x="168" y="1017"/>
                </a:lnTo>
                <a:lnTo>
                  <a:pt x="158" y="1070"/>
                </a:lnTo>
                <a:lnTo>
                  <a:pt x="138" y="1070"/>
                </a:lnTo>
                <a:lnTo>
                  <a:pt x="155" y="1101"/>
                </a:lnTo>
                <a:lnTo>
                  <a:pt x="10" y="1356"/>
                </a:lnTo>
                <a:lnTo>
                  <a:pt x="0" y="1487"/>
                </a:lnTo>
                <a:lnTo>
                  <a:pt x="7" y="1515"/>
                </a:lnTo>
                <a:lnTo>
                  <a:pt x="538" y="1492"/>
                </a:lnTo>
                <a:lnTo>
                  <a:pt x="568" y="1487"/>
                </a:lnTo>
                <a:lnTo>
                  <a:pt x="579" y="1501"/>
                </a:lnTo>
                <a:lnTo>
                  <a:pt x="562" y="1626"/>
                </a:lnTo>
                <a:lnTo>
                  <a:pt x="618" y="1678"/>
                </a:lnTo>
                <a:lnTo>
                  <a:pt x="635" y="1742"/>
                </a:lnTo>
                <a:lnTo>
                  <a:pt x="656" y="1782"/>
                </a:lnTo>
                <a:lnTo>
                  <a:pt x="673" y="1770"/>
                </a:lnTo>
                <a:lnTo>
                  <a:pt x="717" y="1701"/>
                </a:lnTo>
                <a:lnTo>
                  <a:pt x="743" y="1715"/>
                </a:lnTo>
                <a:lnTo>
                  <a:pt x="854" y="1684"/>
                </a:lnTo>
                <a:lnTo>
                  <a:pt x="891" y="1687"/>
                </a:lnTo>
                <a:lnTo>
                  <a:pt x="911" y="1701"/>
                </a:lnTo>
                <a:lnTo>
                  <a:pt x="999" y="1701"/>
                </a:lnTo>
                <a:lnTo>
                  <a:pt x="1019" y="1681"/>
                </a:lnTo>
                <a:lnTo>
                  <a:pt x="949" y="1122"/>
                </a:lnTo>
                <a:lnTo>
                  <a:pt x="962" y="0"/>
                </a:lnTo>
                <a:lnTo>
                  <a:pt x="336" y="36"/>
                </a:lnTo>
                <a:close/>
              </a:path>
            </a:pathLst>
          </a:custGeom>
          <a:solidFill>
            <a:srgbClr val="FFFFFF"/>
          </a:solidFill>
          <a:ln w="0">
            <a:solidFill>
              <a:sysClr val="window" lastClr="FFFFFF">
                <a:lumMod val="75000"/>
              </a:sysClr>
            </a:solid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79" name="TextBox 78">
            <a:extLst>
              <a:ext uri="{FF2B5EF4-FFF2-40B4-BE49-F238E27FC236}">
                <a16:creationId xmlns:a16="http://schemas.microsoft.com/office/drawing/2014/main" id="{C187DEDD-3447-4DE8-8668-C02B99783AB4}"/>
              </a:ext>
            </a:extLst>
          </p:cNvPr>
          <p:cNvSpPr txBox="1"/>
          <p:nvPr/>
        </p:nvSpPr>
        <p:spPr>
          <a:xfrm>
            <a:off x="3849685" y="5481982"/>
            <a:ext cx="840549" cy="246221"/>
          </a:xfrm>
          <a:prstGeom prst="rect">
            <a:avLst/>
          </a:prstGeom>
          <a:noFill/>
        </p:spPr>
        <p:txBody>
          <a:bodyPr wrap="square" rtlCol="0">
            <a:spAutoFit/>
          </a:bodyPr>
          <a:lstStyle/>
          <a:p>
            <a:pPr algn="ctr" defTabSz="457200" fontAlgn="auto">
              <a:spcBef>
                <a:spcPts val="0"/>
              </a:spcBef>
              <a:spcAft>
                <a:spcPts val="0"/>
              </a:spcAft>
            </a:pPr>
            <a:r>
              <a:rPr lang="en-US" sz="1000" dirty="0">
                <a:solidFill>
                  <a:prstClr val="black"/>
                </a:solidFill>
                <a:latin typeface="Calibri" panose="020F0502020204030204"/>
                <a:cs typeface="+mn-cs"/>
              </a:rPr>
              <a:t>Texas</a:t>
            </a:r>
          </a:p>
        </p:txBody>
      </p:sp>
      <p:sp>
        <p:nvSpPr>
          <p:cNvPr id="80" name="TextBox 79">
            <a:extLst>
              <a:ext uri="{FF2B5EF4-FFF2-40B4-BE49-F238E27FC236}">
                <a16:creationId xmlns:a16="http://schemas.microsoft.com/office/drawing/2014/main" id="{06C69D30-7CAC-42F2-8790-E6952CA5D3D9}"/>
              </a:ext>
            </a:extLst>
          </p:cNvPr>
          <p:cNvSpPr txBox="1"/>
          <p:nvPr/>
        </p:nvSpPr>
        <p:spPr>
          <a:xfrm>
            <a:off x="4070626" y="4744644"/>
            <a:ext cx="840549" cy="246221"/>
          </a:xfrm>
          <a:prstGeom prst="rect">
            <a:avLst/>
          </a:prstGeom>
          <a:noFill/>
        </p:spPr>
        <p:txBody>
          <a:bodyPr wrap="square" rtlCol="0">
            <a:spAutoFit/>
          </a:bodyPr>
          <a:lstStyle/>
          <a:p>
            <a:pPr algn="ctr" defTabSz="457200" fontAlgn="auto">
              <a:spcBef>
                <a:spcPts val="0"/>
              </a:spcBef>
              <a:spcAft>
                <a:spcPts val="0"/>
              </a:spcAft>
            </a:pPr>
            <a:r>
              <a:rPr lang="en-US" sz="1000" dirty="0">
                <a:solidFill>
                  <a:prstClr val="black"/>
                </a:solidFill>
                <a:latin typeface="Calibri" panose="020F0502020204030204"/>
                <a:cs typeface="+mn-cs"/>
              </a:rPr>
              <a:t>Oklahoma</a:t>
            </a:r>
          </a:p>
        </p:txBody>
      </p:sp>
      <p:sp>
        <p:nvSpPr>
          <p:cNvPr id="81" name="TextBox 80">
            <a:extLst>
              <a:ext uri="{FF2B5EF4-FFF2-40B4-BE49-F238E27FC236}">
                <a16:creationId xmlns:a16="http://schemas.microsoft.com/office/drawing/2014/main" id="{AD382EFB-AADA-405B-A356-EA2B12A983BB}"/>
              </a:ext>
            </a:extLst>
          </p:cNvPr>
          <p:cNvSpPr txBox="1"/>
          <p:nvPr/>
        </p:nvSpPr>
        <p:spPr>
          <a:xfrm>
            <a:off x="3962399" y="4307338"/>
            <a:ext cx="840549" cy="246221"/>
          </a:xfrm>
          <a:prstGeom prst="rect">
            <a:avLst/>
          </a:prstGeom>
          <a:noFill/>
        </p:spPr>
        <p:txBody>
          <a:bodyPr wrap="square" rtlCol="0">
            <a:spAutoFit/>
          </a:bodyPr>
          <a:lstStyle/>
          <a:p>
            <a:pPr algn="ctr" defTabSz="457200" fontAlgn="auto">
              <a:spcBef>
                <a:spcPts val="0"/>
              </a:spcBef>
              <a:spcAft>
                <a:spcPts val="0"/>
              </a:spcAft>
            </a:pPr>
            <a:r>
              <a:rPr lang="en-US" sz="1000" dirty="0">
                <a:solidFill>
                  <a:prstClr val="black"/>
                </a:solidFill>
                <a:latin typeface="Calibri" panose="020F0502020204030204"/>
                <a:cs typeface="+mn-cs"/>
              </a:rPr>
              <a:t>Kansas</a:t>
            </a:r>
          </a:p>
        </p:txBody>
      </p:sp>
      <p:sp>
        <p:nvSpPr>
          <p:cNvPr id="87" name="TextBox 86">
            <a:extLst>
              <a:ext uri="{FF2B5EF4-FFF2-40B4-BE49-F238E27FC236}">
                <a16:creationId xmlns:a16="http://schemas.microsoft.com/office/drawing/2014/main" id="{EC3630AB-12AA-4ABF-A86D-CA098DA6A0EB}"/>
              </a:ext>
            </a:extLst>
          </p:cNvPr>
          <p:cNvSpPr txBox="1"/>
          <p:nvPr/>
        </p:nvSpPr>
        <p:spPr>
          <a:xfrm>
            <a:off x="4778159" y="4345578"/>
            <a:ext cx="762000" cy="246221"/>
          </a:xfrm>
          <a:prstGeom prst="rect">
            <a:avLst/>
          </a:prstGeom>
          <a:noFill/>
        </p:spPr>
        <p:txBody>
          <a:bodyPr wrap="square" rtlCol="0">
            <a:spAutoFit/>
          </a:bodyPr>
          <a:lstStyle/>
          <a:p>
            <a:pPr algn="ctr" defTabSz="457200" fontAlgn="auto">
              <a:spcBef>
                <a:spcPts val="0"/>
              </a:spcBef>
              <a:spcAft>
                <a:spcPts val="0"/>
              </a:spcAft>
            </a:pPr>
            <a:r>
              <a:rPr lang="en-US" sz="1000" dirty="0">
                <a:solidFill>
                  <a:prstClr val="black"/>
                </a:solidFill>
                <a:latin typeface="Calibri" panose="020F0502020204030204"/>
                <a:cs typeface="+mn-cs"/>
              </a:rPr>
              <a:t>Missouri</a:t>
            </a:r>
          </a:p>
        </p:txBody>
      </p:sp>
      <p:sp>
        <p:nvSpPr>
          <p:cNvPr id="88" name="TextBox 87">
            <a:extLst>
              <a:ext uri="{FF2B5EF4-FFF2-40B4-BE49-F238E27FC236}">
                <a16:creationId xmlns:a16="http://schemas.microsoft.com/office/drawing/2014/main" id="{B58F43C8-B36A-4074-BA67-606065409E3F}"/>
              </a:ext>
            </a:extLst>
          </p:cNvPr>
          <p:cNvSpPr txBox="1"/>
          <p:nvPr/>
        </p:nvSpPr>
        <p:spPr>
          <a:xfrm>
            <a:off x="4814388" y="4864972"/>
            <a:ext cx="762000" cy="246221"/>
          </a:xfrm>
          <a:prstGeom prst="rect">
            <a:avLst/>
          </a:prstGeom>
          <a:noFill/>
        </p:spPr>
        <p:txBody>
          <a:bodyPr wrap="square" rtlCol="0">
            <a:spAutoFit/>
          </a:bodyPr>
          <a:lstStyle/>
          <a:p>
            <a:pPr algn="ctr" defTabSz="457200" fontAlgn="auto">
              <a:spcBef>
                <a:spcPts val="0"/>
              </a:spcBef>
              <a:spcAft>
                <a:spcPts val="0"/>
              </a:spcAft>
            </a:pPr>
            <a:r>
              <a:rPr lang="en-US" sz="1000" dirty="0">
                <a:solidFill>
                  <a:prstClr val="black"/>
                </a:solidFill>
                <a:latin typeface="Calibri" panose="020F0502020204030204"/>
                <a:cs typeface="+mn-cs"/>
              </a:rPr>
              <a:t>Arkansas</a:t>
            </a:r>
          </a:p>
        </p:txBody>
      </p:sp>
      <p:sp>
        <p:nvSpPr>
          <p:cNvPr id="89" name="TextBox 88">
            <a:extLst>
              <a:ext uri="{FF2B5EF4-FFF2-40B4-BE49-F238E27FC236}">
                <a16:creationId xmlns:a16="http://schemas.microsoft.com/office/drawing/2014/main" id="{05C22A9E-B53A-4EC6-A14D-55738573E51A}"/>
              </a:ext>
            </a:extLst>
          </p:cNvPr>
          <p:cNvSpPr txBox="1"/>
          <p:nvPr/>
        </p:nvSpPr>
        <p:spPr>
          <a:xfrm>
            <a:off x="4933947" y="5671526"/>
            <a:ext cx="685800" cy="246221"/>
          </a:xfrm>
          <a:prstGeom prst="rect">
            <a:avLst/>
          </a:prstGeom>
          <a:noFill/>
        </p:spPr>
        <p:txBody>
          <a:bodyPr wrap="square" rtlCol="0">
            <a:spAutoFit/>
          </a:bodyPr>
          <a:lstStyle/>
          <a:p>
            <a:pPr algn="ctr" defTabSz="457200" fontAlgn="auto">
              <a:spcBef>
                <a:spcPts val="0"/>
              </a:spcBef>
              <a:spcAft>
                <a:spcPts val="0"/>
              </a:spcAft>
            </a:pPr>
            <a:r>
              <a:rPr lang="en-US" sz="1000" dirty="0">
                <a:solidFill>
                  <a:prstClr val="black"/>
                </a:solidFill>
                <a:latin typeface="Calibri" panose="020F0502020204030204"/>
                <a:cs typeface="+mn-cs"/>
              </a:rPr>
              <a:t>Louisiana</a:t>
            </a:r>
          </a:p>
        </p:txBody>
      </p:sp>
      <p:sp>
        <p:nvSpPr>
          <p:cNvPr id="91" name="TextBox 90">
            <a:extLst>
              <a:ext uri="{FF2B5EF4-FFF2-40B4-BE49-F238E27FC236}">
                <a16:creationId xmlns:a16="http://schemas.microsoft.com/office/drawing/2014/main" id="{20F6FB95-1506-4187-85F9-8584AAE79BB5}"/>
              </a:ext>
            </a:extLst>
          </p:cNvPr>
          <p:cNvSpPr txBox="1"/>
          <p:nvPr/>
        </p:nvSpPr>
        <p:spPr>
          <a:xfrm>
            <a:off x="5226678" y="3989629"/>
            <a:ext cx="533400" cy="246221"/>
          </a:xfrm>
          <a:prstGeom prst="rect">
            <a:avLst/>
          </a:prstGeom>
          <a:noFill/>
        </p:spPr>
        <p:txBody>
          <a:bodyPr wrap="square" rtlCol="0">
            <a:spAutoFit/>
          </a:bodyPr>
          <a:lstStyle/>
          <a:p>
            <a:pPr algn="ctr" defTabSz="457200" fontAlgn="auto">
              <a:spcBef>
                <a:spcPts val="0"/>
              </a:spcBef>
              <a:spcAft>
                <a:spcPts val="0"/>
              </a:spcAft>
            </a:pPr>
            <a:r>
              <a:rPr lang="en-US" sz="1000" dirty="0">
                <a:solidFill>
                  <a:prstClr val="black"/>
                </a:solidFill>
                <a:latin typeface="Calibri" panose="020F0502020204030204"/>
                <a:cs typeface="+mn-cs"/>
              </a:rPr>
              <a:t>Illinois</a:t>
            </a:r>
          </a:p>
        </p:txBody>
      </p:sp>
      <p:sp>
        <p:nvSpPr>
          <p:cNvPr id="92" name="TextBox 91">
            <a:extLst>
              <a:ext uri="{FF2B5EF4-FFF2-40B4-BE49-F238E27FC236}">
                <a16:creationId xmlns:a16="http://schemas.microsoft.com/office/drawing/2014/main" id="{708E69A9-8FE8-4924-B86B-62673424841C}"/>
              </a:ext>
            </a:extLst>
          </p:cNvPr>
          <p:cNvSpPr txBox="1"/>
          <p:nvPr/>
        </p:nvSpPr>
        <p:spPr>
          <a:xfrm rot="21045932">
            <a:off x="5775254" y="4406904"/>
            <a:ext cx="706937" cy="246221"/>
          </a:xfrm>
          <a:prstGeom prst="rect">
            <a:avLst/>
          </a:prstGeom>
          <a:noFill/>
        </p:spPr>
        <p:txBody>
          <a:bodyPr wrap="square" rtlCol="0">
            <a:spAutoFit/>
          </a:bodyPr>
          <a:lstStyle/>
          <a:p>
            <a:pPr algn="ctr" defTabSz="457200" fontAlgn="auto">
              <a:spcBef>
                <a:spcPts val="0"/>
              </a:spcBef>
              <a:spcAft>
                <a:spcPts val="0"/>
              </a:spcAft>
            </a:pPr>
            <a:r>
              <a:rPr lang="en-US" sz="1000" dirty="0">
                <a:solidFill>
                  <a:prstClr val="black"/>
                </a:solidFill>
                <a:latin typeface="Calibri" panose="020F0502020204030204"/>
                <a:cs typeface="+mn-cs"/>
              </a:rPr>
              <a:t>Kentucky</a:t>
            </a:r>
          </a:p>
        </p:txBody>
      </p:sp>
      <p:sp>
        <p:nvSpPr>
          <p:cNvPr id="93" name="TextBox 92">
            <a:extLst>
              <a:ext uri="{FF2B5EF4-FFF2-40B4-BE49-F238E27FC236}">
                <a16:creationId xmlns:a16="http://schemas.microsoft.com/office/drawing/2014/main" id="{D504464B-6A69-4C33-AA74-EA52E32A7DFB}"/>
              </a:ext>
            </a:extLst>
          </p:cNvPr>
          <p:cNvSpPr txBox="1"/>
          <p:nvPr/>
        </p:nvSpPr>
        <p:spPr>
          <a:xfrm>
            <a:off x="5752829" y="3404937"/>
            <a:ext cx="685800" cy="246221"/>
          </a:xfrm>
          <a:prstGeom prst="rect">
            <a:avLst/>
          </a:prstGeom>
          <a:noFill/>
        </p:spPr>
        <p:txBody>
          <a:bodyPr wrap="square" rtlCol="0">
            <a:spAutoFit/>
          </a:bodyPr>
          <a:lstStyle/>
          <a:p>
            <a:pPr algn="ctr" defTabSz="457200" fontAlgn="auto">
              <a:spcBef>
                <a:spcPts val="0"/>
              </a:spcBef>
              <a:spcAft>
                <a:spcPts val="0"/>
              </a:spcAft>
            </a:pPr>
            <a:r>
              <a:rPr lang="en-US" sz="1000" dirty="0">
                <a:solidFill>
                  <a:prstClr val="black"/>
                </a:solidFill>
                <a:latin typeface="Calibri" panose="020F0502020204030204"/>
                <a:cs typeface="+mn-cs"/>
              </a:rPr>
              <a:t>Michigan</a:t>
            </a:r>
          </a:p>
        </p:txBody>
      </p:sp>
      <p:sp>
        <p:nvSpPr>
          <p:cNvPr id="94" name="TextBox 93">
            <a:extLst>
              <a:ext uri="{FF2B5EF4-FFF2-40B4-BE49-F238E27FC236}">
                <a16:creationId xmlns:a16="http://schemas.microsoft.com/office/drawing/2014/main" id="{F2964882-7CC5-4048-83DC-BB00CD546C9A}"/>
              </a:ext>
            </a:extLst>
          </p:cNvPr>
          <p:cNvSpPr txBox="1"/>
          <p:nvPr/>
        </p:nvSpPr>
        <p:spPr>
          <a:xfrm rot="5005523">
            <a:off x="5631789" y="3987265"/>
            <a:ext cx="609600" cy="246221"/>
          </a:xfrm>
          <a:prstGeom prst="rect">
            <a:avLst/>
          </a:prstGeom>
          <a:noFill/>
        </p:spPr>
        <p:txBody>
          <a:bodyPr wrap="square" rtlCol="0">
            <a:spAutoFit/>
          </a:bodyPr>
          <a:lstStyle/>
          <a:p>
            <a:pPr algn="ctr" defTabSz="457200" fontAlgn="auto">
              <a:spcBef>
                <a:spcPts val="0"/>
              </a:spcBef>
              <a:spcAft>
                <a:spcPts val="0"/>
              </a:spcAft>
            </a:pPr>
            <a:r>
              <a:rPr lang="en-US" sz="1000" dirty="0">
                <a:solidFill>
                  <a:prstClr val="black"/>
                </a:solidFill>
                <a:latin typeface="Calibri" panose="020F0502020204030204"/>
                <a:cs typeface="+mn-cs"/>
              </a:rPr>
              <a:t>Indiana</a:t>
            </a:r>
          </a:p>
        </p:txBody>
      </p:sp>
      <p:sp>
        <p:nvSpPr>
          <p:cNvPr id="95" name="TextBox 94">
            <a:extLst>
              <a:ext uri="{FF2B5EF4-FFF2-40B4-BE49-F238E27FC236}">
                <a16:creationId xmlns:a16="http://schemas.microsoft.com/office/drawing/2014/main" id="{86235B16-87EC-4630-9482-0F3091C3DDE0}"/>
              </a:ext>
            </a:extLst>
          </p:cNvPr>
          <p:cNvSpPr txBox="1"/>
          <p:nvPr/>
        </p:nvSpPr>
        <p:spPr>
          <a:xfrm rot="21045932">
            <a:off x="5624485" y="4706497"/>
            <a:ext cx="758102" cy="246221"/>
          </a:xfrm>
          <a:prstGeom prst="rect">
            <a:avLst/>
          </a:prstGeom>
          <a:noFill/>
        </p:spPr>
        <p:txBody>
          <a:bodyPr wrap="square" rtlCol="0">
            <a:spAutoFit/>
          </a:bodyPr>
          <a:lstStyle/>
          <a:p>
            <a:pPr algn="ctr" defTabSz="457200" fontAlgn="auto">
              <a:spcBef>
                <a:spcPts val="0"/>
              </a:spcBef>
              <a:spcAft>
                <a:spcPts val="0"/>
              </a:spcAft>
            </a:pPr>
            <a:r>
              <a:rPr lang="en-US" sz="1000" dirty="0">
                <a:solidFill>
                  <a:prstClr val="black"/>
                </a:solidFill>
                <a:latin typeface="Calibri" panose="020F0502020204030204"/>
                <a:cs typeface="+mn-cs"/>
              </a:rPr>
              <a:t>Tennessee</a:t>
            </a:r>
          </a:p>
        </p:txBody>
      </p:sp>
      <p:sp>
        <p:nvSpPr>
          <p:cNvPr id="96" name="TextBox 95">
            <a:extLst>
              <a:ext uri="{FF2B5EF4-FFF2-40B4-BE49-F238E27FC236}">
                <a16:creationId xmlns:a16="http://schemas.microsoft.com/office/drawing/2014/main" id="{BD24A038-CA74-43AB-8931-5D99CD043C27}"/>
              </a:ext>
            </a:extLst>
          </p:cNvPr>
          <p:cNvSpPr txBox="1"/>
          <p:nvPr/>
        </p:nvSpPr>
        <p:spPr>
          <a:xfrm rot="21045932">
            <a:off x="5630192" y="5286785"/>
            <a:ext cx="680018" cy="246221"/>
          </a:xfrm>
          <a:prstGeom prst="rect">
            <a:avLst/>
          </a:prstGeom>
          <a:noFill/>
        </p:spPr>
        <p:txBody>
          <a:bodyPr wrap="square" rtlCol="0">
            <a:spAutoFit/>
          </a:bodyPr>
          <a:lstStyle/>
          <a:p>
            <a:pPr algn="ctr" defTabSz="457200" fontAlgn="auto">
              <a:spcBef>
                <a:spcPts val="0"/>
              </a:spcBef>
              <a:spcAft>
                <a:spcPts val="0"/>
              </a:spcAft>
            </a:pPr>
            <a:r>
              <a:rPr lang="en-US" sz="1000" dirty="0">
                <a:solidFill>
                  <a:prstClr val="black"/>
                </a:solidFill>
                <a:latin typeface="Calibri" panose="020F0502020204030204"/>
                <a:cs typeface="+mn-cs"/>
              </a:rPr>
              <a:t>Alabama</a:t>
            </a:r>
          </a:p>
        </p:txBody>
      </p:sp>
      <p:sp>
        <p:nvSpPr>
          <p:cNvPr id="97" name="TextBox 96">
            <a:extLst>
              <a:ext uri="{FF2B5EF4-FFF2-40B4-BE49-F238E27FC236}">
                <a16:creationId xmlns:a16="http://schemas.microsoft.com/office/drawing/2014/main" id="{C443004A-8F93-441C-A16E-EC1573FCE0A6}"/>
              </a:ext>
            </a:extLst>
          </p:cNvPr>
          <p:cNvSpPr txBox="1"/>
          <p:nvPr/>
        </p:nvSpPr>
        <p:spPr>
          <a:xfrm rot="5023959">
            <a:off x="5169231" y="5258107"/>
            <a:ext cx="758113" cy="246221"/>
          </a:xfrm>
          <a:prstGeom prst="rect">
            <a:avLst/>
          </a:prstGeom>
          <a:noFill/>
        </p:spPr>
        <p:txBody>
          <a:bodyPr wrap="square" rtlCol="0">
            <a:spAutoFit/>
          </a:bodyPr>
          <a:lstStyle/>
          <a:p>
            <a:pPr algn="ctr" defTabSz="457200" fontAlgn="auto">
              <a:spcBef>
                <a:spcPts val="0"/>
              </a:spcBef>
              <a:spcAft>
                <a:spcPts val="0"/>
              </a:spcAft>
            </a:pPr>
            <a:r>
              <a:rPr lang="en-US" sz="1000" dirty="0">
                <a:solidFill>
                  <a:prstClr val="black"/>
                </a:solidFill>
                <a:latin typeface="Calibri" panose="020F0502020204030204"/>
                <a:cs typeface="+mn-cs"/>
              </a:rPr>
              <a:t>Mississippi</a:t>
            </a:r>
          </a:p>
        </p:txBody>
      </p:sp>
      <p:sp>
        <p:nvSpPr>
          <p:cNvPr id="98" name="TextBox 97">
            <a:extLst>
              <a:ext uri="{FF2B5EF4-FFF2-40B4-BE49-F238E27FC236}">
                <a16:creationId xmlns:a16="http://schemas.microsoft.com/office/drawing/2014/main" id="{B4BC6179-525D-47AF-9688-EBF133FCC909}"/>
              </a:ext>
            </a:extLst>
          </p:cNvPr>
          <p:cNvSpPr txBox="1"/>
          <p:nvPr/>
        </p:nvSpPr>
        <p:spPr>
          <a:xfrm>
            <a:off x="6090200" y="3891149"/>
            <a:ext cx="457200" cy="246221"/>
          </a:xfrm>
          <a:prstGeom prst="rect">
            <a:avLst/>
          </a:prstGeom>
          <a:noFill/>
        </p:spPr>
        <p:txBody>
          <a:bodyPr wrap="square" rtlCol="0">
            <a:spAutoFit/>
          </a:bodyPr>
          <a:lstStyle/>
          <a:p>
            <a:pPr algn="ctr" defTabSz="457200" fontAlgn="auto">
              <a:spcBef>
                <a:spcPts val="0"/>
              </a:spcBef>
              <a:spcAft>
                <a:spcPts val="0"/>
              </a:spcAft>
            </a:pPr>
            <a:r>
              <a:rPr lang="en-US" sz="1000" dirty="0">
                <a:solidFill>
                  <a:prstClr val="black"/>
                </a:solidFill>
                <a:latin typeface="Calibri" panose="020F0502020204030204"/>
                <a:cs typeface="+mn-cs"/>
              </a:rPr>
              <a:t>Ohio</a:t>
            </a:r>
          </a:p>
        </p:txBody>
      </p:sp>
      <p:sp>
        <p:nvSpPr>
          <p:cNvPr id="99" name="TextBox 98">
            <a:extLst>
              <a:ext uri="{FF2B5EF4-FFF2-40B4-BE49-F238E27FC236}">
                <a16:creationId xmlns:a16="http://schemas.microsoft.com/office/drawing/2014/main" id="{44AEEABD-1DA0-4B46-B197-7E99C4A6C2B5}"/>
              </a:ext>
            </a:extLst>
          </p:cNvPr>
          <p:cNvSpPr txBox="1"/>
          <p:nvPr/>
        </p:nvSpPr>
        <p:spPr>
          <a:xfrm rot="21045932">
            <a:off x="6638602" y="4489486"/>
            <a:ext cx="706937" cy="400110"/>
          </a:xfrm>
          <a:prstGeom prst="rect">
            <a:avLst/>
          </a:prstGeom>
          <a:noFill/>
          <a:ln>
            <a:noFill/>
          </a:ln>
        </p:spPr>
        <p:txBody>
          <a:bodyPr wrap="square" rtlCol="0">
            <a:spAutoFit/>
          </a:bodyPr>
          <a:lstStyle/>
          <a:p>
            <a:pPr algn="ctr" defTabSz="457200" fontAlgn="auto">
              <a:spcBef>
                <a:spcPts val="0"/>
              </a:spcBef>
              <a:spcAft>
                <a:spcPts val="0"/>
              </a:spcAft>
            </a:pPr>
            <a:r>
              <a:rPr lang="en-US" sz="1000" dirty="0">
                <a:solidFill>
                  <a:prstClr val="black"/>
                </a:solidFill>
                <a:latin typeface="Calibri" panose="020F0502020204030204"/>
                <a:cs typeface="+mn-cs"/>
              </a:rPr>
              <a:t>North Carolina</a:t>
            </a:r>
          </a:p>
        </p:txBody>
      </p:sp>
      <p:sp>
        <p:nvSpPr>
          <p:cNvPr id="100" name="TextBox 99">
            <a:extLst>
              <a:ext uri="{FF2B5EF4-FFF2-40B4-BE49-F238E27FC236}">
                <a16:creationId xmlns:a16="http://schemas.microsoft.com/office/drawing/2014/main" id="{0B0BA9FD-8DE8-439C-A4F8-57E01A594F8C}"/>
              </a:ext>
            </a:extLst>
          </p:cNvPr>
          <p:cNvSpPr txBox="1"/>
          <p:nvPr/>
        </p:nvSpPr>
        <p:spPr>
          <a:xfrm rot="21045932">
            <a:off x="6190160" y="5222707"/>
            <a:ext cx="595447" cy="246221"/>
          </a:xfrm>
          <a:prstGeom prst="rect">
            <a:avLst/>
          </a:prstGeom>
          <a:noFill/>
        </p:spPr>
        <p:txBody>
          <a:bodyPr wrap="square" rtlCol="0">
            <a:spAutoFit/>
          </a:bodyPr>
          <a:lstStyle/>
          <a:p>
            <a:pPr algn="ctr" defTabSz="457200" fontAlgn="auto">
              <a:spcBef>
                <a:spcPts val="0"/>
              </a:spcBef>
              <a:spcAft>
                <a:spcPts val="0"/>
              </a:spcAft>
            </a:pPr>
            <a:r>
              <a:rPr lang="en-US" sz="1000" dirty="0">
                <a:solidFill>
                  <a:prstClr val="black"/>
                </a:solidFill>
                <a:latin typeface="Calibri" panose="020F0502020204030204"/>
                <a:cs typeface="+mn-cs"/>
              </a:rPr>
              <a:t>Georgia</a:t>
            </a:r>
          </a:p>
        </p:txBody>
      </p:sp>
      <p:sp>
        <p:nvSpPr>
          <p:cNvPr id="101" name="TextBox 100">
            <a:extLst>
              <a:ext uri="{FF2B5EF4-FFF2-40B4-BE49-F238E27FC236}">
                <a16:creationId xmlns:a16="http://schemas.microsoft.com/office/drawing/2014/main" id="{58D1DADA-FA11-4B6E-A411-FAF8C525F9F2}"/>
              </a:ext>
            </a:extLst>
          </p:cNvPr>
          <p:cNvSpPr txBox="1"/>
          <p:nvPr/>
        </p:nvSpPr>
        <p:spPr>
          <a:xfrm rot="21045932">
            <a:off x="6491056" y="4844383"/>
            <a:ext cx="706937" cy="400110"/>
          </a:xfrm>
          <a:prstGeom prst="rect">
            <a:avLst/>
          </a:prstGeom>
          <a:noFill/>
          <a:ln>
            <a:noFill/>
          </a:ln>
        </p:spPr>
        <p:txBody>
          <a:bodyPr wrap="square" rtlCol="0">
            <a:spAutoFit/>
          </a:bodyPr>
          <a:lstStyle/>
          <a:p>
            <a:pPr algn="ctr" defTabSz="457200" fontAlgn="auto">
              <a:spcBef>
                <a:spcPts val="0"/>
              </a:spcBef>
              <a:spcAft>
                <a:spcPts val="0"/>
              </a:spcAft>
            </a:pPr>
            <a:r>
              <a:rPr lang="en-US" sz="1000" dirty="0">
                <a:solidFill>
                  <a:prstClr val="black"/>
                </a:solidFill>
                <a:latin typeface="Calibri" panose="020F0502020204030204"/>
                <a:cs typeface="+mn-cs"/>
              </a:rPr>
              <a:t>South Carolina</a:t>
            </a:r>
          </a:p>
        </p:txBody>
      </p:sp>
      <p:sp>
        <p:nvSpPr>
          <p:cNvPr id="103" name="TextBox 102">
            <a:extLst>
              <a:ext uri="{FF2B5EF4-FFF2-40B4-BE49-F238E27FC236}">
                <a16:creationId xmlns:a16="http://schemas.microsoft.com/office/drawing/2014/main" id="{42D6255D-756C-4E89-A1D1-AC2FB7948F9B}"/>
              </a:ext>
            </a:extLst>
          </p:cNvPr>
          <p:cNvSpPr txBox="1"/>
          <p:nvPr/>
        </p:nvSpPr>
        <p:spPr>
          <a:xfrm rot="20729785">
            <a:off x="6614130" y="4289677"/>
            <a:ext cx="706937" cy="246221"/>
          </a:xfrm>
          <a:prstGeom prst="rect">
            <a:avLst/>
          </a:prstGeom>
          <a:noFill/>
        </p:spPr>
        <p:txBody>
          <a:bodyPr wrap="square" rtlCol="0">
            <a:spAutoFit/>
          </a:bodyPr>
          <a:lstStyle/>
          <a:p>
            <a:pPr algn="ctr" defTabSz="457200" fontAlgn="auto">
              <a:spcBef>
                <a:spcPts val="0"/>
              </a:spcBef>
              <a:spcAft>
                <a:spcPts val="0"/>
              </a:spcAft>
            </a:pPr>
            <a:r>
              <a:rPr lang="en-US" sz="1000" dirty="0">
                <a:solidFill>
                  <a:prstClr val="black"/>
                </a:solidFill>
                <a:latin typeface="Calibri" panose="020F0502020204030204"/>
                <a:cs typeface="+mn-cs"/>
              </a:rPr>
              <a:t>Virginia</a:t>
            </a:r>
          </a:p>
        </p:txBody>
      </p:sp>
      <p:sp>
        <p:nvSpPr>
          <p:cNvPr id="104" name="TextBox 103">
            <a:extLst>
              <a:ext uri="{FF2B5EF4-FFF2-40B4-BE49-F238E27FC236}">
                <a16:creationId xmlns:a16="http://schemas.microsoft.com/office/drawing/2014/main" id="{3BDD128B-E585-4D40-AC53-2A47EF7D6603}"/>
              </a:ext>
            </a:extLst>
          </p:cNvPr>
          <p:cNvSpPr txBox="1"/>
          <p:nvPr/>
        </p:nvSpPr>
        <p:spPr>
          <a:xfrm rot="20729785">
            <a:off x="6434066" y="4086573"/>
            <a:ext cx="503981" cy="338554"/>
          </a:xfrm>
          <a:prstGeom prst="rect">
            <a:avLst/>
          </a:prstGeom>
          <a:noFill/>
          <a:ln>
            <a:noFill/>
          </a:ln>
        </p:spPr>
        <p:txBody>
          <a:bodyPr wrap="square" rtlCol="0">
            <a:spAutoFit/>
          </a:bodyPr>
          <a:lstStyle/>
          <a:p>
            <a:pPr algn="ctr" defTabSz="457200" fontAlgn="auto">
              <a:spcBef>
                <a:spcPts val="0"/>
              </a:spcBef>
              <a:spcAft>
                <a:spcPts val="0"/>
              </a:spcAft>
            </a:pPr>
            <a:r>
              <a:rPr lang="en-US" sz="800" dirty="0">
                <a:solidFill>
                  <a:prstClr val="black"/>
                </a:solidFill>
                <a:latin typeface="Calibri" panose="020F0502020204030204"/>
                <a:cs typeface="+mn-cs"/>
              </a:rPr>
              <a:t>West Virginia</a:t>
            </a:r>
          </a:p>
        </p:txBody>
      </p:sp>
      <p:sp>
        <p:nvSpPr>
          <p:cNvPr id="105" name="TextBox 104">
            <a:extLst>
              <a:ext uri="{FF2B5EF4-FFF2-40B4-BE49-F238E27FC236}">
                <a16:creationId xmlns:a16="http://schemas.microsoft.com/office/drawing/2014/main" id="{AB75323D-9859-4C52-A2BE-55D375C5FFCD}"/>
              </a:ext>
            </a:extLst>
          </p:cNvPr>
          <p:cNvSpPr txBox="1"/>
          <p:nvPr/>
        </p:nvSpPr>
        <p:spPr>
          <a:xfrm rot="20729785">
            <a:off x="6539213" y="3703251"/>
            <a:ext cx="868739" cy="246221"/>
          </a:xfrm>
          <a:prstGeom prst="rect">
            <a:avLst/>
          </a:prstGeom>
          <a:noFill/>
        </p:spPr>
        <p:txBody>
          <a:bodyPr wrap="square" rtlCol="0">
            <a:spAutoFit/>
          </a:bodyPr>
          <a:lstStyle/>
          <a:p>
            <a:pPr algn="ctr" defTabSz="457200" fontAlgn="auto">
              <a:spcBef>
                <a:spcPts val="0"/>
              </a:spcBef>
              <a:spcAft>
                <a:spcPts val="0"/>
              </a:spcAft>
            </a:pPr>
            <a:r>
              <a:rPr lang="en-US" sz="1000" dirty="0">
                <a:solidFill>
                  <a:prstClr val="black"/>
                </a:solidFill>
                <a:latin typeface="Calibri" panose="020F0502020204030204"/>
                <a:cs typeface="+mn-cs"/>
              </a:rPr>
              <a:t>Pennsylvania</a:t>
            </a:r>
          </a:p>
        </p:txBody>
      </p:sp>
      <p:sp>
        <p:nvSpPr>
          <p:cNvPr id="106" name="TextBox 105">
            <a:extLst>
              <a:ext uri="{FF2B5EF4-FFF2-40B4-BE49-F238E27FC236}">
                <a16:creationId xmlns:a16="http://schemas.microsoft.com/office/drawing/2014/main" id="{E4E7F221-F45B-4BE0-A31C-4EE73801CAC3}"/>
              </a:ext>
            </a:extLst>
          </p:cNvPr>
          <p:cNvSpPr txBox="1"/>
          <p:nvPr/>
        </p:nvSpPr>
        <p:spPr>
          <a:xfrm rot="20729785">
            <a:off x="6763381" y="3304791"/>
            <a:ext cx="680265" cy="246221"/>
          </a:xfrm>
          <a:prstGeom prst="rect">
            <a:avLst/>
          </a:prstGeom>
          <a:noFill/>
        </p:spPr>
        <p:txBody>
          <a:bodyPr wrap="square" rtlCol="0">
            <a:spAutoFit/>
          </a:bodyPr>
          <a:lstStyle/>
          <a:p>
            <a:pPr algn="ctr" defTabSz="457200" fontAlgn="auto">
              <a:spcBef>
                <a:spcPts val="0"/>
              </a:spcBef>
              <a:spcAft>
                <a:spcPts val="0"/>
              </a:spcAft>
            </a:pPr>
            <a:r>
              <a:rPr lang="en-US" sz="1000" dirty="0">
                <a:solidFill>
                  <a:prstClr val="black"/>
                </a:solidFill>
                <a:latin typeface="Calibri" panose="020F0502020204030204"/>
                <a:cs typeface="+mn-cs"/>
              </a:rPr>
              <a:t>New York</a:t>
            </a:r>
          </a:p>
        </p:txBody>
      </p:sp>
      <p:sp>
        <p:nvSpPr>
          <p:cNvPr id="109" name="TextBox 108">
            <a:extLst>
              <a:ext uri="{FF2B5EF4-FFF2-40B4-BE49-F238E27FC236}">
                <a16:creationId xmlns:a16="http://schemas.microsoft.com/office/drawing/2014/main" id="{76775A31-0F63-420B-B86F-441BFA78DBDE}"/>
              </a:ext>
            </a:extLst>
          </p:cNvPr>
          <p:cNvSpPr txBox="1"/>
          <p:nvPr/>
        </p:nvSpPr>
        <p:spPr>
          <a:xfrm rot="20729785">
            <a:off x="6884938" y="2730066"/>
            <a:ext cx="606650" cy="215444"/>
          </a:xfrm>
          <a:prstGeom prst="rect">
            <a:avLst/>
          </a:prstGeom>
          <a:noFill/>
        </p:spPr>
        <p:txBody>
          <a:bodyPr wrap="square" rtlCol="0">
            <a:spAutoFit/>
          </a:bodyPr>
          <a:lstStyle/>
          <a:p>
            <a:pPr algn="ctr" defTabSz="457200" fontAlgn="auto">
              <a:spcBef>
                <a:spcPts val="0"/>
              </a:spcBef>
              <a:spcAft>
                <a:spcPts val="0"/>
              </a:spcAft>
            </a:pPr>
            <a:r>
              <a:rPr lang="en-US" sz="800" dirty="0">
                <a:solidFill>
                  <a:prstClr val="black"/>
                </a:solidFill>
                <a:latin typeface="Calibri" panose="020F0502020204030204"/>
                <a:cs typeface="+mn-cs"/>
              </a:rPr>
              <a:t>Vermont</a:t>
            </a:r>
          </a:p>
        </p:txBody>
      </p:sp>
      <p:sp>
        <p:nvSpPr>
          <p:cNvPr id="110" name="TextBox 109">
            <a:extLst>
              <a:ext uri="{FF2B5EF4-FFF2-40B4-BE49-F238E27FC236}">
                <a16:creationId xmlns:a16="http://schemas.microsoft.com/office/drawing/2014/main" id="{1DAC527B-D178-4E82-AD34-C6DC6533CEB5}"/>
              </a:ext>
            </a:extLst>
          </p:cNvPr>
          <p:cNvSpPr txBox="1"/>
          <p:nvPr/>
        </p:nvSpPr>
        <p:spPr>
          <a:xfrm rot="20729785">
            <a:off x="7385429" y="3270575"/>
            <a:ext cx="447130" cy="215444"/>
          </a:xfrm>
          <a:prstGeom prst="rect">
            <a:avLst/>
          </a:prstGeom>
          <a:solidFill>
            <a:srgbClr val="70AD47">
              <a:lumMod val="60000"/>
              <a:lumOff val="40000"/>
            </a:srgbClr>
          </a:solid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Calibri" panose="020F0502020204030204"/>
                <a:cs typeface="+mn-cs"/>
              </a:rPr>
              <a:t>Mass</a:t>
            </a:r>
          </a:p>
        </p:txBody>
      </p:sp>
      <p:cxnSp>
        <p:nvCxnSpPr>
          <p:cNvPr id="117" name="Straight Connector 116">
            <a:extLst>
              <a:ext uri="{FF2B5EF4-FFF2-40B4-BE49-F238E27FC236}">
                <a16:creationId xmlns:a16="http://schemas.microsoft.com/office/drawing/2014/main" id="{DEDAE407-2408-457A-9F55-18A31F2F359E}"/>
              </a:ext>
            </a:extLst>
          </p:cNvPr>
          <p:cNvCxnSpPr/>
          <p:nvPr/>
        </p:nvCxnSpPr>
        <p:spPr>
          <a:xfrm>
            <a:off x="7564578" y="3520618"/>
            <a:ext cx="309134" cy="167924"/>
          </a:xfrm>
          <a:prstGeom prst="line">
            <a:avLst/>
          </a:prstGeom>
          <a:noFill/>
          <a:ln w="6350" cap="flat" cmpd="sng" algn="ctr">
            <a:solidFill>
              <a:sysClr val="windowText" lastClr="000000">
                <a:lumMod val="50000"/>
                <a:lumOff val="50000"/>
              </a:sysClr>
            </a:solidFill>
            <a:prstDash val="sysDash"/>
            <a:miter lim="800000"/>
          </a:ln>
          <a:effectLst/>
        </p:spPr>
      </p:cxnSp>
      <p:cxnSp>
        <p:nvCxnSpPr>
          <p:cNvPr id="118" name="Straight Connector 117">
            <a:extLst>
              <a:ext uri="{FF2B5EF4-FFF2-40B4-BE49-F238E27FC236}">
                <a16:creationId xmlns:a16="http://schemas.microsoft.com/office/drawing/2014/main" id="{91D47CE6-727E-412D-997F-6A01F2BC1A60}"/>
              </a:ext>
            </a:extLst>
          </p:cNvPr>
          <p:cNvCxnSpPr/>
          <p:nvPr/>
        </p:nvCxnSpPr>
        <p:spPr>
          <a:xfrm>
            <a:off x="7392499" y="3763736"/>
            <a:ext cx="457200" cy="76200"/>
          </a:xfrm>
          <a:prstGeom prst="line">
            <a:avLst/>
          </a:prstGeom>
          <a:noFill/>
          <a:ln w="6350" cap="flat" cmpd="sng" algn="ctr">
            <a:solidFill>
              <a:sysClr val="windowText" lastClr="000000">
                <a:lumMod val="50000"/>
                <a:lumOff val="50000"/>
              </a:sysClr>
            </a:solidFill>
            <a:prstDash val="sysDash"/>
            <a:miter lim="800000"/>
          </a:ln>
          <a:effectLst/>
        </p:spPr>
      </p:cxnSp>
      <p:cxnSp>
        <p:nvCxnSpPr>
          <p:cNvPr id="119" name="Straight Connector 118">
            <a:extLst>
              <a:ext uri="{FF2B5EF4-FFF2-40B4-BE49-F238E27FC236}">
                <a16:creationId xmlns:a16="http://schemas.microsoft.com/office/drawing/2014/main" id="{EF4141D0-068E-4BBC-A132-CA029E6CF628}"/>
              </a:ext>
            </a:extLst>
          </p:cNvPr>
          <p:cNvCxnSpPr/>
          <p:nvPr/>
        </p:nvCxnSpPr>
        <p:spPr>
          <a:xfrm>
            <a:off x="7346637" y="4081538"/>
            <a:ext cx="381000" cy="0"/>
          </a:xfrm>
          <a:prstGeom prst="line">
            <a:avLst/>
          </a:prstGeom>
          <a:noFill/>
          <a:ln w="6350" cap="flat" cmpd="sng" algn="ctr">
            <a:solidFill>
              <a:sysClr val="windowText" lastClr="000000">
                <a:lumMod val="50000"/>
                <a:lumOff val="50000"/>
              </a:sysClr>
            </a:solidFill>
            <a:prstDash val="sysDash"/>
            <a:miter lim="800000"/>
          </a:ln>
          <a:effectLst/>
        </p:spPr>
      </p:cxnSp>
      <p:cxnSp>
        <p:nvCxnSpPr>
          <p:cNvPr id="121" name="Straight Connector 120">
            <a:extLst>
              <a:ext uri="{FF2B5EF4-FFF2-40B4-BE49-F238E27FC236}">
                <a16:creationId xmlns:a16="http://schemas.microsoft.com/office/drawing/2014/main" id="{CC015355-E336-4A05-A205-8C74E33EC558}"/>
              </a:ext>
            </a:extLst>
          </p:cNvPr>
          <p:cNvCxnSpPr>
            <a:cxnSpLocks/>
          </p:cNvCxnSpPr>
          <p:nvPr/>
        </p:nvCxnSpPr>
        <p:spPr>
          <a:xfrm>
            <a:off x="7328427" y="2648649"/>
            <a:ext cx="277015" cy="427001"/>
          </a:xfrm>
          <a:prstGeom prst="line">
            <a:avLst/>
          </a:prstGeom>
          <a:noFill/>
          <a:ln w="6350" cap="flat" cmpd="sng" algn="ctr">
            <a:solidFill>
              <a:sysClr val="windowText" lastClr="000000">
                <a:lumMod val="50000"/>
                <a:lumOff val="50000"/>
              </a:sysClr>
            </a:solidFill>
            <a:prstDash val="sysDash"/>
            <a:miter lim="800000"/>
          </a:ln>
          <a:effectLst/>
        </p:spPr>
      </p:cxnSp>
      <p:grpSp>
        <p:nvGrpSpPr>
          <p:cNvPr id="170" name="Group 241">
            <a:extLst>
              <a:ext uri="{FF2B5EF4-FFF2-40B4-BE49-F238E27FC236}">
                <a16:creationId xmlns:a16="http://schemas.microsoft.com/office/drawing/2014/main" id="{BDC88289-D997-4225-814A-30D20B590F6C}"/>
              </a:ext>
            </a:extLst>
          </p:cNvPr>
          <p:cNvGrpSpPr/>
          <p:nvPr/>
        </p:nvGrpSpPr>
        <p:grpSpPr>
          <a:xfrm rot="2598294">
            <a:off x="7017485" y="3376732"/>
            <a:ext cx="640691" cy="903237"/>
            <a:chOff x="7655053" y="1206798"/>
            <a:chExt cx="1644084" cy="2317813"/>
          </a:xfrm>
          <a:effectLst>
            <a:outerShdw dist="12700" dir="13800000" sy="23000" kx="-1200000" algn="bl" rotWithShape="0">
              <a:prstClr val="black">
                <a:alpha val="20000"/>
              </a:prstClr>
            </a:outerShdw>
          </a:effectLst>
        </p:grpSpPr>
        <p:sp>
          <p:nvSpPr>
            <p:cNvPr id="171" name="Rectangle 49">
              <a:extLst>
                <a:ext uri="{FF2B5EF4-FFF2-40B4-BE49-F238E27FC236}">
                  <a16:creationId xmlns:a16="http://schemas.microsoft.com/office/drawing/2014/main" id="{BB28CC00-9A6D-4D8D-BF09-03995C5D2897}"/>
                </a:ext>
              </a:extLst>
            </p:cNvPr>
            <p:cNvSpPr/>
            <p:nvPr/>
          </p:nvSpPr>
          <p:spPr>
            <a:xfrm rot="153132" flipV="1">
              <a:off x="8391248" y="1772011"/>
              <a:ext cx="76200" cy="1752600"/>
            </a:xfrm>
            <a:custGeom>
              <a:avLst/>
              <a:gdLst/>
              <a:ahLst/>
              <a:cxnLst/>
              <a:rect l="l" t="t" r="r" b="b"/>
              <a:pathLst>
                <a:path w="304800" h="3352800">
                  <a:moveTo>
                    <a:pt x="152400" y="0"/>
                  </a:moveTo>
                  <a:lnTo>
                    <a:pt x="304800" y="838200"/>
                  </a:lnTo>
                  <a:lnTo>
                    <a:pt x="304800" y="3352800"/>
                  </a:lnTo>
                  <a:lnTo>
                    <a:pt x="0" y="3352800"/>
                  </a:lnTo>
                  <a:lnTo>
                    <a:pt x="0" y="838200"/>
                  </a:lnTo>
                  <a:close/>
                </a:path>
              </a:pathLst>
            </a:custGeom>
            <a:gradFill flip="none" rotWithShape="1">
              <a:gsLst>
                <a:gs pos="833">
                  <a:sysClr val="windowText" lastClr="000000">
                    <a:lumMod val="65000"/>
                    <a:lumOff val="35000"/>
                  </a:sysClr>
                </a:gs>
                <a:gs pos="49000">
                  <a:sysClr val="window" lastClr="FFFFFF"/>
                </a:gs>
                <a:gs pos="100000">
                  <a:sysClr val="windowText" lastClr="000000">
                    <a:lumMod val="75000"/>
                    <a:lumOff val="25000"/>
                  </a:sysClr>
                </a:gs>
              </a:gsLst>
              <a:lin ang="10800000" scaled="0"/>
              <a:tileRect/>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172" name="Group 243">
              <a:extLst>
                <a:ext uri="{FF2B5EF4-FFF2-40B4-BE49-F238E27FC236}">
                  <a16:creationId xmlns:a16="http://schemas.microsoft.com/office/drawing/2014/main" id="{0607D161-0A56-4180-A297-4D61F3BE70F4}"/>
                </a:ext>
              </a:extLst>
            </p:cNvPr>
            <p:cNvGrpSpPr/>
            <p:nvPr/>
          </p:nvGrpSpPr>
          <p:grpSpPr>
            <a:xfrm>
              <a:off x="7655053" y="1206798"/>
              <a:ext cx="1644084" cy="728583"/>
              <a:chOff x="579115" y="2971805"/>
              <a:chExt cx="3516693" cy="1558438"/>
            </a:xfrm>
            <a:effectLst>
              <a:outerShdw blurRad="63500" sx="102000" sy="102000" algn="ctr" rotWithShape="0">
                <a:prstClr val="black">
                  <a:alpha val="40000"/>
                </a:prstClr>
              </a:outerShdw>
            </a:effectLst>
          </p:grpSpPr>
          <p:sp>
            <p:nvSpPr>
              <p:cNvPr id="173" name="Oval 172">
                <a:extLst>
                  <a:ext uri="{FF2B5EF4-FFF2-40B4-BE49-F238E27FC236}">
                    <a16:creationId xmlns:a16="http://schemas.microsoft.com/office/drawing/2014/main" id="{BCD875FC-F8BB-41BD-9365-3D964FE30B95}"/>
                  </a:ext>
                </a:extLst>
              </p:cNvPr>
              <p:cNvSpPr/>
              <p:nvPr/>
            </p:nvSpPr>
            <p:spPr>
              <a:xfrm>
                <a:off x="1253679" y="2971805"/>
                <a:ext cx="2375808" cy="1558438"/>
              </a:xfrm>
              <a:prstGeom prst="ellipse">
                <a:avLst/>
              </a:prstGeom>
              <a:gradFill>
                <a:gsLst>
                  <a:gs pos="0">
                    <a:srgbClr val="00B050"/>
                  </a:gs>
                  <a:gs pos="100000">
                    <a:srgbClr val="007A37"/>
                  </a:gs>
                </a:gsLst>
                <a:path path="circle">
                  <a:fillToRect l="50000" t="50000" r="50000" b="50000"/>
                </a:path>
              </a:gradFill>
              <a:ln w="12700" cap="flat" cmpd="sng" algn="ctr">
                <a:noFill/>
                <a:prstDash val="solid"/>
                <a:miter lim="800000"/>
              </a:ln>
              <a:effectLst>
                <a:innerShdw blurRad="317500">
                  <a:prstClr val="black"/>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4" name="Oval 173">
                <a:extLst>
                  <a:ext uri="{FF2B5EF4-FFF2-40B4-BE49-F238E27FC236}">
                    <a16:creationId xmlns:a16="http://schemas.microsoft.com/office/drawing/2014/main" id="{7FF3B92B-E0B0-47AF-AE8D-72F67B6135D4}"/>
                  </a:ext>
                </a:extLst>
              </p:cNvPr>
              <p:cNvSpPr/>
              <p:nvPr/>
            </p:nvSpPr>
            <p:spPr>
              <a:xfrm>
                <a:off x="579115" y="3133716"/>
                <a:ext cx="3516693" cy="1219199"/>
              </a:xfrm>
              <a:prstGeom prst="ellipse">
                <a:avLst/>
              </a:prstGeom>
              <a:solidFill>
                <a:srgbClr val="70AD47">
                  <a:lumMod val="60000"/>
                  <a:lumOff val="40000"/>
                </a:srgbClr>
              </a:solidFill>
              <a:ln w="12700" cap="flat" cmpd="sng" algn="ctr">
                <a:noFill/>
                <a:prstDash val="solid"/>
                <a:miter lim="800000"/>
              </a:ln>
              <a:effectLst/>
              <a:scene3d>
                <a:camera prst="orthographicFront">
                  <a:rot lat="0" lon="0" rev="0"/>
                </a:camera>
                <a:lightRig rig="chilly" dir="t">
                  <a:rot lat="0" lon="0" rev="18480000"/>
                </a:lightRig>
              </a:scene3d>
              <a:sp3d prstMaterial="clear">
                <a:bevelT h="63500"/>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prstClr val="white"/>
                    </a:solidFill>
                    <a:effectLst/>
                    <a:uLnTx/>
                    <a:uFillTx/>
                    <a:latin typeface="Calibri" panose="020F0502020204030204"/>
                    <a:ea typeface="+mn-ea"/>
                    <a:cs typeface="+mn-cs"/>
                  </a:rPr>
                  <a:t>DC</a:t>
                </a:r>
              </a:p>
            </p:txBody>
          </p:sp>
        </p:grpSp>
      </p:grpSp>
      <p:grpSp>
        <p:nvGrpSpPr>
          <p:cNvPr id="221" name="Group 241">
            <a:extLst>
              <a:ext uri="{FF2B5EF4-FFF2-40B4-BE49-F238E27FC236}">
                <a16:creationId xmlns:a16="http://schemas.microsoft.com/office/drawing/2014/main" id="{37D399F1-C005-44E5-994C-84BA4A7F93EF}"/>
              </a:ext>
            </a:extLst>
          </p:cNvPr>
          <p:cNvGrpSpPr/>
          <p:nvPr/>
        </p:nvGrpSpPr>
        <p:grpSpPr>
          <a:xfrm rot="20277869">
            <a:off x="5879181" y="4313194"/>
            <a:ext cx="698811" cy="903237"/>
            <a:chOff x="7655051" y="1206798"/>
            <a:chExt cx="1793226" cy="2317813"/>
          </a:xfrm>
          <a:effectLst>
            <a:outerShdw dist="12700" dir="13800000" sy="23000" kx="-1200000" algn="bl" rotWithShape="0">
              <a:prstClr val="black">
                <a:alpha val="20000"/>
              </a:prstClr>
            </a:outerShdw>
          </a:effectLst>
        </p:grpSpPr>
        <p:sp>
          <p:nvSpPr>
            <p:cNvPr id="222" name="Rectangle 49">
              <a:extLst>
                <a:ext uri="{FF2B5EF4-FFF2-40B4-BE49-F238E27FC236}">
                  <a16:creationId xmlns:a16="http://schemas.microsoft.com/office/drawing/2014/main" id="{C9112D4F-A6BF-4E46-8CC8-50C5E41B32FA}"/>
                </a:ext>
              </a:extLst>
            </p:cNvPr>
            <p:cNvSpPr/>
            <p:nvPr/>
          </p:nvSpPr>
          <p:spPr>
            <a:xfrm rot="153132" flipV="1">
              <a:off x="8391248" y="1772011"/>
              <a:ext cx="76200" cy="1752600"/>
            </a:xfrm>
            <a:custGeom>
              <a:avLst/>
              <a:gdLst/>
              <a:ahLst/>
              <a:cxnLst/>
              <a:rect l="l" t="t" r="r" b="b"/>
              <a:pathLst>
                <a:path w="304800" h="3352800">
                  <a:moveTo>
                    <a:pt x="152400" y="0"/>
                  </a:moveTo>
                  <a:lnTo>
                    <a:pt x="304800" y="838200"/>
                  </a:lnTo>
                  <a:lnTo>
                    <a:pt x="304800" y="3352800"/>
                  </a:lnTo>
                  <a:lnTo>
                    <a:pt x="0" y="3352800"/>
                  </a:lnTo>
                  <a:lnTo>
                    <a:pt x="0" y="838200"/>
                  </a:lnTo>
                  <a:close/>
                </a:path>
              </a:pathLst>
            </a:custGeom>
            <a:gradFill flip="none" rotWithShape="1">
              <a:gsLst>
                <a:gs pos="833">
                  <a:sysClr val="windowText" lastClr="000000">
                    <a:lumMod val="65000"/>
                    <a:lumOff val="35000"/>
                  </a:sysClr>
                </a:gs>
                <a:gs pos="49000">
                  <a:sysClr val="window" lastClr="FFFFFF"/>
                </a:gs>
                <a:gs pos="100000">
                  <a:sysClr val="windowText" lastClr="000000">
                    <a:lumMod val="75000"/>
                    <a:lumOff val="25000"/>
                  </a:sysClr>
                </a:gs>
              </a:gsLst>
              <a:lin ang="10800000" scaled="0"/>
              <a:tileRect/>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223" name="Group 243">
              <a:extLst>
                <a:ext uri="{FF2B5EF4-FFF2-40B4-BE49-F238E27FC236}">
                  <a16:creationId xmlns:a16="http://schemas.microsoft.com/office/drawing/2014/main" id="{7F252E44-2F88-4A49-BA01-895AA1E4CEFF}"/>
                </a:ext>
              </a:extLst>
            </p:cNvPr>
            <p:cNvGrpSpPr/>
            <p:nvPr/>
          </p:nvGrpSpPr>
          <p:grpSpPr>
            <a:xfrm>
              <a:off x="7655051" y="1206798"/>
              <a:ext cx="1793226" cy="728583"/>
              <a:chOff x="579109" y="2971805"/>
              <a:chExt cx="3835709" cy="1558438"/>
            </a:xfrm>
            <a:effectLst>
              <a:outerShdw blurRad="63500" sx="102000" sy="102000" algn="ctr" rotWithShape="0">
                <a:prstClr val="black">
                  <a:alpha val="40000"/>
                </a:prstClr>
              </a:outerShdw>
            </a:effectLst>
          </p:grpSpPr>
          <p:sp>
            <p:nvSpPr>
              <p:cNvPr id="224" name="Oval 223">
                <a:extLst>
                  <a:ext uri="{FF2B5EF4-FFF2-40B4-BE49-F238E27FC236}">
                    <a16:creationId xmlns:a16="http://schemas.microsoft.com/office/drawing/2014/main" id="{517F53CD-F2D2-43E1-B401-476AFFE5B1C1}"/>
                  </a:ext>
                </a:extLst>
              </p:cNvPr>
              <p:cNvSpPr/>
              <p:nvPr/>
            </p:nvSpPr>
            <p:spPr>
              <a:xfrm>
                <a:off x="1253679" y="2971805"/>
                <a:ext cx="2375808" cy="1558438"/>
              </a:xfrm>
              <a:prstGeom prst="ellipse">
                <a:avLst/>
              </a:prstGeom>
              <a:gradFill>
                <a:gsLst>
                  <a:gs pos="0">
                    <a:srgbClr val="00B050"/>
                  </a:gs>
                  <a:gs pos="100000">
                    <a:srgbClr val="007A37"/>
                  </a:gs>
                </a:gsLst>
                <a:path path="circle">
                  <a:fillToRect l="50000" t="50000" r="50000" b="50000"/>
                </a:path>
              </a:gradFill>
              <a:ln w="12700" cap="flat" cmpd="sng" algn="ctr">
                <a:noFill/>
                <a:prstDash val="solid"/>
                <a:miter lim="800000"/>
              </a:ln>
              <a:effectLst>
                <a:innerShdw blurRad="317500">
                  <a:prstClr val="black"/>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25" name="Oval 224">
                <a:extLst>
                  <a:ext uri="{FF2B5EF4-FFF2-40B4-BE49-F238E27FC236}">
                    <a16:creationId xmlns:a16="http://schemas.microsoft.com/office/drawing/2014/main" id="{B5D9B3C2-77C0-4D71-AC09-C5F10E802AAB}"/>
                  </a:ext>
                </a:extLst>
              </p:cNvPr>
              <p:cNvSpPr/>
              <p:nvPr/>
            </p:nvSpPr>
            <p:spPr>
              <a:xfrm>
                <a:off x="579109" y="3133712"/>
                <a:ext cx="3835709" cy="1219200"/>
              </a:xfrm>
              <a:prstGeom prst="ellipse">
                <a:avLst/>
              </a:prstGeom>
              <a:gradFill flip="none" rotWithShape="1">
                <a:gsLst>
                  <a:gs pos="0">
                    <a:sysClr val="window" lastClr="FFFFFF">
                      <a:alpha val="94000"/>
                    </a:sysClr>
                  </a:gs>
                  <a:gs pos="86000">
                    <a:sysClr val="window" lastClr="FFFFFF">
                      <a:alpha val="0"/>
                    </a:sysClr>
                  </a:gs>
                </a:gsLst>
                <a:lin ang="5400000" scaled="1"/>
                <a:tileRect/>
              </a:gradFill>
              <a:ln w="12700" cap="flat" cmpd="sng" algn="ctr">
                <a:noFill/>
                <a:prstDash val="solid"/>
                <a:miter lim="800000"/>
              </a:ln>
              <a:effectLst/>
              <a:scene3d>
                <a:camera prst="orthographicFront">
                  <a:rot lat="0" lon="0" rev="0"/>
                </a:camera>
                <a:lightRig rig="chilly" dir="t">
                  <a:rot lat="0" lon="0" rev="18480000"/>
                </a:lightRig>
              </a:scene3d>
              <a:sp3d prstMaterial="clear">
                <a:bevelT h="63500"/>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prstClr val="white"/>
                    </a:solidFill>
                    <a:effectLst/>
                    <a:uLnTx/>
                    <a:uFillTx/>
                    <a:latin typeface="Calibri" panose="020F0502020204030204"/>
                    <a:ea typeface="+mn-ea"/>
                    <a:cs typeface="+mn-cs"/>
                  </a:rPr>
                  <a:t>Roswell</a:t>
                </a:r>
              </a:p>
            </p:txBody>
          </p:sp>
        </p:grpSp>
      </p:grpSp>
      <p:grpSp>
        <p:nvGrpSpPr>
          <p:cNvPr id="226" name="Group 241">
            <a:extLst>
              <a:ext uri="{FF2B5EF4-FFF2-40B4-BE49-F238E27FC236}">
                <a16:creationId xmlns:a16="http://schemas.microsoft.com/office/drawing/2014/main" id="{5C8B9997-BC75-470A-A651-A39DA1B45F41}"/>
              </a:ext>
            </a:extLst>
          </p:cNvPr>
          <p:cNvGrpSpPr/>
          <p:nvPr/>
        </p:nvGrpSpPr>
        <p:grpSpPr>
          <a:xfrm rot="1528273">
            <a:off x="6234717" y="4451141"/>
            <a:ext cx="640691" cy="903237"/>
            <a:chOff x="7655051" y="1206798"/>
            <a:chExt cx="1644084" cy="2317813"/>
          </a:xfrm>
          <a:effectLst>
            <a:outerShdw dist="12700" dir="13800000" sy="23000" kx="-1200000" algn="bl" rotWithShape="0">
              <a:prstClr val="black">
                <a:alpha val="20000"/>
              </a:prstClr>
            </a:outerShdw>
          </a:effectLst>
        </p:grpSpPr>
        <p:sp>
          <p:nvSpPr>
            <p:cNvPr id="227" name="Rectangle 49">
              <a:extLst>
                <a:ext uri="{FF2B5EF4-FFF2-40B4-BE49-F238E27FC236}">
                  <a16:creationId xmlns:a16="http://schemas.microsoft.com/office/drawing/2014/main" id="{BD4FF81C-B47F-4281-95CF-8460EE05814C}"/>
                </a:ext>
              </a:extLst>
            </p:cNvPr>
            <p:cNvSpPr/>
            <p:nvPr/>
          </p:nvSpPr>
          <p:spPr>
            <a:xfrm rot="153132" flipV="1">
              <a:off x="8391248" y="1772011"/>
              <a:ext cx="76200" cy="1752600"/>
            </a:xfrm>
            <a:custGeom>
              <a:avLst/>
              <a:gdLst/>
              <a:ahLst/>
              <a:cxnLst/>
              <a:rect l="l" t="t" r="r" b="b"/>
              <a:pathLst>
                <a:path w="304800" h="3352800">
                  <a:moveTo>
                    <a:pt x="152400" y="0"/>
                  </a:moveTo>
                  <a:lnTo>
                    <a:pt x="304800" y="838200"/>
                  </a:lnTo>
                  <a:lnTo>
                    <a:pt x="304800" y="3352800"/>
                  </a:lnTo>
                  <a:lnTo>
                    <a:pt x="0" y="3352800"/>
                  </a:lnTo>
                  <a:lnTo>
                    <a:pt x="0" y="838200"/>
                  </a:lnTo>
                  <a:close/>
                </a:path>
              </a:pathLst>
            </a:custGeom>
            <a:gradFill flip="none" rotWithShape="1">
              <a:gsLst>
                <a:gs pos="833">
                  <a:sysClr val="windowText" lastClr="000000">
                    <a:lumMod val="65000"/>
                    <a:lumOff val="35000"/>
                  </a:sysClr>
                </a:gs>
                <a:gs pos="49000">
                  <a:sysClr val="window" lastClr="FFFFFF"/>
                </a:gs>
                <a:gs pos="100000">
                  <a:sysClr val="windowText" lastClr="000000">
                    <a:lumMod val="75000"/>
                    <a:lumOff val="25000"/>
                  </a:sysClr>
                </a:gs>
              </a:gsLst>
              <a:lin ang="10800000" scaled="0"/>
              <a:tileRect/>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228" name="Group 243">
              <a:extLst>
                <a:ext uri="{FF2B5EF4-FFF2-40B4-BE49-F238E27FC236}">
                  <a16:creationId xmlns:a16="http://schemas.microsoft.com/office/drawing/2014/main" id="{420D6571-D460-4609-A4C8-DE370550E850}"/>
                </a:ext>
              </a:extLst>
            </p:cNvPr>
            <p:cNvGrpSpPr/>
            <p:nvPr/>
          </p:nvGrpSpPr>
          <p:grpSpPr>
            <a:xfrm>
              <a:off x="7655051" y="1206798"/>
              <a:ext cx="1644084" cy="728583"/>
              <a:chOff x="579110" y="2971805"/>
              <a:chExt cx="3516694" cy="1558438"/>
            </a:xfrm>
            <a:effectLst>
              <a:outerShdw blurRad="63500" sx="102000" sy="102000" algn="ctr" rotWithShape="0">
                <a:prstClr val="black">
                  <a:alpha val="40000"/>
                </a:prstClr>
              </a:outerShdw>
            </a:effectLst>
          </p:grpSpPr>
          <p:sp>
            <p:nvSpPr>
              <p:cNvPr id="229" name="Oval 228">
                <a:extLst>
                  <a:ext uri="{FF2B5EF4-FFF2-40B4-BE49-F238E27FC236}">
                    <a16:creationId xmlns:a16="http://schemas.microsoft.com/office/drawing/2014/main" id="{48F47D64-C642-4DA7-BB12-429B317B3D6A}"/>
                  </a:ext>
                </a:extLst>
              </p:cNvPr>
              <p:cNvSpPr/>
              <p:nvPr/>
            </p:nvSpPr>
            <p:spPr>
              <a:xfrm>
                <a:off x="1253679" y="2971805"/>
                <a:ext cx="2375808" cy="1558438"/>
              </a:xfrm>
              <a:prstGeom prst="ellipse">
                <a:avLst/>
              </a:prstGeom>
              <a:gradFill>
                <a:gsLst>
                  <a:gs pos="0">
                    <a:srgbClr val="00B050"/>
                  </a:gs>
                  <a:gs pos="100000">
                    <a:srgbClr val="007A37"/>
                  </a:gs>
                </a:gsLst>
                <a:path path="circle">
                  <a:fillToRect l="50000" t="50000" r="50000" b="50000"/>
                </a:path>
              </a:gradFill>
              <a:ln w="12700" cap="flat" cmpd="sng" algn="ctr">
                <a:noFill/>
                <a:prstDash val="solid"/>
                <a:miter lim="800000"/>
              </a:ln>
              <a:effectLst>
                <a:innerShdw blurRad="317500">
                  <a:prstClr val="black"/>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30" name="Oval 229">
                <a:extLst>
                  <a:ext uri="{FF2B5EF4-FFF2-40B4-BE49-F238E27FC236}">
                    <a16:creationId xmlns:a16="http://schemas.microsoft.com/office/drawing/2014/main" id="{C92A3772-B478-4A9A-BE52-CC9AC1E0EB08}"/>
                  </a:ext>
                </a:extLst>
              </p:cNvPr>
              <p:cNvSpPr/>
              <p:nvPr/>
            </p:nvSpPr>
            <p:spPr>
              <a:xfrm>
                <a:off x="579110" y="3133712"/>
                <a:ext cx="3516694" cy="1219200"/>
              </a:xfrm>
              <a:prstGeom prst="ellipse">
                <a:avLst/>
              </a:prstGeom>
              <a:gradFill flip="none" rotWithShape="1">
                <a:gsLst>
                  <a:gs pos="0">
                    <a:sysClr val="window" lastClr="FFFFFF">
                      <a:alpha val="94000"/>
                    </a:sysClr>
                  </a:gs>
                  <a:gs pos="86000">
                    <a:sysClr val="window" lastClr="FFFFFF">
                      <a:alpha val="0"/>
                    </a:sysClr>
                  </a:gs>
                </a:gsLst>
                <a:lin ang="5400000" scaled="1"/>
                <a:tileRect/>
              </a:gradFill>
              <a:ln w="12700" cap="flat" cmpd="sng" algn="ctr">
                <a:noFill/>
                <a:prstDash val="solid"/>
                <a:miter lim="800000"/>
              </a:ln>
              <a:effectLst/>
              <a:scene3d>
                <a:camera prst="orthographicFront">
                  <a:rot lat="0" lon="0" rev="0"/>
                </a:camera>
                <a:lightRig rig="chilly" dir="t">
                  <a:rot lat="0" lon="0" rev="18480000"/>
                </a:lightRig>
              </a:scene3d>
              <a:sp3d prstMaterial="clear">
                <a:bevelT h="63500"/>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prstClr val="white"/>
                    </a:solidFill>
                    <a:effectLst/>
                    <a:uLnTx/>
                    <a:uFillTx/>
                    <a:latin typeface="Calibri" panose="020F0502020204030204"/>
                    <a:ea typeface="+mn-ea"/>
                    <a:cs typeface="+mn-cs"/>
                  </a:rPr>
                  <a:t>Atlanta</a:t>
                </a:r>
              </a:p>
            </p:txBody>
          </p:sp>
        </p:grpSp>
      </p:grpSp>
      <p:grpSp>
        <p:nvGrpSpPr>
          <p:cNvPr id="241" name="Group 241">
            <a:extLst>
              <a:ext uri="{FF2B5EF4-FFF2-40B4-BE49-F238E27FC236}">
                <a16:creationId xmlns:a16="http://schemas.microsoft.com/office/drawing/2014/main" id="{10D5906C-7107-4741-9209-F509649AB33A}"/>
              </a:ext>
            </a:extLst>
          </p:cNvPr>
          <p:cNvGrpSpPr/>
          <p:nvPr/>
        </p:nvGrpSpPr>
        <p:grpSpPr>
          <a:xfrm rot="20277869">
            <a:off x="6174985" y="2988489"/>
            <a:ext cx="807546" cy="903237"/>
            <a:chOff x="7441578" y="1206798"/>
            <a:chExt cx="2072253" cy="2317813"/>
          </a:xfrm>
          <a:effectLst>
            <a:outerShdw dist="12700" dir="13800000" sy="23000" kx="-1200000" algn="bl" rotWithShape="0">
              <a:prstClr val="black">
                <a:alpha val="20000"/>
              </a:prstClr>
            </a:outerShdw>
          </a:effectLst>
        </p:grpSpPr>
        <p:sp>
          <p:nvSpPr>
            <p:cNvPr id="242" name="Rectangle 49">
              <a:extLst>
                <a:ext uri="{FF2B5EF4-FFF2-40B4-BE49-F238E27FC236}">
                  <a16:creationId xmlns:a16="http://schemas.microsoft.com/office/drawing/2014/main" id="{386D78D7-4690-4D30-AF5E-E61F8215B906}"/>
                </a:ext>
              </a:extLst>
            </p:cNvPr>
            <p:cNvSpPr/>
            <p:nvPr/>
          </p:nvSpPr>
          <p:spPr>
            <a:xfrm rot="153132" flipV="1">
              <a:off x="8391248" y="1772011"/>
              <a:ext cx="76200" cy="1752600"/>
            </a:xfrm>
            <a:custGeom>
              <a:avLst/>
              <a:gdLst/>
              <a:ahLst/>
              <a:cxnLst/>
              <a:rect l="l" t="t" r="r" b="b"/>
              <a:pathLst>
                <a:path w="304800" h="3352800">
                  <a:moveTo>
                    <a:pt x="152400" y="0"/>
                  </a:moveTo>
                  <a:lnTo>
                    <a:pt x="304800" y="838200"/>
                  </a:lnTo>
                  <a:lnTo>
                    <a:pt x="304800" y="3352800"/>
                  </a:lnTo>
                  <a:lnTo>
                    <a:pt x="0" y="3352800"/>
                  </a:lnTo>
                  <a:lnTo>
                    <a:pt x="0" y="838200"/>
                  </a:lnTo>
                  <a:close/>
                </a:path>
              </a:pathLst>
            </a:custGeom>
            <a:gradFill flip="none" rotWithShape="1">
              <a:gsLst>
                <a:gs pos="833">
                  <a:sysClr val="windowText" lastClr="000000">
                    <a:lumMod val="65000"/>
                    <a:lumOff val="35000"/>
                  </a:sysClr>
                </a:gs>
                <a:gs pos="49000">
                  <a:sysClr val="window" lastClr="FFFFFF"/>
                </a:gs>
                <a:gs pos="100000">
                  <a:sysClr val="windowText" lastClr="000000">
                    <a:lumMod val="75000"/>
                    <a:lumOff val="25000"/>
                  </a:sysClr>
                </a:gs>
              </a:gsLst>
              <a:lin ang="10800000" scaled="0"/>
              <a:tileRect/>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243" name="Group 243">
              <a:extLst>
                <a:ext uri="{FF2B5EF4-FFF2-40B4-BE49-F238E27FC236}">
                  <a16:creationId xmlns:a16="http://schemas.microsoft.com/office/drawing/2014/main" id="{3325C160-2BAF-421C-A812-75CA977993C8}"/>
                </a:ext>
              </a:extLst>
            </p:cNvPr>
            <p:cNvGrpSpPr/>
            <p:nvPr/>
          </p:nvGrpSpPr>
          <p:grpSpPr>
            <a:xfrm>
              <a:off x="7441578" y="1206798"/>
              <a:ext cx="2072253" cy="728583"/>
              <a:chOff x="122492" y="2971805"/>
              <a:chExt cx="4432546" cy="1558438"/>
            </a:xfrm>
            <a:effectLst>
              <a:outerShdw blurRad="63500" sx="102000" sy="102000" algn="ctr" rotWithShape="0">
                <a:prstClr val="black">
                  <a:alpha val="40000"/>
                </a:prstClr>
              </a:outerShdw>
            </a:effectLst>
          </p:grpSpPr>
          <p:sp>
            <p:nvSpPr>
              <p:cNvPr id="244" name="Oval 243">
                <a:extLst>
                  <a:ext uri="{FF2B5EF4-FFF2-40B4-BE49-F238E27FC236}">
                    <a16:creationId xmlns:a16="http://schemas.microsoft.com/office/drawing/2014/main" id="{DB9908F0-FE71-41BC-A71C-0C445CD9C2DB}"/>
                  </a:ext>
                </a:extLst>
              </p:cNvPr>
              <p:cNvSpPr/>
              <p:nvPr/>
            </p:nvSpPr>
            <p:spPr>
              <a:xfrm>
                <a:off x="1253679" y="2971805"/>
                <a:ext cx="2375808" cy="1558438"/>
              </a:xfrm>
              <a:prstGeom prst="ellipse">
                <a:avLst/>
              </a:prstGeom>
              <a:gradFill>
                <a:gsLst>
                  <a:gs pos="0">
                    <a:srgbClr val="00B050"/>
                  </a:gs>
                  <a:gs pos="100000">
                    <a:srgbClr val="007A37"/>
                  </a:gs>
                </a:gsLst>
                <a:path path="circle">
                  <a:fillToRect l="50000" t="50000" r="50000" b="50000"/>
                </a:path>
              </a:gradFill>
              <a:ln w="12700" cap="flat" cmpd="sng" algn="ctr">
                <a:noFill/>
                <a:prstDash val="solid"/>
                <a:miter lim="800000"/>
              </a:ln>
              <a:effectLst>
                <a:innerShdw blurRad="317500">
                  <a:prstClr val="black"/>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45" name="Oval 244">
                <a:extLst>
                  <a:ext uri="{FF2B5EF4-FFF2-40B4-BE49-F238E27FC236}">
                    <a16:creationId xmlns:a16="http://schemas.microsoft.com/office/drawing/2014/main" id="{6837B99E-93AF-4935-9FC3-7FDDD97B929B}"/>
                  </a:ext>
                </a:extLst>
              </p:cNvPr>
              <p:cNvSpPr/>
              <p:nvPr/>
            </p:nvSpPr>
            <p:spPr>
              <a:xfrm>
                <a:off x="122492" y="3142555"/>
                <a:ext cx="4432546" cy="1219200"/>
              </a:xfrm>
              <a:prstGeom prst="ellipse">
                <a:avLst/>
              </a:prstGeom>
              <a:gradFill flip="none" rotWithShape="1">
                <a:gsLst>
                  <a:gs pos="0">
                    <a:sysClr val="window" lastClr="FFFFFF">
                      <a:alpha val="94000"/>
                    </a:sysClr>
                  </a:gs>
                  <a:gs pos="86000">
                    <a:sysClr val="window" lastClr="FFFFFF">
                      <a:alpha val="0"/>
                    </a:sysClr>
                  </a:gs>
                </a:gsLst>
                <a:lin ang="5400000" scaled="1"/>
                <a:tileRect/>
              </a:gradFill>
              <a:ln w="12700" cap="flat" cmpd="sng" algn="ctr">
                <a:noFill/>
                <a:prstDash val="solid"/>
                <a:miter lim="800000"/>
              </a:ln>
              <a:effectLst/>
              <a:scene3d>
                <a:camera prst="orthographicFront">
                  <a:rot lat="0" lon="0" rev="0"/>
                </a:camera>
                <a:lightRig rig="chilly" dir="t">
                  <a:rot lat="0" lon="0" rev="18480000"/>
                </a:lightRig>
              </a:scene3d>
              <a:sp3d prstMaterial="clear">
                <a:bevelT h="63500"/>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prstClr val="white"/>
                    </a:solidFill>
                    <a:effectLst/>
                    <a:uLnTx/>
                    <a:uFillTx/>
                    <a:latin typeface="Calibri" panose="020F0502020204030204"/>
                    <a:ea typeface="+mn-ea"/>
                    <a:cs typeface="+mn-cs"/>
                  </a:rPr>
                  <a:t>Pittsburgh</a:t>
                </a:r>
              </a:p>
            </p:txBody>
          </p:sp>
        </p:grpSp>
      </p:grpSp>
      <p:grpSp>
        <p:nvGrpSpPr>
          <p:cNvPr id="246" name="Group 241">
            <a:extLst>
              <a:ext uri="{FF2B5EF4-FFF2-40B4-BE49-F238E27FC236}">
                <a16:creationId xmlns:a16="http://schemas.microsoft.com/office/drawing/2014/main" id="{F12140F7-4307-44CB-B04B-CE45DCB4FCAB}"/>
              </a:ext>
            </a:extLst>
          </p:cNvPr>
          <p:cNvGrpSpPr/>
          <p:nvPr/>
        </p:nvGrpSpPr>
        <p:grpSpPr>
          <a:xfrm rot="20277869">
            <a:off x="6575279" y="3061524"/>
            <a:ext cx="959922" cy="903237"/>
            <a:chOff x="7331571" y="1206798"/>
            <a:chExt cx="2463266" cy="2317813"/>
          </a:xfrm>
          <a:effectLst>
            <a:outerShdw dist="12700" dir="13800000" sy="23000" kx="-1200000" algn="bl" rotWithShape="0">
              <a:prstClr val="black">
                <a:alpha val="20000"/>
              </a:prstClr>
            </a:outerShdw>
          </a:effectLst>
        </p:grpSpPr>
        <p:sp>
          <p:nvSpPr>
            <p:cNvPr id="247" name="Rectangle 49">
              <a:extLst>
                <a:ext uri="{FF2B5EF4-FFF2-40B4-BE49-F238E27FC236}">
                  <a16:creationId xmlns:a16="http://schemas.microsoft.com/office/drawing/2014/main" id="{DF5D1C00-1694-4E53-A75E-E70B0C5BC202}"/>
                </a:ext>
              </a:extLst>
            </p:cNvPr>
            <p:cNvSpPr/>
            <p:nvPr/>
          </p:nvSpPr>
          <p:spPr>
            <a:xfrm rot="153132" flipV="1">
              <a:off x="8391248" y="1772011"/>
              <a:ext cx="76200" cy="1752600"/>
            </a:xfrm>
            <a:custGeom>
              <a:avLst/>
              <a:gdLst/>
              <a:ahLst/>
              <a:cxnLst/>
              <a:rect l="l" t="t" r="r" b="b"/>
              <a:pathLst>
                <a:path w="304800" h="3352800">
                  <a:moveTo>
                    <a:pt x="152400" y="0"/>
                  </a:moveTo>
                  <a:lnTo>
                    <a:pt x="304800" y="838200"/>
                  </a:lnTo>
                  <a:lnTo>
                    <a:pt x="304800" y="3352800"/>
                  </a:lnTo>
                  <a:lnTo>
                    <a:pt x="0" y="3352800"/>
                  </a:lnTo>
                  <a:lnTo>
                    <a:pt x="0" y="838200"/>
                  </a:lnTo>
                  <a:close/>
                </a:path>
              </a:pathLst>
            </a:custGeom>
            <a:gradFill flip="none" rotWithShape="1">
              <a:gsLst>
                <a:gs pos="833">
                  <a:sysClr val="windowText" lastClr="000000">
                    <a:lumMod val="65000"/>
                    <a:lumOff val="35000"/>
                  </a:sysClr>
                </a:gs>
                <a:gs pos="49000">
                  <a:sysClr val="window" lastClr="FFFFFF"/>
                </a:gs>
                <a:gs pos="100000">
                  <a:sysClr val="windowText" lastClr="000000">
                    <a:lumMod val="75000"/>
                    <a:lumOff val="25000"/>
                  </a:sysClr>
                </a:gs>
              </a:gsLst>
              <a:lin ang="10800000" scaled="0"/>
              <a:tileRect/>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248" name="Group 243">
              <a:extLst>
                <a:ext uri="{FF2B5EF4-FFF2-40B4-BE49-F238E27FC236}">
                  <a16:creationId xmlns:a16="http://schemas.microsoft.com/office/drawing/2014/main" id="{9A924DA1-E3BB-4113-AFEC-6965DBFB1573}"/>
                </a:ext>
              </a:extLst>
            </p:cNvPr>
            <p:cNvGrpSpPr/>
            <p:nvPr/>
          </p:nvGrpSpPr>
          <p:grpSpPr>
            <a:xfrm>
              <a:off x="7331571" y="1206798"/>
              <a:ext cx="2463266" cy="728583"/>
              <a:chOff x="-112813" y="2971805"/>
              <a:chExt cx="5268924" cy="1558438"/>
            </a:xfrm>
            <a:effectLst>
              <a:outerShdw blurRad="63500" sx="102000" sy="102000" algn="ctr" rotWithShape="0">
                <a:prstClr val="black">
                  <a:alpha val="40000"/>
                </a:prstClr>
              </a:outerShdw>
            </a:effectLst>
          </p:grpSpPr>
          <p:sp>
            <p:nvSpPr>
              <p:cNvPr id="249" name="Oval 248">
                <a:extLst>
                  <a:ext uri="{FF2B5EF4-FFF2-40B4-BE49-F238E27FC236}">
                    <a16:creationId xmlns:a16="http://schemas.microsoft.com/office/drawing/2014/main" id="{04E2E583-9B99-4FC6-9B90-5EE5066E8365}"/>
                  </a:ext>
                </a:extLst>
              </p:cNvPr>
              <p:cNvSpPr/>
              <p:nvPr/>
            </p:nvSpPr>
            <p:spPr>
              <a:xfrm>
                <a:off x="1253679" y="2971805"/>
                <a:ext cx="2375808" cy="1558438"/>
              </a:xfrm>
              <a:prstGeom prst="ellipse">
                <a:avLst/>
              </a:prstGeom>
              <a:gradFill>
                <a:gsLst>
                  <a:gs pos="0">
                    <a:srgbClr val="00B050"/>
                  </a:gs>
                  <a:gs pos="100000">
                    <a:srgbClr val="007A37"/>
                  </a:gs>
                </a:gsLst>
                <a:path path="circle">
                  <a:fillToRect l="50000" t="50000" r="50000" b="50000"/>
                </a:path>
              </a:gradFill>
              <a:ln w="12700" cap="flat" cmpd="sng" algn="ctr">
                <a:noFill/>
                <a:prstDash val="solid"/>
                <a:miter lim="800000"/>
              </a:ln>
              <a:effectLst>
                <a:innerShdw blurRad="317500">
                  <a:prstClr val="black"/>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50" name="Oval 249">
                <a:extLst>
                  <a:ext uri="{FF2B5EF4-FFF2-40B4-BE49-F238E27FC236}">
                    <a16:creationId xmlns:a16="http://schemas.microsoft.com/office/drawing/2014/main" id="{E418520D-9387-464E-B540-4E770106E9CA}"/>
                  </a:ext>
                </a:extLst>
              </p:cNvPr>
              <p:cNvSpPr/>
              <p:nvPr/>
            </p:nvSpPr>
            <p:spPr>
              <a:xfrm>
                <a:off x="-112813" y="3111592"/>
                <a:ext cx="5268924" cy="1219200"/>
              </a:xfrm>
              <a:prstGeom prst="ellipse">
                <a:avLst/>
              </a:prstGeom>
              <a:gradFill flip="none" rotWithShape="1">
                <a:gsLst>
                  <a:gs pos="0">
                    <a:sysClr val="window" lastClr="FFFFFF">
                      <a:alpha val="94000"/>
                    </a:sysClr>
                  </a:gs>
                  <a:gs pos="86000">
                    <a:sysClr val="window" lastClr="FFFFFF">
                      <a:alpha val="0"/>
                    </a:sysClr>
                  </a:gs>
                </a:gsLst>
                <a:lin ang="5400000" scaled="1"/>
                <a:tileRect/>
              </a:gradFill>
              <a:ln w="12700" cap="flat" cmpd="sng" algn="ctr">
                <a:noFill/>
                <a:prstDash val="solid"/>
                <a:miter lim="800000"/>
              </a:ln>
              <a:effectLst/>
              <a:scene3d>
                <a:camera prst="orthographicFront">
                  <a:rot lat="0" lon="0" rev="0"/>
                </a:camera>
                <a:lightRig rig="chilly" dir="t">
                  <a:rot lat="0" lon="0" rev="18480000"/>
                </a:lightRig>
              </a:scene3d>
              <a:sp3d prstMaterial="clear">
                <a:bevelT h="63500"/>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prstClr val="white"/>
                    </a:solidFill>
                    <a:effectLst/>
                    <a:uLnTx/>
                    <a:uFillTx/>
                    <a:latin typeface="Calibri" panose="020F0502020204030204"/>
                    <a:ea typeface="+mn-ea"/>
                    <a:cs typeface="+mn-cs"/>
                  </a:rPr>
                  <a:t>Philadelphia</a:t>
                </a:r>
              </a:p>
            </p:txBody>
          </p:sp>
        </p:grpSp>
      </p:grpSp>
      <p:pic>
        <p:nvPicPr>
          <p:cNvPr id="2" name="Picture 1">
            <a:extLst>
              <a:ext uri="{FF2B5EF4-FFF2-40B4-BE49-F238E27FC236}">
                <a16:creationId xmlns:a16="http://schemas.microsoft.com/office/drawing/2014/main" id="{FF3A5E44-967C-461E-A83F-B063A0931D84}"/>
              </a:ext>
            </a:extLst>
          </p:cNvPr>
          <p:cNvPicPr>
            <a:picLocks noChangeAspect="1"/>
          </p:cNvPicPr>
          <p:nvPr/>
        </p:nvPicPr>
        <p:blipFill>
          <a:blip r:embed="rId3"/>
          <a:stretch>
            <a:fillRect/>
          </a:stretch>
        </p:blipFill>
        <p:spPr>
          <a:xfrm>
            <a:off x="806183" y="1525802"/>
            <a:ext cx="7499617" cy="5169145"/>
          </a:xfrm>
          <a:prstGeom prst="rect">
            <a:avLst/>
          </a:prstGeom>
        </p:spPr>
      </p:pic>
    </p:spTree>
    <p:extLst>
      <p:ext uri="{BB962C8B-B14F-4D97-AF65-F5344CB8AC3E}">
        <p14:creationId xmlns:p14="http://schemas.microsoft.com/office/powerpoint/2010/main" val="1497648524"/>
      </p:ext>
    </p:extLst>
  </p:cSld>
  <p:clrMapOvr>
    <a:masterClrMapping/>
  </p:clrMapOvr>
  <p:transition>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A1EA37-50BE-4596-B48A-BD4B649288C9}"/>
              </a:ext>
            </a:extLst>
          </p:cNvPr>
          <p:cNvSpPr txBox="1">
            <a:spLocks noChangeArrowheads="1"/>
          </p:cNvSpPr>
          <p:nvPr/>
        </p:nvSpPr>
        <p:spPr bwMode="auto">
          <a:xfrm>
            <a:off x="304800" y="421822"/>
            <a:ext cx="62484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pitchFamily="34" charset="0"/>
              </a:defRPr>
            </a:lvl2pPr>
            <a:lvl3pPr algn="l" rtl="0" eaLnBrk="0" fontAlgn="base" hangingPunct="0">
              <a:spcBef>
                <a:spcPct val="0"/>
              </a:spcBef>
              <a:spcAft>
                <a:spcPct val="0"/>
              </a:spcAft>
              <a:defRPr sz="4000" b="1">
                <a:solidFill>
                  <a:schemeClr val="tx2"/>
                </a:solidFill>
                <a:latin typeface="Arial" pitchFamily="34" charset="0"/>
              </a:defRPr>
            </a:lvl3pPr>
            <a:lvl4pPr algn="l" rtl="0" eaLnBrk="0" fontAlgn="base" hangingPunct="0">
              <a:spcBef>
                <a:spcPct val="0"/>
              </a:spcBef>
              <a:spcAft>
                <a:spcPct val="0"/>
              </a:spcAft>
              <a:defRPr sz="4000" b="1">
                <a:solidFill>
                  <a:schemeClr val="tx2"/>
                </a:solidFill>
                <a:latin typeface="Arial" pitchFamily="34" charset="0"/>
              </a:defRPr>
            </a:lvl4pPr>
            <a:lvl5pPr algn="l" rtl="0" eaLnBrk="0" fontAlgn="base" hangingPunct="0">
              <a:spcBef>
                <a:spcPct val="0"/>
              </a:spcBef>
              <a:spcAft>
                <a:spcPct val="0"/>
              </a:spcAft>
              <a:defRPr sz="4000" b="1">
                <a:solidFill>
                  <a:schemeClr val="tx2"/>
                </a:solidFill>
                <a:latin typeface="Arial" pitchFamily="34" charset="0"/>
              </a:defRPr>
            </a:lvl5pPr>
            <a:lvl6pPr marL="457200" algn="l" rtl="0" eaLnBrk="0" fontAlgn="base" hangingPunct="0">
              <a:spcBef>
                <a:spcPct val="0"/>
              </a:spcBef>
              <a:spcAft>
                <a:spcPct val="0"/>
              </a:spcAft>
              <a:defRPr sz="4000" b="1">
                <a:solidFill>
                  <a:schemeClr val="tx2"/>
                </a:solidFill>
                <a:latin typeface="Arial" pitchFamily="34" charset="0"/>
              </a:defRPr>
            </a:lvl6pPr>
            <a:lvl7pPr marL="914400" algn="l" rtl="0" eaLnBrk="0" fontAlgn="base" hangingPunct="0">
              <a:spcBef>
                <a:spcPct val="0"/>
              </a:spcBef>
              <a:spcAft>
                <a:spcPct val="0"/>
              </a:spcAft>
              <a:defRPr sz="4000" b="1">
                <a:solidFill>
                  <a:schemeClr val="tx2"/>
                </a:solidFill>
                <a:latin typeface="Arial" pitchFamily="34" charset="0"/>
              </a:defRPr>
            </a:lvl7pPr>
            <a:lvl8pPr marL="1371600" algn="l" rtl="0" eaLnBrk="0" fontAlgn="base" hangingPunct="0">
              <a:spcBef>
                <a:spcPct val="0"/>
              </a:spcBef>
              <a:spcAft>
                <a:spcPct val="0"/>
              </a:spcAft>
              <a:defRPr sz="4000" b="1">
                <a:solidFill>
                  <a:schemeClr val="tx2"/>
                </a:solidFill>
                <a:latin typeface="Arial" pitchFamily="34" charset="0"/>
              </a:defRPr>
            </a:lvl8pPr>
            <a:lvl9pPr marL="1828800" algn="l" rtl="0" eaLnBrk="0" fontAlgn="base" hangingPunct="0">
              <a:spcBef>
                <a:spcPct val="0"/>
              </a:spcBef>
              <a:spcAft>
                <a:spcPct val="0"/>
              </a:spcAft>
              <a:defRPr sz="4000" b="1">
                <a:solidFill>
                  <a:schemeClr val="tx2"/>
                </a:solidFill>
                <a:latin typeface="Arial" pitchFamily="34" charset="0"/>
              </a:defRPr>
            </a:lvl9pPr>
          </a:lstStyle>
          <a:p>
            <a:r>
              <a:rPr lang="en-US" sz="3600" kern="0" dirty="0">
                <a:latin typeface="Arial" charset="0"/>
                <a:cs typeface="Arial" charset="0"/>
              </a:rPr>
              <a:t>Building Performance Standards</a:t>
            </a:r>
          </a:p>
        </p:txBody>
      </p:sp>
      <p:pic>
        <p:nvPicPr>
          <p:cNvPr id="5" name="Picture 4" descr="A map of the united states&#10;&#10;AI-generated content may be incorrect.">
            <a:extLst>
              <a:ext uri="{FF2B5EF4-FFF2-40B4-BE49-F238E27FC236}">
                <a16:creationId xmlns:a16="http://schemas.microsoft.com/office/drawing/2014/main" id="{2A436CAB-51F9-42D3-7483-C27E60C6D9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7003" y="1600200"/>
            <a:ext cx="6729993" cy="4715150"/>
          </a:xfrm>
          <a:prstGeom prst="rect">
            <a:avLst/>
          </a:prstGeom>
        </p:spPr>
      </p:pic>
    </p:spTree>
    <p:extLst>
      <p:ext uri="{BB962C8B-B14F-4D97-AF65-F5344CB8AC3E}">
        <p14:creationId xmlns:p14="http://schemas.microsoft.com/office/powerpoint/2010/main" val="872304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304800" y="247650"/>
            <a:ext cx="6934200" cy="990600"/>
          </a:xfrm>
        </p:spPr>
        <p:txBody>
          <a:bodyPr/>
          <a:lstStyle/>
          <a:p>
            <a:r>
              <a:rPr lang="en-US" dirty="0"/>
              <a:t>Benchmarking in ENERGY STAR</a:t>
            </a:r>
            <a:r>
              <a:rPr lang="en-US" sz="2000" baseline="100000" dirty="0"/>
              <a:t>®</a:t>
            </a:r>
            <a:r>
              <a:rPr lang="en-US" dirty="0"/>
              <a:t> Portfolio Manager</a:t>
            </a:r>
            <a:r>
              <a:rPr lang="en-US" sz="2000" baseline="100000" dirty="0"/>
              <a:t>®</a:t>
            </a:r>
          </a:p>
        </p:txBody>
      </p:sp>
      <p:pic>
        <p:nvPicPr>
          <p:cNvPr id="4" name="Picture 3">
            <a:extLst>
              <a:ext uri="{FF2B5EF4-FFF2-40B4-BE49-F238E27FC236}">
                <a16:creationId xmlns:a16="http://schemas.microsoft.com/office/drawing/2014/main" id="{880A8A07-EDAB-428B-924D-4BEC60BD24A5}"/>
              </a:ext>
            </a:extLst>
          </p:cNvPr>
          <p:cNvPicPr>
            <a:picLocks noChangeAspect="1" noChangeArrowheads="1"/>
          </p:cNvPicPr>
          <p:nvPr/>
        </p:nvPicPr>
        <p:blipFill>
          <a:blip r:embed="rId3"/>
          <a:srcRect/>
          <a:stretch>
            <a:fillRect/>
          </a:stretch>
        </p:blipFill>
        <p:spPr bwMode="auto">
          <a:xfrm>
            <a:off x="6858000" y="2743200"/>
            <a:ext cx="1524000" cy="1558325"/>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AE6A4BC3-803D-34FD-88F8-9B044AC3FCDD}"/>
              </a:ext>
            </a:extLst>
          </p:cNvPr>
          <p:cNvPicPr>
            <a:picLocks noChangeAspect="1"/>
          </p:cNvPicPr>
          <p:nvPr/>
        </p:nvPicPr>
        <p:blipFill>
          <a:blip r:embed="rId4"/>
          <a:stretch>
            <a:fillRect/>
          </a:stretch>
        </p:blipFill>
        <p:spPr>
          <a:xfrm>
            <a:off x="1676400" y="1627826"/>
            <a:ext cx="4257364" cy="4960753"/>
          </a:xfrm>
          <a:prstGeom prst="rect">
            <a:avLst/>
          </a:prstGeom>
        </p:spPr>
      </p:pic>
    </p:spTree>
  </p:cSld>
  <p:clrMapOvr>
    <a:masterClrMapping/>
  </p:clrMapOvr>
  <p:transition>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454150"/>
            <a:ext cx="7315200" cy="990600"/>
          </a:xfrm>
        </p:spPr>
        <p:txBody>
          <a:bodyPr>
            <a:noAutofit/>
          </a:bodyPr>
          <a:lstStyle/>
          <a:p>
            <a:r>
              <a:rPr lang="en-US" sz="2400" dirty="0"/>
              <a:t>The biggest little label in energy efficiency</a:t>
            </a:r>
          </a:p>
        </p:txBody>
      </p:sp>
      <p:pic>
        <p:nvPicPr>
          <p:cNvPr id="7" name="Picture 6" descr="ES_cert_lowres_rgb.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86504" y="1462966"/>
            <a:ext cx="1074174" cy="1100282"/>
          </a:xfrm>
          <a:prstGeom prst="rect">
            <a:avLst/>
          </a:prstGeom>
        </p:spPr>
      </p:pic>
      <p:sp>
        <p:nvSpPr>
          <p:cNvPr id="14" name="Title 1"/>
          <p:cNvSpPr txBox="1">
            <a:spLocks/>
          </p:cNvSpPr>
          <p:nvPr/>
        </p:nvSpPr>
        <p:spPr>
          <a:xfrm>
            <a:off x="-908879" y="5384706"/>
            <a:ext cx="4191000"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tx2"/>
                </a:solidFill>
              </a:rPr>
              <a:t>5.5 billion</a:t>
            </a:r>
          </a:p>
          <a:p>
            <a:r>
              <a:rPr lang="en-US" sz="2400" dirty="0">
                <a:solidFill>
                  <a:schemeClr val="bg1">
                    <a:lumMod val="50000"/>
                  </a:schemeClr>
                </a:solidFill>
              </a:rPr>
              <a:t>products</a:t>
            </a:r>
          </a:p>
        </p:txBody>
      </p:sp>
      <p:sp>
        <p:nvSpPr>
          <p:cNvPr id="15" name="Title 1"/>
          <p:cNvSpPr txBox="1">
            <a:spLocks/>
          </p:cNvSpPr>
          <p:nvPr/>
        </p:nvSpPr>
        <p:spPr>
          <a:xfrm>
            <a:off x="7214537" y="5397172"/>
            <a:ext cx="1618108"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tx2"/>
                </a:solidFill>
              </a:rPr>
              <a:t>1.7 million</a:t>
            </a:r>
          </a:p>
          <a:p>
            <a:r>
              <a:rPr lang="en-US" sz="2400" dirty="0">
                <a:solidFill>
                  <a:schemeClr val="bg1">
                    <a:lumMod val="50000"/>
                  </a:schemeClr>
                </a:solidFill>
              </a:rPr>
              <a:t>homes</a:t>
            </a:r>
          </a:p>
        </p:txBody>
      </p:sp>
      <p:sp>
        <p:nvSpPr>
          <p:cNvPr id="16" name="Title 1"/>
          <p:cNvSpPr txBox="1">
            <a:spLocks/>
          </p:cNvSpPr>
          <p:nvPr/>
        </p:nvSpPr>
        <p:spPr>
          <a:xfrm>
            <a:off x="2020611" y="5376590"/>
            <a:ext cx="2934864"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tx2"/>
                </a:solidFill>
              </a:rPr>
              <a:t>30,000</a:t>
            </a:r>
          </a:p>
          <a:p>
            <a:r>
              <a:rPr lang="en-US" sz="2400" dirty="0">
                <a:solidFill>
                  <a:schemeClr val="bg1">
                    <a:lumMod val="50000"/>
                  </a:schemeClr>
                </a:solidFill>
              </a:rPr>
              <a:t>buildings</a:t>
            </a:r>
          </a:p>
        </p:txBody>
      </p:sp>
      <p:sp>
        <p:nvSpPr>
          <p:cNvPr id="17" name="Title 1"/>
          <p:cNvSpPr txBox="1">
            <a:spLocks/>
          </p:cNvSpPr>
          <p:nvPr/>
        </p:nvSpPr>
        <p:spPr>
          <a:xfrm>
            <a:off x="4628154" y="5397172"/>
            <a:ext cx="2277792"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tx2"/>
                </a:solidFill>
              </a:rPr>
              <a:t>130</a:t>
            </a:r>
          </a:p>
          <a:p>
            <a:r>
              <a:rPr lang="en-US" sz="2400" dirty="0">
                <a:solidFill>
                  <a:schemeClr val="bg1">
                    <a:lumMod val="50000"/>
                  </a:schemeClr>
                </a:solidFill>
              </a:rPr>
              <a:t>industrial plants</a:t>
            </a:r>
          </a:p>
        </p:txBody>
      </p:sp>
      <p:pic>
        <p:nvPicPr>
          <p:cNvPr id="20" name="Picture 19" descr="24_SlideENERGYSTAR.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971800"/>
            <a:ext cx="9144000" cy="2004354"/>
          </a:xfrm>
          <a:prstGeom prst="rect">
            <a:avLst/>
          </a:prstGeom>
        </p:spPr>
      </p:pic>
      <p:sp>
        <p:nvSpPr>
          <p:cNvPr id="9" name="Title 2">
            <a:extLst>
              <a:ext uri="{FF2B5EF4-FFF2-40B4-BE49-F238E27FC236}">
                <a16:creationId xmlns:a16="http://schemas.microsoft.com/office/drawing/2014/main" id="{86230E78-E960-4971-B07A-73F2A00411E2}"/>
              </a:ext>
            </a:extLst>
          </p:cNvPr>
          <p:cNvSpPr txBox="1">
            <a:spLocks/>
          </p:cNvSpPr>
          <p:nvPr/>
        </p:nvSpPr>
        <p:spPr>
          <a:xfrm>
            <a:off x="276546" y="641218"/>
            <a:ext cx="6629400" cy="990600"/>
          </a:xfrm>
          <a:prstGeom prst="rect">
            <a:avLst/>
          </a:prstGeom>
        </p:spPr>
        <p:txBody>
          <a:bodyPr/>
          <a:lstStyle>
            <a:lvl1pPr algn="l" rtl="0" eaLnBrk="1" fontAlgn="base" hangingPunct="1">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4000" b="1">
                <a:solidFill>
                  <a:schemeClr val="tx2"/>
                </a:solidFill>
                <a:latin typeface="Arial" pitchFamily="34" charset="0"/>
              </a:defRPr>
            </a:lvl2pPr>
            <a:lvl3pPr algn="l" rtl="0" eaLnBrk="1" fontAlgn="base" hangingPunct="1">
              <a:spcBef>
                <a:spcPct val="0"/>
              </a:spcBef>
              <a:spcAft>
                <a:spcPct val="0"/>
              </a:spcAft>
              <a:defRPr sz="4000" b="1">
                <a:solidFill>
                  <a:schemeClr val="tx2"/>
                </a:solidFill>
                <a:latin typeface="Arial" pitchFamily="34" charset="0"/>
              </a:defRPr>
            </a:lvl3pPr>
            <a:lvl4pPr algn="l" rtl="0" eaLnBrk="1" fontAlgn="base" hangingPunct="1">
              <a:spcBef>
                <a:spcPct val="0"/>
              </a:spcBef>
              <a:spcAft>
                <a:spcPct val="0"/>
              </a:spcAft>
              <a:defRPr sz="4000" b="1">
                <a:solidFill>
                  <a:schemeClr val="tx2"/>
                </a:solidFill>
                <a:latin typeface="Arial" pitchFamily="34" charset="0"/>
              </a:defRPr>
            </a:lvl4pPr>
            <a:lvl5pPr algn="l" rtl="0" eaLnBrk="1" fontAlgn="base" hangingPunct="1">
              <a:spcBef>
                <a:spcPct val="0"/>
              </a:spcBef>
              <a:spcAft>
                <a:spcPct val="0"/>
              </a:spcAft>
              <a:defRPr sz="4000" b="1">
                <a:solidFill>
                  <a:schemeClr val="tx2"/>
                </a:solidFill>
                <a:latin typeface="Arial" pitchFamily="34" charset="0"/>
              </a:defRPr>
            </a:lvl5pPr>
            <a:lvl6pPr marL="457200" algn="l" rtl="0" eaLnBrk="1" fontAlgn="base" hangingPunct="1">
              <a:spcBef>
                <a:spcPct val="0"/>
              </a:spcBef>
              <a:spcAft>
                <a:spcPct val="0"/>
              </a:spcAft>
              <a:defRPr sz="4000" b="1">
                <a:solidFill>
                  <a:schemeClr val="tx2"/>
                </a:solidFill>
                <a:latin typeface="Arial" pitchFamily="34" charset="0"/>
              </a:defRPr>
            </a:lvl6pPr>
            <a:lvl7pPr marL="914400" algn="l" rtl="0" eaLnBrk="1" fontAlgn="base" hangingPunct="1">
              <a:spcBef>
                <a:spcPct val="0"/>
              </a:spcBef>
              <a:spcAft>
                <a:spcPct val="0"/>
              </a:spcAft>
              <a:defRPr sz="4000" b="1">
                <a:solidFill>
                  <a:schemeClr val="tx2"/>
                </a:solidFill>
                <a:latin typeface="Arial" pitchFamily="34" charset="0"/>
              </a:defRPr>
            </a:lvl7pPr>
            <a:lvl8pPr marL="1371600" algn="l" rtl="0" eaLnBrk="1" fontAlgn="base" hangingPunct="1">
              <a:spcBef>
                <a:spcPct val="0"/>
              </a:spcBef>
              <a:spcAft>
                <a:spcPct val="0"/>
              </a:spcAft>
              <a:defRPr sz="4000" b="1">
                <a:solidFill>
                  <a:schemeClr val="tx2"/>
                </a:solidFill>
                <a:latin typeface="Arial" pitchFamily="34" charset="0"/>
              </a:defRPr>
            </a:lvl8pPr>
            <a:lvl9pPr marL="1828800" algn="l" rtl="0" eaLnBrk="1" fontAlgn="base" hangingPunct="1">
              <a:spcBef>
                <a:spcPct val="0"/>
              </a:spcBef>
              <a:spcAft>
                <a:spcPct val="0"/>
              </a:spcAft>
              <a:defRPr sz="4000" b="1">
                <a:solidFill>
                  <a:schemeClr val="tx2"/>
                </a:solidFill>
                <a:latin typeface="Arial" pitchFamily="34" charset="0"/>
              </a:defRPr>
            </a:lvl9pPr>
          </a:lstStyle>
          <a:p>
            <a:r>
              <a:rPr lang="en-US" kern="0" dirty="0"/>
              <a:t>ENERGY STAR</a:t>
            </a:r>
            <a:r>
              <a:rPr lang="en-US" sz="2000" baseline="100000" dirty="0"/>
              <a:t>®</a:t>
            </a:r>
            <a:endParaRPr lang="en-US" sz="2000" kern="0" dirty="0"/>
          </a:p>
        </p:txBody>
      </p:sp>
      <p:sp>
        <p:nvSpPr>
          <p:cNvPr id="3" name="Arrow: Right 2">
            <a:extLst>
              <a:ext uri="{FF2B5EF4-FFF2-40B4-BE49-F238E27FC236}">
                <a16:creationId xmlns:a16="http://schemas.microsoft.com/office/drawing/2014/main" id="{738A7F50-E644-4927-AB3C-D974F60FA2EE}"/>
              </a:ext>
            </a:extLst>
          </p:cNvPr>
          <p:cNvSpPr/>
          <p:nvPr/>
        </p:nvSpPr>
        <p:spPr bwMode="auto">
          <a:xfrm>
            <a:off x="6880439" y="1853657"/>
            <a:ext cx="485454" cy="272893"/>
          </a:xfrm>
          <a:prstGeom prst="rightArrow">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95141350"/>
      </p:ext>
    </p:extLst>
  </p:cSld>
  <p:clrMapOvr>
    <a:masterClrMapping/>
  </p:clrMapOvr>
  <p:transition>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171" name="Rectangle 3">
            <a:extLst>
              <a:ext uri="{FF2B5EF4-FFF2-40B4-BE49-F238E27FC236}">
                <a16:creationId xmlns:a16="http://schemas.microsoft.com/office/drawing/2014/main" id="{56DE4DCD-44F4-4F02-A050-4C428AF5186D}"/>
              </a:ext>
            </a:extLst>
          </p:cNvPr>
          <p:cNvSpPr>
            <a:spLocks noGrp="1" noChangeArrowheads="1"/>
          </p:cNvSpPr>
          <p:nvPr>
            <p:ph idx="1"/>
          </p:nvPr>
        </p:nvSpPr>
        <p:spPr>
          <a:xfrm>
            <a:off x="381000" y="1609203"/>
            <a:ext cx="8176812" cy="4114800"/>
          </a:xfrm>
          <a:noFill/>
        </p:spPr>
        <p:txBody>
          <a:bodyPr/>
          <a:lstStyle/>
          <a:p>
            <a:pPr eaLnBrk="1" hangingPunct="1">
              <a:lnSpc>
                <a:spcPct val="90000"/>
              </a:lnSpc>
            </a:pPr>
            <a:r>
              <a:rPr lang="en-US" altLang="en-US" b="1" dirty="0"/>
              <a:t>What is it for?</a:t>
            </a:r>
          </a:p>
          <a:p>
            <a:pPr lvl="1" eaLnBrk="1" hangingPunct="1">
              <a:spcBef>
                <a:spcPts val="0"/>
              </a:spcBef>
              <a:buFontTx/>
              <a:buChar char="–"/>
            </a:pPr>
            <a:r>
              <a:rPr lang="en-US" altLang="en-US" sz="2400" dirty="0"/>
              <a:t>Standardized metric of energy performance</a:t>
            </a:r>
          </a:p>
          <a:p>
            <a:pPr lvl="1" eaLnBrk="1" hangingPunct="1">
              <a:spcBef>
                <a:spcPts val="0"/>
              </a:spcBef>
              <a:buFontTx/>
              <a:buChar char="–"/>
            </a:pPr>
            <a:r>
              <a:rPr lang="en-US" altLang="en-US" sz="2400" dirty="0"/>
              <a:t>Compare efficiency across country (scale of 1-100) </a:t>
            </a:r>
          </a:p>
          <a:p>
            <a:pPr lvl="1" eaLnBrk="1" hangingPunct="1">
              <a:spcBef>
                <a:spcPts val="0"/>
              </a:spcBef>
              <a:buFontTx/>
              <a:buChar char="–"/>
            </a:pPr>
            <a:r>
              <a:rPr lang="en-US" altLang="en-US" sz="2400" dirty="0"/>
              <a:t>Normalize energy consumption </a:t>
            </a:r>
          </a:p>
          <a:p>
            <a:pPr eaLnBrk="1" hangingPunct="1">
              <a:spcBef>
                <a:spcPts val="0"/>
              </a:spcBef>
            </a:pPr>
            <a:endParaRPr lang="en-US" altLang="en-US" sz="1000" b="1" dirty="0"/>
          </a:p>
          <a:p>
            <a:pPr eaLnBrk="1" hangingPunct="1">
              <a:spcBef>
                <a:spcPts val="0"/>
              </a:spcBef>
            </a:pPr>
            <a:r>
              <a:rPr lang="en-US" altLang="en-US" b="1" dirty="0"/>
              <a:t>What can it do?</a:t>
            </a:r>
          </a:p>
          <a:p>
            <a:pPr lvl="1" eaLnBrk="1" hangingPunct="1">
              <a:spcBef>
                <a:spcPts val="0"/>
              </a:spcBef>
              <a:buFontTx/>
              <a:buChar char="–"/>
            </a:pPr>
            <a:r>
              <a:rPr lang="en-US" altLang="en-US" sz="2400" dirty="0"/>
              <a:t>Track building/facility performance</a:t>
            </a:r>
          </a:p>
          <a:p>
            <a:pPr lvl="1" eaLnBrk="1" hangingPunct="1">
              <a:spcBef>
                <a:spcPts val="0"/>
              </a:spcBef>
              <a:buFontTx/>
              <a:buChar char="–"/>
            </a:pPr>
            <a:r>
              <a:rPr lang="en-US" altLang="en-US" sz="2400" dirty="0"/>
              <a:t>Assist with achieving LEED certification</a:t>
            </a:r>
          </a:p>
          <a:p>
            <a:pPr>
              <a:spcBef>
                <a:spcPts val="0"/>
              </a:spcBef>
            </a:pPr>
            <a:endParaRPr lang="en-US" altLang="en-US" sz="1000" b="1" dirty="0"/>
          </a:p>
          <a:p>
            <a:pPr>
              <a:spcBef>
                <a:spcPts val="0"/>
              </a:spcBef>
            </a:pPr>
            <a:r>
              <a:rPr lang="en-US" altLang="en-US" b="1" dirty="0"/>
              <a:t>Who can use it?</a:t>
            </a:r>
          </a:p>
          <a:p>
            <a:pPr lvl="1">
              <a:spcBef>
                <a:spcPts val="0"/>
              </a:spcBef>
              <a:buFontTx/>
              <a:buChar char="–"/>
            </a:pPr>
            <a:r>
              <a:rPr lang="en-US" altLang="en-US" sz="2400" dirty="0"/>
              <a:t>All buildings can use the tool</a:t>
            </a:r>
          </a:p>
          <a:p>
            <a:pPr lvl="1">
              <a:spcBef>
                <a:spcPts val="0"/>
              </a:spcBef>
              <a:buFontTx/>
              <a:buChar char="–"/>
            </a:pPr>
            <a:r>
              <a:rPr lang="en-US" altLang="en-US" sz="2400" dirty="0"/>
              <a:t>Certain types can benchmark similar buildings</a:t>
            </a:r>
          </a:p>
          <a:p>
            <a:pPr lvl="1">
              <a:spcBef>
                <a:spcPts val="0"/>
              </a:spcBef>
              <a:buFontTx/>
              <a:buChar char="–"/>
            </a:pPr>
            <a:r>
              <a:rPr lang="en-US" altLang="en-US" sz="2400" dirty="0"/>
              <a:t>Certain criteria must be met for rating </a:t>
            </a:r>
          </a:p>
          <a:p>
            <a:pPr lvl="1" eaLnBrk="1" hangingPunct="1">
              <a:lnSpc>
                <a:spcPct val="90000"/>
              </a:lnSpc>
              <a:buFontTx/>
              <a:buChar char="–"/>
            </a:pPr>
            <a:endParaRPr lang="en-US" altLang="en-US" dirty="0"/>
          </a:p>
          <a:p>
            <a:pPr lvl="1" eaLnBrk="1" hangingPunct="1">
              <a:lnSpc>
                <a:spcPct val="90000"/>
              </a:lnSpc>
              <a:buFontTx/>
              <a:buChar char="–"/>
            </a:pPr>
            <a:endParaRPr lang="en-US" altLang="en-US" dirty="0"/>
          </a:p>
        </p:txBody>
      </p:sp>
      <p:sp>
        <p:nvSpPr>
          <p:cNvPr id="1031170" name="Rectangle 2">
            <a:extLst>
              <a:ext uri="{FF2B5EF4-FFF2-40B4-BE49-F238E27FC236}">
                <a16:creationId xmlns:a16="http://schemas.microsoft.com/office/drawing/2014/main" id="{5132E2E8-15D7-4DB5-8365-239EFFD4AFB2}"/>
              </a:ext>
            </a:extLst>
          </p:cNvPr>
          <p:cNvSpPr>
            <a:spLocks noGrp="1" noChangeArrowheads="1"/>
          </p:cNvSpPr>
          <p:nvPr>
            <p:ph type="title"/>
          </p:nvPr>
        </p:nvSpPr>
        <p:spPr/>
        <p:txBody>
          <a:bodyPr>
            <a:noAutofit/>
          </a:bodyPr>
          <a:lstStyle/>
          <a:p>
            <a:pPr eaLnBrk="1" hangingPunct="1"/>
            <a:r>
              <a:rPr lang="en-US" altLang="en-US" dirty="0"/>
              <a:t>ENERGY STAR</a:t>
            </a:r>
            <a:r>
              <a:rPr lang="en-US" sz="2000" baseline="100000" dirty="0"/>
              <a:t>®</a:t>
            </a:r>
            <a:r>
              <a:rPr lang="en-US" altLang="en-US" dirty="0"/>
              <a:t> Portfolio Manager</a:t>
            </a:r>
            <a:r>
              <a:rPr lang="en-US" sz="2000" baseline="100000" dirty="0"/>
              <a:t>®</a:t>
            </a:r>
            <a:endParaRPr lang="en-US" altLang="en-US" sz="2000" dirty="0"/>
          </a:p>
        </p:txBody>
      </p:sp>
      <p:pic>
        <p:nvPicPr>
          <p:cNvPr id="1031172" name="Picture 4" descr="Energy Star Logo">
            <a:extLst>
              <a:ext uri="{FF2B5EF4-FFF2-40B4-BE49-F238E27FC236}">
                <a16:creationId xmlns:a16="http://schemas.microsoft.com/office/drawing/2014/main" id="{B753E339-DC8F-482F-928F-7E8EFB0484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2952013"/>
            <a:ext cx="1395012" cy="1429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885EAC8C-3ED4-4BD1-AA8E-CF1026B47F4A}"/>
              </a:ext>
            </a:extLst>
          </p:cNvPr>
          <p:cNvSpPr/>
          <p:nvPr/>
        </p:nvSpPr>
        <p:spPr>
          <a:xfrm>
            <a:off x="1" y="6552556"/>
            <a:ext cx="9143999" cy="307777"/>
          </a:xfrm>
          <a:prstGeom prst="rect">
            <a:avLst/>
          </a:prstGeom>
        </p:spPr>
        <p:txBody>
          <a:bodyPr wrap="square">
            <a:spAutoFit/>
          </a:bodyPr>
          <a:lstStyle/>
          <a:p>
            <a:pPr algn="ctr"/>
            <a:r>
              <a:rPr lang="en-US" sz="1400" b="1" dirty="0">
                <a:latin typeface="Arial" panose="020B0604020202020204" pitchFamily="34" charset="0"/>
              </a:rPr>
              <a:t>https://portfoliomanager.energystar.gov/pm/home.html</a:t>
            </a:r>
          </a:p>
        </p:txBody>
      </p:sp>
    </p:spTree>
    <p:extLst>
      <p:ext uri="{BB962C8B-B14F-4D97-AF65-F5344CB8AC3E}">
        <p14:creationId xmlns:p14="http://schemas.microsoft.com/office/powerpoint/2010/main" val="4114818076"/>
      </p:ext>
    </p:extLst>
  </p:cSld>
  <p:clrMapOvr>
    <a:masterClrMapping/>
  </p:clrMapOvr>
  <p:transition>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0514" y="3290438"/>
            <a:ext cx="9195053" cy="3567562"/>
            <a:chOff x="-40687" y="2101252"/>
            <a:chExt cx="12260071" cy="4756750"/>
          </a:xfrm>
          <a:solidFill>
            <a:schemeClr val="accent5">
              <a:lumMod val="50000"/>
            </a:schemeClr>
          </a:solidFill>
        </p:grpSpPr>
        <p:sp>
          <p:nvSpPr>
            <p:cNvPr id="4" name="Freeform 3"/>
            <p:cNvSpPr/>
            <p:nvPr/>
          </p:nvSpPr>
          <p:spPr>
            <a:xfrm>
              <a:off x="7295161" y="2101252"/>
              <a:ext cx="3318100" cy="3578482"/>
            </a:xfrm>
            <a:custGeom>
              <a:avLst/>
              <a:gdLst/>
              <a:ahLst/>
              <a:cxnLst/>
              <a:rect l="l" t="t" r="r" b="b"/>
              <a:pathLst>
                <a:path w="2899000" h="3126493">
                  <a:moveTo>
                    <a:pt x="1515596" y="0"/>
                  </a:moveTo>
                  <a:cubicBezTo>
                    <a:pt x="1907048" y="0"/>
                    <a:pt x="2235478" y="113234"/>
                    <a:pt x="2500887" y="339702"/>
                  </a:cubicBezTo>
                  <a:cubicBezTo>
                    <a:pt x="2766295" y="566170"/>
                    <a:pt x="2899000" y="861809"/>
                    <a:pt x="2899000" y="1226618"/>
                  </a:cubicBezTo>
                  <a:cubicBezTo>
                    <a:pt x="2899000" y="1400824"/>
                    <a:pt x="2866208" y="1559147"/>
                    <a:pt x="2800624" y="1701586"/>
                  </a:cubicBezTo>
                  <a:cubicBezTo>
                    <a:pt x="2735041" y="1844026"/>
                    <a:pt x="2652549" y="1961871"/>
                    <a:pt x="2553149" y="2055123"/>
                  </a:cubicBezTo>
                  <a:cubicBezTo>
                    <a:pt x="2453749" y="2148375"/>
                    <a:pt x="2305673" y="2255460"/>
                    <a:pt x="2108922" y="2376380"/>
                  </a:cubicBezTo>
                  <a:cubicBezTo>
                    <a:pt x="1865033" y="2528042"/>
                    <a:pt x="1712859" y="2645375"/>
                    <a:pt x="1652399" y="2728380"/>
                  </a:cubicBezTo>
                  <a:cubicBezTo>
                    <a:pt x="1591939" y="2811384"/>
                    <a:pt x="1552486" y="2944088"/>
                    <a:pt x="1534041" y="3126493"/>
                  </a:cubicBezTo>
                  <a:lnTo>
                    <a:pt x="747038" y="3126493"/>
                  </a:lnTo>
                  <a:cubicBezTo>
                    <a:pt x="788028" y="2753486"/>
                    <a:pt x="842851" y="2504985"/>
                    <a:pt x="911509" y="2380991"/>
                  </a:cubicBezTo>
                  <a:cubicBezTo>
                    <a:pt x="980167" y="2256998"/>
                    <a:pt x="1148737" y="2096625"/>
                    <a:pt x="1417220" y="1899874"/>
                  </a:cubicBezTo>
                  <a:cubicBezTo>
                    <a:pt x="1628317" y="1744113"/>
                    <a:pt x="1767170" y="1623706"/>
                    <a:pt x="1833779" y="1538652"/>
                  </a:cubicBezTo>
                  <a:cubicBezTo>
                    <a:pt x="1900387" y="1453598"/>
                    <a:pt x="1933691" y="1350612"/>
                    <a:pt x="1933691" y="1229692"/>
                  </a:cubicBezTo>
                  <a:cubicBezTo>
                    <a:pt x="1933691" y="1086228"/>
                    <a:pt x="1888090" y="972994"/>
                    <a:pt x="1796888" y="889989"/>
                  </a:cubicBezTo>
                  <a:cubicBezTo>
                    <a:pt x="1705685" y="806985"/>
                    <a:pt x="1591427" y="765483"/>
                    <a:pt x="1454111" y="765483"/>
                  </a:cubicBezTo>
                  <a:cubicBezTo>
                    <a:pt x="1140539" y="765483"/>
                    <a:pt x="924318" y="989902"/>
                    <a:pt x="805448" y="1438740"/>
                  </a:cubicBezTo>
                  <a:lnTo>
                    <a:pt x="0" y="1232766"/>
                  </a:lnTo>
                  <a:cubicBezTo>
                    <a:pt x="94276" y="876155"/>
                    <a:pt x="277193" y="581541"/>
                    <a:pt x="548750" y="348925"/>
                  </a:cubicBezTo>
                  <a:cubicBezTo>
                    <a:pt x="820307" y="116308"/>
                    <a:pt x="1142589" y="0"/>
                    <a:pt x="1515596" y="0"/>
                  </a:cubicBezTo>
                  <a:close/>
                </a:path>
              </a:pathLst>
            </a:custGeom>
            <a:grpFill/>
            <a:ln w="47625">
              <a:solidFill>
                <a:srgbClr val="008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dirty="0">
                <a:solidFill>
                  <a:prstClr val="white"/>
                </a:solidFill>
                <a:latin typeface="Calibri" panose="020F0502020204030204"/>
              </a:endParaRPr>
            </a:p>
          </p:txBody>
        </p:sp>
        <p:grpSp>
          <p:nvGrpSpPr>
            <p:cNvPr id="5" name="Group 4"/>
            <p:cNvGrpSpPr/>
            <p:nvPr/>
          </p:nvGrpSpPr>
          <p:grpSpPr>
            <a:xfrm>
              <a:off x="-40687" y="5966492"/>
              <a:ext cx="12260071" cy="891510"/>
              <a:chOff x="-40687" y="5966492"/>
              <a:chExt cx="12260071" cy="891510"/>
            </a:xfrm>
            <a:grpFill/>
          </p:grpSpPr>
          <p:sp>
            <p:nvSpPr>
              <p:cNvPr id="6" name="Freeform 5"/>
              <p:cNvSpPr/>
              <p:nvPr/>
            </p:nvSpPr>
            <p:spPr>
              <a:xfrm>
                <a:off x="-8335" y="6008915"/>
                <a:ext cx="12227719" cy="849087"/>
              </a:xfrm>
              <a:custGeom>
                <a:avLst/>
                <a:gdLst>
                  <a:gd name="connsiteX0" fmla="*/ 8147053 w 12227719"/>
                  <a:gd name="connsiteY0" fmla="*/ 0 h 849086"/>
                  <a:gd name="connsiteX1" fmla="*/ 9075559 w 12227719"/>
                  <a:gd name="connsiteY1" fmla="*/ 0 h 849086"/>
                  <a:gd name="connsiteX2" fmla="*/ 9075559 w 12227719"/>
                  <a:gd name="connsiteY2" fmla="*/ 290661 h 849086"/>
                  <a:gd name="connsiteX3" fmla="*/ 12227719 w 12227719"/>
                  <a:gd name="connsiteY3" fmla="*/ 290661 h 849086"/>
                  <a:gd name="connsiteX4" fmla="*/ 12227719 w 12227719"/>
                  <a:gd name="connsiteY4" fmla="*/ 849086 h 849086"/>
                  <a:gd name="connsiteX5" fmla="*/ 0 w 12227719"/>
                  <a:gd name="connsiteY5" fmla="*/ 849086 h 849086"/>
                  <a:gd name="connsiteX6" fmla="*/ 0 w 12227719"/>
                  <a:gd name="connsiteY6" fmla="*/ 290661 h 849086"/>
                  <a:gd name="connsiteX7" fmla="*/ 8147053 w 12227719"/>
                  <a:gd name="connsiteY7" fmla="*/ 290661 h 84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27719" h="849086">
                    <a:moveTo>
                      <a:pt x="8147053" y="0"/>
                    </a:moveTo>
                    <a:lnTo>
                      <a:pt x="9075559" y="0"/>
                    </a:lnTo>
                    <a:lnTo>
                      <a:pt x="9075559" y="290661"/>
                    </a:lnTo>
                    <a:lnTo>
                      <a:pt x="12227719" y="290661"/>
                    </a:lnTo>
                    <a:lnTo>
                      <a:pt x="12227719" y="849086"/>
                    </a:lnTo>
                    <a:lnTo>
                      <a:pt x="0" y="849086"/>
                    </a:lnTo>
                    <a:lnTo>
                      <a:pt x="0" y="290661"/>
                    </a:lnTo>
                    <a:lnTo>
                      <a:pt x="8147053" y="290661"/>
                    </a:lnTo>
                    <a:close/>
                  </a:path>
                </a:pathLst>
              </a:custGeom>
              <a:grp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783">
                  <a:defRPr/>
                </a:pPr>
                <a:endParaRPr lang="en-GB" sz="1350" dirty="0">
                  <a:solidFill>
                    <a:prstClr val="white"/>
                  </a:solidFill>
                  <a:latin typeface="Calibri" panose="020F0502020204030204"/>
                </a:endParaRPr>
              </a:p>
            </p:txBody>
          </p:sp>
          <p:grpSp>
            <p:nvGrpSpPr>
              <p:cNvPr id="7" name="Group 6"/>
              <p:cNvGrpSpPr/>
              <p:nvPr/>
            </p:nvGrpSpPr>
            <p:grpSpPr>
              <a:xfrm>
                <a:off x="-40687" y="5966492"/>
                <a:ext cx="12232687" cy="371538"/>
                <a:chOff x="-40687" y="5966492"/>
                <a:chExt cx="12232687" cy="371538"/>
              </a:xfrm>
              <a:grpFill/>
            </p:grpSpPr>
            <p:grpSp>
              <p:nvGrpSpPr>
                <p:cNvPr id="8" name="Group 7"/>
                <p:cNvGrpSpPr/>
                <p:nvPr/>
              </p:nvGrpSpPr>
              <p:grpSpPr>
                <a:xfrm>
                  <a:off x="-40687" y="6274230"/>
                  <a:ext cx="12232687" cy="63800"/>
                  <a:chOff x="-40687" y="6274230"/>
                  <a:chExt cx="12232687" cy="63800"/>
                </a:xfrm>
                <a:grpFill/>
              </p:grpSpPr>
              <p:sp>
                <p:nvSpPr>
                  <p:cNvPr id="13" name="Freeform 12"/>
                  <p:cNvSpPr/>
                  <p:nvPr/>
                </p:nvSpPr>
                <p:spPr>
                  <a:xfrm>
                    <a:off x="-40687" y="6292311"/>
                    <a:ext cx="8218765" cy="45719"/>
                  </a:xfrm>
                  <a:custGeom>
                    <a:avLst/>
                    <a:gdLst>
                      <a:gd name="connsiteX0" fmla="*/ 0 w 8137392"/>
                      <a:gd name="connsiteY0" fmla="*/ 0 h 45719"/>
                      <a:gd name="connsiteX1" fmla="*/ 8137392 w 8137392"/>
                      <a:gd name="connsiteY1" fmla="*/ 0 h 45719"/>
                      <a:gd name="connsiteX2" fmla="*/ 8137392 w 8137392"/>
                      <a:gd name="connsiteY2" fmla="*/ 45719 h 45719"/>
                      <a:gd name="connsiteX3" fmla="*/ 0 w 8137392"/>
                      <a:gd name="connsiteY3" fmla="*/ 45719 h 45719"/>
                    </a:gdLst>
                    <a:ahLst/>
                    <a:cxnLst>
                      <a:cxn ang="0">
                        <a:pos x="connsiteX0" y="connsiteY0"/>
                      </a:cxn>
                      <a:cxn ang="0">
                        <a:pos x="connsiteX1" y="connsiteY1"/>
                      </a:cxn>
                      <a:cxn ang="0">
                        <a:pos x="connsiteX2" y="connsiteY2"/>
                      </a:cxn>
                      <a:cxn ang="0">
                        <a:pos x="connsiteX3" y="connsiteY3"/>
                      </a:cxn>
                    </a:cxnLst>
                    <a:rect l="l" t="t" r="r" b="b"/>
                    <a:pathLst>
                      <a:path w="8137392" h="45719">
                        <a:moveTo>
                          <a:pt x="0" y="0"/>
                        </a:moveTo>
                        <a:lnTo>
                          <a:pt x="8137392" y="0"/>
                        </a:lnTo>
                        <a:lnTo>
                          <a:pt x="8137392" y="45719"/>
                        </a:lnTo>
                        <a:lnTo>
                          <a:pt x="0"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dirty="0">
                      <a:solidFill>
                        <a:prstClr val="white"/>
                      </a:solidFill>
                      <a:latin typeface="Calibri" panose="020F0502020204030204"/>
                    </a:endParaRPr>
                  </a:p>
                </p:txBody>
              </p:sp>
              <p:sp>
                <p:nvSpPr>
                  <p:cNvPr id="14" name="Freeform 13"/>
                  <p:cNvSpPr/>
                  <p:nvPr/>
                </p:nvSpPr>
                <p:spPr>
                  <a:xfrm>
                    <a:off x="9059476" y="6274230"/>
                    <a:ext cx="3132524" cy="45719"/>
                  </a:xfrm>
                  <a:custGeom>
                    <a:avLst/>
                    <a:gdLst>
                      <a:gd name="connsiteX0" fmla="*/ 0 w 3132524"/>
                      <a:gd name="connsiteY0" fmla="*/ 0 h 45719"/>
                      <a:gd name="connsiteX1" fmla="*/ 3132524 w 3132524"/>
                      <a:gd name="connsiteY1" fmla="*/ 0 h 45719"/>
                      <a:gd name="connsiteX2" fmla="*/ 3132524 w 3132524"/>
                      <a:gd name="connsiteY2" fmla="*/ 45719 h 45719"/>
                      <a:gd name="connsiteX3" fmla="*/ 0 w 3132524"/>
                      <a:gd name="connsiteY3" fmla="*/ 45719 h 45719"/>
                    </a:gdLst>
                    <a:ahLst/>
                    <a:cxnLst>
                      <a:cxn ang="0">
                        <a:pos x="connsiteX0" y="connsiteY0"/>
                      </a:cxn>
                      <a:cxn ang="0">
                        <a:pos x="connsiteX1" y="connsiteY1"/>
                      </a:cxn>
                      <a:cxn ang="0">
                        <a:pos x="connsiteX2" y="connsiteY2"/>
                      </a:cxn>
                      <a:cxn ang="0">
                        <a:pos x="connsiteX3" y="connsiteY3"/>
                      </a:cxn>
                    </a:cxnLst>
                    <a:rect l="l" t="t" r="r" b="b"/>
                    <a:pathLst>
                      <a:path w="3132524" h="45719">
                        <a:moveTo>
                          <a:pt x="0" y="0"/>
                        </a:moveTo>
                        <a:lnTo>
                          <a:pt x="3132524" y="0"/>
                        </a:lnTo>
                        <a:lnTo>
                          <a:pt x="3132524" y="45719"/>
                        </a:lnTo>
                        <a:lnTo>
                          <a:pt x="0"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dirty="0">
                      <a:solidFill>
                        <a:prstClr val="white"/>
                      </a:solidFill>
                      <a:latin typeface="Calibri" panose="020F0502020204030204"/>
                    </a:endParaRPr>
                  </a:p>
                </p:txBody>
              </p:sp>
            </p:grpSp>
            <p:grpSp>
              <p:nvGrpSpPr>
                <p:cNvPr id="9" name="Group 8"/>
                <p:cNvGrpSpPr/>
                <p:nvPr/>
              </p:nvGrpSpPr>
              <p:grpSpPr>
                <a:xfrm>
                  <a:off x="8135120" y="5966492"/>
                  <a:ext cx="936634" cy="369980"/>
                  <a:chOff x="8135120" y="5966492"/>
                  <a:chExt cx="936634" cy="369980"/>
                </a:xfrm>
                <a:grpFill/>
              </p:grpSpPr>
              <p:sp>
                <p:nvSpPr>
                  <p:cNvPr id="10" name="Freeform 9"/>
                  <p:cNvSpPr/>
                  <p:nvPr/>
                </p:nvSpPr>
                <p:spPr>
                  <a:xfrm>
                    <a:off x="8137392" y="5966492"/>
                    <a:ext cx="929768" cy="45719"/>
                  </a:xfrm>
                  <a:custGeom>
                    <a:avLst/>
                    <a:gdLst>
                      <a:gd name="connsiteX0" fmla="*/ 0 w 929768"/>
                      <a:gd name="connsiteY0" fmla="*/ 0 h 45719"/>
                      <a:gd name="connsiteX1" fmla="*/ 929768 w 929768"/>
                      <a:gd name="connsiteY1" fmla="*/ 0 h 45719"/>
                      <a:gd name="connsiteX2" fmla="*/ 929768 w 929768"/>
                      <a:gd name="connsiteY2" fmla="*/ 45719 h 45719"/>
                      <a:gd name="connsiteX3" fmla="*/ 0 w 929768"/>
                      <a:gd name="connsiteY3" fmla="*/ 45719 h 45719"/>
                    </a:gdLst>
                    <a:ahLst/>
                    <a:cxnLst>
                      <a:cxn ang="0">
                        <a:pos x="connsiteX0" y="connsiteY0"/>
                      </a:cxn>
                      <a:cxn ang="0">
                        <a:pos x="connsiteX1" y="connsiteY1"/>
                      </a:cxn>
                      <a:cxn ang="0">
                        <a:pos x="connsiteX2" y="connsiteY2"/>
                      </a:cxn>
                      <a:cxn ang="0">
                        <a:pos x="connsiteX3" y="connsiteY3"/>
                      </a:cxn>
                    </a:cxnLst>
                    <a:rect l="l" t="t" r="r" b="b"/>
                    <a:pathLst>
                      <a:path w="929768" h="45719">
                        <a:moveTo>
                          <a:pt x="0" y="0"/>
                        </a:moveTo>
                        <a:lnTo>
                          <a:pt x="929768" y="0"/>
                        </a:lnTo>
                        <a:lnTo>
                          <a:pt x="929768" y="45719"/>
                        </a:lnTo>
                        <a:lnTo>
                          <a:pt x="0"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dirty="0">
                      <a:solidFill>
                        <a:prstClr val="white"/>
                      </a:solidFill>
                      <a:latin typeface="Calibri" panose="020F0502020204030204"/>
                    </a:endParaRPr>
                  </a:p>
                </p:txBody>
              </p:sp>
              <p:sp>
                <p:nvSpPr>
                  <p:cNvPr id="11" name="Freeform 10"/>
                  <p:cNvSpPr/>
                  <p:nvPr/>
                </p:nvSpPr>
                <p:spPr>
                  <a:xfrm rot="5400000">
                    <a:off x="7979813" y="6135445"/>
                    <a:ext cx="356334" cy="45719"/>
                  </a:xfrm>
                  <a:custGeom>
                    <a:avLst/>
                    <a:gdLst>
                      <a:gd name="connsiteX0" fmla="*/ 0 w 356333"/>
                      <a:gd name="connsiteY0" fmla="*/ 45719 h 45719"/>
                      <a:gd name="connsiteX1" fmla="*/ 0 w 356333"/>
                      <a:gd name="connsiteY1" fmla="*/ 0 h 45719"/>
                      <a:gd name="connsiteX2" fmla="*/ 356333 w 356333"/>
                      <a:gd name="connsiteY2" fmla="*/ 0 h 45719"/>
                      <a:gd name="connsiteX3" fmla="*/ 356333 w 356333"/>
                      <a:gd name="connsiteY3" fmla="*/ 45719 h 45719"/>
                    </a:gdLst>
                    <a:ahLst/>
                    <a:cxnLst>
                      <a:cxn ang="0">
                        <a:pos x="connsiteX0" y="connsiteY0"/>
                      </a:cxn>
                      <a:cxn ang="0">
                        <a:pos x="connsiteX1" y="connsiteY1"/>
                      </a:cxn>
                      <a:cxn ang="0">
                        <a:pos x="connsiteX2" y="connsiteY2"/>
                      </a:cxn>
                      <a:cxn ang="0">
                        <a:pos x="connsiteX3" y="connsiteY3"/>
                      </a:cxn>
                    </a:cxnLst>
                    <a:rect l="l" t="t" r="r" b="b"/>
                    <a:pathLst>
                      <a:path w="356333" h="45719">
                        <a:moveTo>
                          <a:pt x="0" y="45719"/>
                        </a:moveTo>
                        <a:lnTo>
                          <a:pt x="0" y="0"/>
                        </a:lnTo>
                        <a:lnTo>
                          <a:pt x="356333" y="0"/>
                        </a:lnTo>
                        <a:lnTo>
                          <a:pt x="356333"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dirty="0">
                      <a:solidFill>
                        <a:prstClr val="white"/>
                      </a:solidFill>
                      <a:latin typeface="Calibri" panose="020F0502020204030204"/>
                    </a:endParaRPr>
                  </a:p>
                </p:txBody>
              </p:sp>
              <p:sp>
                <p:nvSpPr>
                  <p:cNvPr id="12" name="Freeform 11"/>
                  <p:cNvSpPr/>
                  <p:nvPr/>
                </p:nvSpPr>
                <p:spPr>
                  <a:xfrm rot="5400000">
                    <a:off x="8873095" y="6122711"/>
                    <a:ext cx="351599" cy="45719"/>
                  </a:xfrm>
                  <a:custGeom>
                    <a:avLst/>
                    <a:gdLst>
                      <a:gd name="connsiteX0" fmla="*/ 0 w 351599"/>
                      <a:gd name="connsiteY0" fmla="*/ 45718 h 45718"/>
                      <a:gd name="connsiteX1" fmla="*/ 0 w 351599"/>
                      <a:gd name="connsiteY1" fmla="*/ 0 h 45718"/>
                      <a:gd name="connsiteX2" fmla="*/ 351599 w 351599"/>
                      <a:gd name="connsiteY2" fmla="*/ 0 h 45718"/>
                      <a:gd name="connsiteX3" fmla="*/ 351599 w 351599"/>
                      <a:gd name="connsiteY3" fmla="*/ 45718 h 45718"/>
                    </a:gdLst>
                    <a:ahLst/>
                    <a:cxnLst>
                      <a:cxn ang="0">
                        <a:pos x="connsiteX0" y="connsiteY0"/>
                      </a:cxn>
                      <a:cxn ang="0">
                        <a:pos x="connsiteX1" y="connsiteY1"/>
                      </a:cxn>
                      <a:cxn ang="0">
                        <a:pos x="connsiteX2" y="connsiteY2"/>
                      </a:cxn>
                      <a:cxn ang="0">
                        <a:pos x="connsiteX3" y="connsiteY3"/>
                      </a:cxn>
                    </a:cxnLst>
                    <a:rect l="l" t="t" r="r" b="b"/>
                    <a:pathLst>
                      <a:path w="351599" h="45718">
                        <a:moveTo>
                          <a:pt x="0" y="45718"/>
                        </a:moveTo>
                        <a:lnTo>
                          <a:pt x="0" y="0"/>
                        </a:lnTo>
                        <a:lnTo>
                          <a:pt x="351599" y="0"/>
                        </a:lnTo>
                        <a:lnTo>
                          <a:pt x="351599" y="4571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dirty="0">
                      <a:solidFill>
                        <a:prstClr val="white"/>
                      </a:solidFill>
                      <a:latin typeface="Calibri" panose="020F0502020204030204"/>
                    </a:endParaRPr>
                  </a:p>
                </p:txBody>
              </p:sp>
            </p:grpSp>
          </p:grpSp>
        </p:grpSp>
      </p:grpSp>
      <p:sp>
        <p:nvSpPr>
          <p:cNvPr id="2" name="Title 1">
            <a:extLst>
              <a:ext uri="{FF2B5EF4-FFF2-40B4-BE49-F238E27FC236}">
                <a16:creationId xmlns:a16="http://schemas.microsoft.com/office/drawing/2014/main" id="{C2D448D1-671F-47EC-9DC8-61A2C98C251F}"/>
              </a:ext>
            </a:extLst>
          </p:cNvPr>
          <p:cNvSpPr>
            <a:spLocks noGrp="1"/>
          </p:cNvSpPr>
          <p:nvPr>
            <p:ph type="title"/>
          </p:nvPr>
        </p:nvSpPr>
        <p:spPr/>
        <p:txBody>
          <a:bodyPr/>
          <a:lstStyle/>
          <a:p>
            <a:r>
              <a:rPr lang="en-US" dirty="0">
                <a:solidFill>
                  <a:schemeClr val="accent1">
                    <a:lumMod val="50000"/>
                  </a:schemeClr>
                </a:solidFill>
              </a:rPr>
              <a:t>Discussion Question</a:t>
            </a:r>
          </a:p>
        </p:txBody>
      </p:sp>
      <p:sp>
        <p:nvSpPr>
          <p:cNvPr id="16" name="TextBox 15">
            <a:extLst>
              <a:ext uri="{FF2B5EF4-FFF2-40B4-BE49-F238E27FC236}">
                <a16:creationId xmlns:a16="http://schemas.microsoft.com/office/drawing/2014/main" id="{E8F9827C-1B8B-452F-B020-6E8588A02178}"/>
              </a:ext>
            </a:extLst>
          </p:cNvPr>
          <p:cNvSpPr txBox="1"/>
          <p:nvPr/>
        </p:nvSpPr>
        <p:spPr>
          <a:xfrm>
            <a:off x="381000" y="1556391"/>
            <a:ext cx="8153400" cy="3539430"/>
          </a:xfrm>
          <a:prstGeom prst="rect">
            <a:avLst/>
          </a:prstGeom>
          <a:noFill/>
        </p:spPr>
        <p:txBody>
          <a:bodyPr wrap="square" rtlCol="0">
            <a:spAutoFit/>
          </a:bodyPr>
          <a:lstStyle/>
          <a:p>
            <a:r>
              <a:rPr lang="en-US" sz="2800" dirty="0">
                <a:solidFill>
                  <a:prstClr val="black">
                    <a:lumMod val="75000"/>
                    <a:lumOff val="25000"/>
                  </a:prstClr>
                </a:solidFill>
                <a:latin typeface="+mj-lt"/>
                <a:cs typeface="Arial" panose="020B0604020202020204" pitchFamily="34" charset="0"/>
              </a:rPr>
              <a:t>My Building’s Energy Star Score is:</a:t>
            </a:r>
          </a:p>
          <a:p>
            <a:endParaRPr lang="en-US" sz="2800" dirty="0">
              <a:solidFill>
                <a:prstClr val="black">
                  <a:lumMod val="75000"/>
                  <a:lumOff val="25000"/>
                </a:prstClr>
              </a:solidFill>
              <a:latin typeface="+mj-lt"/>
            </a:endParaRPr>
          </a:p>
          <a:p>
            <a:pPr marL="514350" indent="-514350">
              <a:buAutoNum type="alphaLcPeriod"/>
            </a:pPr>
            <a:r>
              <a:rPr lang="en-US" sz="2800" dirty="0">
                <a:solidFill>
                  <a:prstClr val="black">
                    <a:lumMod val="75000"/>
                    <a:lumOff val="25000"/>
                  </a:prstClr>
                </a:solidFill>
                <a:latin typeface="+mj-lt"/>
                <a:cs typeface="Arial" panose="020B0604020202020204" pitchFamily="34" charset="0"/>
              </a:rPr>
              <a:t>50 - 74</a:t>
            </a:r>
          </a:p>
          <a:p>
            <a:pPr marL="514350" indent="-514350">
              <a:buAutoNum type="alphaLcPeriod"/>
            </a:pPr>
            <a:r>
              <a:rPr lang="en-US" sz="2800" dirty="0">
                <a:solidFill>
                  <a:prstClr val="black">
                    <a:lumMod val="75000"/>
                    <a:lumOff val="25000"/>
                  </a:prstClr>
                </a:solidFill>
                <a:latin typeface="+mj-lt"/>
              </a:rPr>
              <a:t>75 - 85</a:t>
            </a:r>
          </a:p>
          <a:p>
            <a:pPr marL="514350" indent="-514350">
              <a:buAutoNum type="alphaLcPeriod"/>
            </a:pPr>
            <a:r>
              <a:rPr lang="en-US" sz="2800" dirty="0">
                <a:solidFill>
                  <a:prstClr val="black">
                    <a:lumMod val="75000"/>
                    <a:lumOff val="25000"/>
                  </a:prstClr>
                </a:solidFill>
                <a:latin typeface="+mj-lt"/>
                <a:cs typeface="Arial" panose="020B0604020202020204" pitchFamily="34" charset="0"/>
              </a:rPr>
              <a:t>90+</a:t>
            </a:r>
          </a:p>
          <a:p>
            <a:pPr marL="514350" indent="-514350">
              <a:buAutoNum type="alphaLcPeriod"/>
            </a:pPr>
            <a:r>
              <a:rPr lang="en-US" sz="2800" dirty="0">
                <a:solidFill>
                  <a:prstClr val="black">
                    <a:lumMod val="75000"/>
                    <a:lumOff val="25000"/>
                  </a:prstClr>
                </a:solidFill>
                <a:latin typeface="+mj-lt"/>
              </a:rPr>
              <a:t>I don’t know</a:t>
            </a:r>
            <a:endParaRPr lang="en-US" sz="2800" dirty="0">
              <a:solidFill>
                <a:prstClr val="black">
                  <a:lumMod val="75000"/>
                  <a:lumOff val="25000"/>
                </a:prstClr>
              </a:solidFill>
              <a:latin typeface="+mj-lt"/>
              <a:cs typeface="Arial" panose="020B0604020202020204" pitchFamily="34" charset="0"/>
            </a:endParaRPr>
          </a:p>
          <a:p>
            <a:pPr marL="514350" indent="-514350">
              <a:buAutoNum type="alphaLcPeriod"/>
            </a:pPr>
            <a:endParaRPr lang="en-US" sz="2800" dirty="0">
              <a:solidFill>
                <a:prstClr val="black">
                  <a:lumMod val="75000"/>
                  <a:lumOff val="25000"/>
                </a:prstClr>
              </a:solidFill>
              <a:latin typeface="+mj-lt"/>
              <a:cs typeface="Arial" panose="020B0604020202020204" pitchFamily="34" charset="0"/>
            </a:endParaRPr>
          </a:p>
          <a:p>
            <a:pPr marL="514350" indent="-514350">
              <a:buAutoNum type="alphaLcPeriod"/>
            </a:pPr>
            <a:endParaRPr lang="en-US" sz="2800" dirty="0">
              <a:solidFill>
                <a:prstClr val="black">
                  <a:lumMod val="75000"/>
                  <a:lumOff val="25000"/>
                </a:prstClr>
              </a:solidFill>
              <a:latin typeface="+mj-lt"/>
              <a:cs typeface="Arial" panose="020B0604020202020204" pitchFamily="34" charset="0"/>
            </a:endParaRPr>
          </a:p>
        </p:txBody>
      </p:sp>
      <p:sp>
        <p:nvSpPr>
          <p:cNvPr id="15" name="Oval 14">
            <a:extLst>
              <a:ext uri="{FF2B5EF4-FFF2-40B4-BE49-F238E27FC236}">
                <a16:creationId xmlns:a16="http://schemas.microsoft.com/office/drawing/2014/main" id="{CEBB7070-CB87-48E6-B123-120A0A4B361A}"/>
              </a:ext>
            </a:extLst>
          </p:cNvPr>
          <p:cNvSpPr/>
          <p:nvPr/>
        </p:nvSpPr>
        <p:spPr bwMode="auto">
          <a:xfrm>
            <a:off x="304800" y="3290438"/>
            <a:ext cx="533400" cy="519562"/>
          </a:xfrm>
          <a:prstGeom prst="ellipse">
            <a:avLst/>
          </a:prstGeom>
          <a:noFill/>
          <a:ln w="5715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anose="020B0604020202020204" pitchFamily="34" charset="0"/>
            </a:endParaRPr>
          </a:p>
        </p:txBody>
      </p:sp>
      <p:sp>
        <p:nvSpPr>
          <p:cNvPr id="17" name="Oval 16">
            <a:extLst>
              <a:ext uri="{FF2B5EF4-FFF2-40B4-BE49-F238E27FC236}">
                <a16:creationId xmlns:a16="http://schemas.microsoft.com/office/drawing/2014/main" id="{6E63D171-C7B3-4F90-92A1-1B49581C729A}"/>
              </a:ext>
            </a:extLst>
          </p:cNvPr>
          <p:cNvSpPr/>
          <p:nvPr/>
        </p:nvSpPr>
        <p:spPr bwMode="auto">
          <a:xfrm>
            <a:off x="304799" y="3281085"/>
            <a:ext cx="533401" cy="528915"/>
          </a:xfrm>
          <a:prstGeom prst="ellipse">
            <a:avLst/>
          </a:prstGeom>
          <a:noFill/>
          <a:ln w="920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2075032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0"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0179" name="Rectangle 3">
            <a:extLst>
              <a:ext uri="{FF2B5EF4-FFF2-40B4-BE49-F238E27FC236}">
                <a16:creationId xmlns:a16="http://schemas.microsoft.com/office/drawing/2014/main" id="{B5F0A077-21B5-4FDC-A861-FF8A565A66D7}"/>
              </a:ext>
            </a:extLst>
          </p:cNvPr>
          <p:cNvSpPr>
            <a:spLocks noGrp="1" noChangeArrowheads="1"/>
          </p:cNvSpPr>
          <p:nvPr>
            <p:ph idx="1"/>
          </p:nvPr>
        </p:nvSpPr>
        <p:spPr>
          <a:xfrm>
            <a:off x="990600" y="1447800"/>
            <a:ext cx="7772400" cy="1524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indent="4763">
              <a:buFontTx/>
              <a:buNone/>
            </a:pPr>
            <a:r>
              <a:rPr lang="en-US" altLang="en-US" dirty="0">
                <a:solidFill>
                  <a:srgbClr val="800000"/>
                </a:solidFill>
              </a:rPr>
              <a:t>  </a:t>
            </a:r>
            <a:r>
              <a:rPr lang="en-US" altLang="en-US" sz="2000" dirty="0">
                <a:solidFill>
                  <a:srgbClr val="800000"/>
                </a:solidFill>
              </a:rPr>
              <a:t>1–49</a:t>
            </a:r>
            <a:r>
              <a:rPr lang="en-US" altLang="en-US" sz="2000" dirty="0"/>
              <a:t> 		New equipment &amp; best practices </a:t>
            </a:r>
          </a:p>
          <a:p>
            <a:pPr marL="201168" lvl="1" indent="0">
              <a:buNone/>
            </a:pPr>
            <a:r>
              <a:rPr lang="en-US" altLang="en-US" sz="2000" dirty="0">
                <a:solidFill>
                  <a:srgbClr val="800000"/>
                </a:solidFill>
              </a:rPr>
              <a:t>50–74</a:t>
            </a:r>
            <a:r>
              <a:rPr lang="en-US" altLang="en-US" sz="2000" dirty="0"/>
              <a:t> 	Best practices &amp; equipment upgrades</a:t>
            </a:r>
          </a:p>
          <a:p>
            <a:pPr marL="201168" lvl="1" indent="0">
              <a:buNone/>
            </a:pPr>
            <a:r>
              <a:rPr lang="en-US" altLang="en-US" sz="2000" dirty="0">
                <a:solidFill>
                  <a:srgbClr val="800000"/>
                </a:solidFill>
              </a:rPr>
              <a:t>75–100</a:t>
            </a:r>
            <a:r>
              <a:rPr lang="en-US" altLang="en-US" sz="2000" dirty="0"/>
              <a:t> 	Congratulations! Build on your success</a:t>
            </a:r>
          </a:p>
        </p:txBody>
      </p:sp>
      <p:sp>
        <p:nvSpPr>
          <p:cNvPr id="1330178" name="Rectangle 2">
            <a:extLst>
              <a:ext uri="{FF2B5EF4-FFF2-40B4-BE49-F238E27FC236}">
                <a16:creationId xmlns:a16="http://schemas.microsoft.com/office/drawing/2014/main" id="{987DE18B-3E2A-4C76-88F8-0F24B95A702B}"/>
              </a:ext>
            </a:extLst>
          </p:cNvPr>
          <p:cNvSpPr>
            <a:spLocks noGrp="1" noChangeArrowheads="1"/>
          </p:cNvSpPr>
          <p:nvPr>
            <p:ph type="title"/>
          </p:nvPr>
        </p:nvSpPr>
        <p:spPr/>
        <p:txBody>
          <a:bodyPr>
            <a:normAutofit/>
          </a:bodyPr>
          <a:lstStyle/>
          <a:p>
            <a:r>
              <a:rPr lang="en-US" altLang="en-US" dirty="0"/>
              <a:t>How to Improve</a:t>
            </a:r>
          </a:p>
        </p:txBody>
      </p:sp>
      <p:pic>
        <p:nvPicPr>
          <p:cNvPr id="1330181" name="Picture 5">
            <a:extLst>
              <a:ext uri="{FF2B5EF4-FFF2-40B4-BE49-F238E27FC236}">
                <a16:creationId xmlns:a16="http://schemas.microsoft.com/office/drawing/2014/main" id="{4CDAC829-D5BB-45B3-B244-5918A10147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3732" y="2774785"/>
            <a:ext cx="6636535" cy="3865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9555562"/>
      </p:ext>
    </p:extLst>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D44B546-EE37-4A50-BF40-C4B163178857}"/>
              </a:ext>
            </a:extLst>
          </p:cNvPr>
          <p:cNvSpPr>
            <a:spLocks noGrp="1"/>
          </p:cNvSpPr>
          <p:nvPr>
            <p:ph idx="1"/>
          </p:nvPr>
        </p:nvSpPr>
        <p:spPr>
          <a:xfrm>
            <a:off x="374476" y="1600200"/>
            <a:ext cx="3449922" cy="843564"/>
          </a:xfrm>
        </p:spPr>
        <p:txBody>
          <a:bodyPr/>
          <a:lstStyle/>
          <a:p>
            <a:r>
              <a:rPr lang="en-US" dirty="0"/>
              <a:t>Let’s Go Back To The Basics…</a:t>
            </a:r>
          </a:p>
          <a:p>
            <a:endParaRPr lang="en-US" dirty="0"/>
          </a:p>
          <a:p>
            <a:endParaRPr lang="en-US" dirty="0"/>
          </a:p>
          <a:p>
            <a:endParaRPr lang="en-US" dirty="0"/>
          </a:p>
          <a:p>
            <a:endParaRPr lang="en-US" dirty="0"/>
          </a:p>
          <a:p>
            <a:endParaRPr lang="en-US" dirty="0"/>
          </a:p>
          <a:p>
            <a:r>
              <a:rPr lang="en-US" dirty="0"/>
              <a:t>                                       </a:t>
            </a:r>
          </a:p>
          <a:p>
            <a:endParaRPr lang="en-US" dirty="0"/>
          </a:p>
          <a:p>
            <a:r>
              <a:rPr lang="en-US" dirty="0"/>
              <a:t>						 </a:t>
            </a:r>
          </a:p>
        </p:txBody>
      </p:sp>
      <p:sp>
        <p:nvSpPr>
          <p:cNvPr id="2" name="Title 1">
            <a:extLst>
              <a:ext uri="{FF2B5EF4-FFF2-40B4-BE49-F238E27FC236}">
                <a16:creationId xmlns:a16="http://schemas.microsoft.com/office/drawing/2014/main" id="{3542117F-18AB-4983-A946-625C848B7487}"/>
              </a:ext>
            </a:extLst>
          </p:cNvPr>
          <p:cNvSpPr>
            <a:spLocks noGrp="1"/>
          </p:cNvSpPr>
          <p:nvPr>
            <p:ph type="title"/>
          </p:nvPr>
        </p:nvSpPr>
        <p:spPr/>
        <p:txBody>
          <a:bodyPr/>
          <a:lstStyle/>
          <a:p>
            <a:r>
              <a:rPr lang="en-US" dirty="0"/>
              <a:t>Where Do We Start?</a:t>
            </a:r>
          </a:p>
        </p:txBody>
      </p:sp>
      <p:pic>
        <p:nvPicPr>
          <p:cNvPr id="6" name="Picture 5">
            <a:extLst>
              <a:ext uri="{FF2B5EF4-FFF2-40B4-BE49-F238E27FC236}">
                <a16:creationId xmlns:a16="http://schemas.microsoft.com/office/drawing/2014/main" id="{EE623030-365E-4B68-AFB0-6E27ED103890}"/>
              </a:ext>
            </a:extLst>
          </p:cNvPr>
          <p:cNvPicPr>
            <a:picLocks noChangeAspect="1"/>
          </p:cNvPicPr>
          <p:nvPr/>
        </p:nvPicPr>
        <p:blipFill rotWithShape="1">
          <a:blip r:embed="rId3"/>
          <a:srcRect l="16400" t="23573"/>
          <a:stretch/>
        </p:blipFill>
        <p:spPr>
          <a:xfrm>
            <a:off x="4135722" y="1600200"/>
            <a:ext cx="4646328" cy="2828924"/>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2CD2F03F-EED5-49BB-B4D4-6C80FAD18583}"/>
              </a:ext>
            </a:extLst>
          </p:cNvPr>
          <p:cNvPicPr>
            <a:picLocks noChangeAspect="1"/>
          </p:cNvPicPr>
          <p:nvPr/>
        </p:nvPicPr>
        <p:blipFill>
          <a:blip r:embed="rId4"/>
          <a:stretch>
            <a:fillRect/>
          </a:stretch>
        </p:blipFill>
        <p:spPr>
          <a:xfrm>
            <a:off x="228600" y="3428998"/>
            <a:ext cx="4762500" cy="3171825"/>
          </a:xfrm>
          <a:prstGeom prst="rect">
            <a:avLst/>
          </a:prstGeom>
          <a:ln>
            <a:noFill/>
          </a:ln>
          <a:effectLst>
            <a:outerShdw blurRad="292100" dist="139700" dir="2700000" algn="tl" rotWithShape="0">
              <a:srgbClr val="333333">
                <a:alpha val="65000"/>
              </a:srgbClr>
            </a:outerShdw>
          </a:effectLst>
        </p:spPr>
      </p:pic>
      <p:sp>
        <p:nvSpPr>
          <p:cNvPr id="8" name="Content Placeholder 4">
            <a:extLst>
              <a:ext uri="{FF2B5EF4-FFF2-40B4-BE49-F238E27FC236}">
                <a16:creationId xmlns:a16="http://schemas.microsoft.com/office/drawing/2014/main" id="{BC8D7DB3-5436-4575-BC2F-9122E0A63938}"/>
              </a:ext>
            </a:extLst>
          </p:cNvPr>
          <p:cNvSpPr txBox="1">
            <a:spLocks/>
          </p:cNvSpPr>
          <p:nvPr/>
        </p:nvSpPr>
        <p:spPr bwMode="auto">
          <a:xfrm>
            <a:off x="5236248" y="5110936"/>
            <a:ext cx="3907752" cy="843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2800">
                <a:solidFill>
                  <a:schemeClr val="tx1"/>
                </a:solidFill>
                <a:latin typeface="+mn-lt"/>
                <a:ea typeface="+mn-ea"/>
                <a:cs typeface="+mn-cs"/>
              </a:defRPr>
            </a:lvl1pPr>
            <a:lvl2pPr marL="804863" indent="-347663" algn="l" rtl="0" eaLnBrk="1" fontAlgn="base" hangingPunct="1">
              <a:spcBef>
                <a:spcPct val="20000"/>
              </a:spcBef>
              <a:spcAft>
                <a:spcPct val="0"/>
              </a:spcAft>
              <a:buClr>
                <a:schemeClr val="accent2"/>
              </a:buClr>
              <a:buSzPct val="60000"/>
              <a:buFont typeface="Monotype Sorts" charset="2"/>
              <a:buChar char="n"/>
              <a:defRPr sz="2800">
                <a:solidFill>
                  <a:schemeClr val="tx1"/>
                </a:solidFill>
                <a:latin typeface="+mn-lt"/>
              </a:defRPr>
            </a:lvl2pPr>
            <a:lvl3pPr marL="1146175" indent="-231775" algn="l" rtl="0" eaLnBrk="1" fontAlgn="base" hangingPunct="1">
              <a:spcBef>
                <a:spcPct val="20000"/>
              </a:spcBef>
              <a:spcAft>
                <a:spcPct val="0"/>
              </a:spcAft>
              <a:buClr>
                <a:srgbClr val="FF0000"/>
              </a:buClr>
              <a:buSzPct val="70000"/>
              <a:buFont typeface="Monotype Sorts" charset="2"/>
              <a:buChar char="l"/>
              <a:defRPr sz="2400">
                <a:solidFill>
                  <a:schemeClr val="tx1"/>
                </a:solidFill>
                <a:latin typeface="+mn-lt"/>
              </a:defRPr>
            </a:lvl3pPr>
            <a:lvl4pPr marL="1428750" indent="-228600" algn="l" rtl="0" eaLnBrk="1" fontAlgn="base" hangingPunct="1">
              <a:spcBef>
                <a:spcPct val="20000"/>
              </a:spcBef>
              <a:spcAft>
                <a:spcPct val="0"/>
              </a:spcAft>
              <a:buChar char="–"/>
              <a:defRPr sz="2000">
                <a:solidFill>
                  <a:schemeClr val="tx1"/>
                </a:solidFill>
                <a:latin typeface="Times New Roman" pitchFamily="18" charset="0"/>
              </a:defRPr>
            </a:lvl4pPr>
            <a:lvl5pPr marL="1771650" indent="-228600" algn="l" rtl="0" eaLnBrk="1" fontAlgn="base" hangingPunct="1">
              <a:spcBef>
                <a:spcPct val="20000"/>
              </a:spcBef>
              <a:spcAft>
                <a:spcPct val="0"/>
              </a:spcAft>
              <a:buChar char="»"/>
              <a:defRPr sz="2000">
                <a:solidFill>
                  <a:schemeClr val="tx1"/>
                </a:solidFill>
                <a:latin typeface="Times New Roman" pitchFamily="18" charset="0"/>
              </a:defRPr>
            </a:lvl5pPr>
            <a:lvl6pPr marL="2228850" indent="-228600" algn="l" rtl="0" eaLnBrk="1" fontAlgn="base" hangingPunct="1">
              <a:spcBef>
                <a:spcPct val="20000"/>
              </a:spcBef>
              <a:spcAft>
                <a:spcPct val="0"/>
              </a:spcAft>
              <a:buChar char="»"/>
              <a:defRPr sz="2000">
                <a:solidFill>
                  <a:schemeClr val="tx1"/>
                </a:solidFill>
                <a:latin typeface="Times New Roman" pitchFamily="18" charset="0"/>
              </a:defRPr>
            </a:lvl6pPr>
            <a:lvl7pPr marL="2686050" indent="-228600" algn="l" rtl="0" eaLnBrk="1" fontAlgn="base" hangingPunct="1">
              <a:spcBef>
                <a:spcPct val="20000"/>
              </a:spcBef>
              <a:spcAft>
                <a:spcPct val="0"/>
              </a:spcAft>
              <a:buChar char="»"/>
              <a:defRPr sz="2000">
                <a:solidFill>
                  <a:schemeClr val="tx1"/>
                </a:solidFill>
                <a:latin typeface="Times New Roman" pitchFamily="18" charset="0"/>
              </a:defRPr>
            </a:lvl7pPr>
            <a:lvl8pPr marL="3143250" indent="-228600" algn="l" rtl="0" eaLnBrk="1" fontAlgn="base" hangingPunct="1">
              <a:spcBef>
                <a:spcPct val="20000"/>
              </a:spcBef>
              <a:spcAft>
                <a:spcPct val="0"/>
              </a:spcAft>
              <a:buChar char="»"/>
              <a:defRPr sz="2000">
                <a:solidFill>
                  <a:schemeClr val="tx1"/>
                </a:solidFill>
                <a:latin typeface="Times New Roman" pitchFamily="18" charset="0"/>
              </a:defRPr>
            </a:lvl8pPr>
            <a:lvl9pPr marL="3600450" indent="-228600" algn="l" rtl="0" eaLnBrk="1" fontAlgn="base" hangingPunct="1">
              <a:spcBef>
                <a:spcPct val="20000"/>
              </a:spcBef>
              <a:spcAft>
                <a:spcPct val="0"/>
              </a:spcAft>
              <a:buChar char="»"/>
              <a:defRPr sz="2000">
                <a:solidFill>
                  <a:schemeClr val="tx1"/>
                </a:solidFill>
                <a:latin typeface="Times New Roman" pitchFamily="18" charset="0"/>
              </a:defRPr>
            </a:lvl9pPr>
          </a:lstStyle>
          <a:p>
            <a:r>
              <a:rPr lang="en-US" kern="0" dirty="0"/>
              <a:t>Energy Fundamentals</a:t>
            </a:r>
          </a:p>
          <a:p>
            <a:endParaRPr lang="en-US" kern="0" dirty="0"/>
          </a:p>
          <a:p>
            <a:endParaRPr lang="en-US" kern="0" dirty="0"/>
          </a:p>
          <a:p>
            <a:endParaRPr lang="en-US" kern="0" dirty="0"/>
          </a:p>
          <a:p>
            <a:endParaRPr lang="en-US" kern="0" dirty="0"/>
          </a:p>
          <a:p>
            <a:endParaRPr lang="en-US" kern="0" dirty="0"/>
          </a:p>
          <a:p>
            <a:r>
              <a:rPr lang="en-US" kern="0" dirty="0"/>
              <a:t>                                       </a:t>
            </a:r>
          </a:p>
          <a:p>
            <a:endParaRPr lang="en-US" kern="0" dirty="0"/>
          </a:p>
          <a:p>
            <a:r>
              <a:rPr lang="en-US" kern="0" dirty="0"/>
              <a:t>						 </a:t>
            </a:r>
          </a:p>
        </p:txBody>
      </p:sp>
    </p:spTree>
    <p:extLst>
      <p:ext uri="{BB962C8B-B14F-4D97-AF65-F5344CB8AC3E}">
        <p14:creationId xmlns:p14="http://schemas.microsoft.com/office/powerpoint/2010/main" val="636163128"/>
      </p:ext>
    </p:extLst>
  </p:cSld>
  <p:clrMapOvr>
    <a:masterClrMapping/>
  </p:clrMapOvr>
  <p:transition>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CE070D-50E2-4728-BF73-3D4FDD934B7C}"/>
              </a:ext>
            </a:extLst>
          </p:cNvPr>
          <p:cNvSpPr>
            <a:spLocks noGrp="1"/>
          </p:cNvSpPr>
          <p:nvPr>
            <p:ph idx="1"/>
          </p:nvPr>
        </p:nvSpPr>
        <p:spPr>
          <a:xfrm>
            <a:off x="416107" y="1600200"/>
            <a:ext cx="7772400" cy="4114800"/>
          </a:xfrm>
        </p:spPr>
        <p:txBody>
          <a:bodyPr>
            <a:noAutofit/>
          </a:bodyPr>
          <a:lstStyle/>
          <a:p>
            <a:pPr marL="457200" indent="-457200">
              <a:buFont typeface="Arial" panose="020B0604020202020204" pitchFamily="34" charset="0"/>
              <a:buChar char="•"/>
            </a:pPr>
            <a:r>
              <a:rPr lang="en-US" sz="2000" dirty="0"/>
              <a:t>Property name</a:t>
            </a:r>
          </a:p>
          <a:p>
            <a:pPr marL="457200" indent="-457200">
              <a:buFont typeface="Arial" panose="020B0604020202020204" pitchFamily="34" charset="0"/>
              <a:buChar char="•"/>
            </a:pPr>
            <a:r>
              <a:rPr lang="en-US" sz="2000" dirty="0"/>
              <a:t>Address</a:t>
            </a:r>
          </a:p>
          <a:p>
            <a:pPr marL="457200" indent="-457200">
              <a:buFont typeface="Arial" panose="020B0604020202020204" pitchFamily="34" charset="0"/>
              <a:buChar char="•"/>
            </a:pPr>
            <a:r>
              <a:rPr lang="en-US" sz="2000" dirty="0"/>
              <a:t>Property type</a:t>
            </a:r>
          </a:p>
          <a:p>
            <a:pPr marL="457200" indent="-457200">
              <a:buFont typeface="Arial" panose="020B0604020202020204" pitchFamily="34" charset="0"/>
              <a:buChar char="•"/>
            </a:pPr>
            <a:r>
              <a:rPr lang="en-US" sz="2000" dirty="0"/>
              <a:t>Year built</a:t>
            </a:r>
          </a:p>
          <a:p>
            <a:pPr marL="457200" indent="-457200">
              <a:buFont typeface="Arial" panose="020B0604020202020204" pitchFamily="34" charset="0"/>
              <a:buChar char="•"/>
            </a:pPr>
            <a:r>
              <a:rPr lang="en-US" sz="2000" dirty="0"/>
              <a:t>Gross floor area</a:t>
            </a:r>
          </a:p>
          <a:p>
            <a:pPr marL="457200" indent="-457200">
              <a:buFont typeface="Arial" panose="020B0604020202020204" pitchFamily="34" charset="0"/>
              <a:buChar char="•"/>
            </a:pPr>
            <a:r>
              <a:rPr lang="en-US" sz="2000" dirty="0"/>
              <a:t>Irrigated area</a:t>
            </a:r>
          </a:p>
          <a:p>
            <a:pPr marL="457200" indent="-457200">
              <a:buFont typeface="Arial" panose="020B0604020202020204" pitchFamily="34" charset="0"/>
              <a:buChar char="•"/>
            </a:pPr>
            <a:r>
              <a:rPr lang="en-US" sz="2000" dirty="0"/>
              <a:t>Occupancy</a:t>
            </a:r>
          </a:p>
          <a:p>
            <a:pPr marL="457200" indent="-457200">
              <a:buFont typeface="Arial" panose="020B0604020202020204" pitchFamily="34" charset="0"/>
              <a:buChar char="•"/>
            </a:pPr>
            <a:r>
              <a:rPr lang="en-US" sz="2000" dirty="0"/>
              <a:t>Operating hours</a:t>
            </a:r>
          </a:p>
          <a:p>
            <a:pPr marL="457200" indent="-457200">
              <a:buFont typeface="Arial" panose="020B0604020202020204" pitchFamily="34" charset="0"/>
              <a:buChar char="•"/>
            </a:pPr>
            <a:r>
              <a:rPr lang="en-US" sz="2000" dirty="0"/>
              <a:t>Number of workers</a:t>
            </a:r>
          </a:p>
          <a:p>
            <a:pPr marL="457200" indent="-457200">
              <a:buFont typeface="Arial" panose="020B0604020202020204" pitchFamily="34" charset="0"/>
              <a:buChar char="•"/>
            </a:pPr>
            <a:r>
              <a:rPr lang="en-US" sz="2000" dirty="0"/>
              <a:t>Number of computers</a:t>
            </a:r>
          </a:p>
          <a:p>
            <a:pPr marL="457200" indent="-457200">
              <a:buFont typeface="Arial" panose="020B0604020202020204" pitchFamily="34" charset="0"/>
              <a:buChar char="•"/>
            </a:pPr>
            <a:r>
              <a:rPr lang="en-US" sz="2000" dirty="0"/>
              <a:t>Percent heated/cooled</a:t>
            </a:r>
          </a:p>
          <a:p>
            <a:pPr marL="457200" indent="-457200">
              <a:buFont typeface="Arial" panose="020B0604020202020204" pitchFamily="34" charset="0"/>
              <a:buChar char="•"/>
            </a:pPr>
            <a:r>
              <a:rPr lang="en-US" sz="2000" dirty="0"/>
              <a:t>Energy data</a:t>
            </a:r>
          </a:p>
        </p:txBody>
      </p:sp>
      <p:sp>
        <p:nvSpPr>
          <p:cNvPr id="2" name="Title 1">
            <a:extLst>
              <a:ext uri="{FF2B5EF4-FFF2-40B4-BE49-F238E27FC236}">
                <a16:creationId xmlns:a16="http://schemas.microsoft.com/office/drawing/2014/main" id="{2A8320CA-DA21-4C12-88C8-263AEEC02E0A}"/>
              </a:ext>
            </a:extLst>
          </p:cNvPr>
          <p:cNvSpPr>
            <a:spLocks noGrp="1"/>
          </p:cNvSpPr>
          <p:nvPr>
            <p:ph type="title"/>
          </p:nvPr>
        </p:nvSpPr>
        <p:spPr/>
        <p:txBody>
          <a:bodyPr>
            <a:normAutofit fontScale="90000"/>
          </a:bodyPr>
          <a:lstStyle/>
          <a:p>
            <a:r>
              <a:rPr lang="en-US" sz="4400" dirty="0"/>
              <a:t>Portfolio Manager</a:t>
            </a:r>
            <a:r>
              <a:rPr lang="en-US" sz="2200" baseline="100000" dirty="0"/>
              <a:t>®</a:t>
            </a:r>
            <a:r>
              <a:rPr lang="en-US" sz="4000" baseline="100000" dirty="0"/>
              <a:t> </a:t>
            </a:r>
            <a:r>
              <a:rPr lang="en-US" sz="4400" dirty="0"/>
              <a:t>: Adding a Property</a:t>
            </a:r>
          </a:p>
        </p:txBody>
      </p:sp>
      <p:sp>
        <p:nvSpPr>
          <p:cNvPr id="4" name="Rectangle 3">
            <a:extLst>
              <a:ext uri="{FF2B5EF4-FFF2-40B4-BE49-F238E27FC236}">
                <a16:creationId xmlns:a16="http://schemas.microsoft.com/office/drawing/2014/main" id="{2525AAC3-90A1-4D50-8B9A-AE8A31DC9A43}"/>
              </a:ext>
            </a:extLst>
          </p:cNvPr>
          <p:cNvSpPr/>
          <p:nvPr/>
        </p:nvSpPr>
        <p:spPr>
          <a:xfrm>
            <a:off x="1295400" y="6452078"/>
            <a:ext cx="6927554" cy="276999"/>
          </a:xfrm>
          <a:prstGeom prst="rect">
            <a:avLst/>
          </a:prstGeom>
        </p:spPr>
        <p:txBody>
          <a:bodyPr wrap="square">
            <a:spAutoFit/>
          </a:bodyPr>
          <a:lstStyle/>
          <a:p>
            <a:r>
              <a:rPr lang="en-US" sz="1200" b="1" dirty="0">
                <a:latin typeface="Arial" panose="020B0604020202020204" pitchFamily="34" charset="0"/>
              </a:rPr>
              <a:t>https://portfoliomanager.energystar.gov/pm/dataCollectionWorksheet</a:t>
            </a:r>
          </a:p>
        </p:txBody>
      </p:sp>
      <p:sp>
        <p:nvSpPr>
          <p:cNvPr id="5" name="Arrow: Right 4">
            <a:extLst>
              <a:ext uri="{FF2B5EF4-FFF2-40B4-BE49-F238E27FC236}">
                <a16:creationId xmlns:a16="http://schemas.microsoft.com/office/drawing/2014/main" id="{CD2F81CF-C22A-4928-9206-5B56D16E2D88}"/>
              </a:ext>
            </a:extLst>
          </p:cNvPr>
          <p:cNvSpPr/>
          <p:nvPr/>
        </p:nvSpPr>
        <p:spPr>
          <a:xfrm>
            <a:off x="518484" y="6453268"/>
            <a:ext cx="608950" cy="269821"/>
          </a:xfrm>
          <a:prstGeom prst="rightArrow">
            <a:avLst/>
          </a:prstGeom>
          <a:solidFill>
            <a:srgbClr val="00B0F0"/>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E148AE9A-CE52-4D31-AF06-685AB60AAC2D}"/>
              </a:ext>
            </a:extLst>
          </p:cNvPr>
          <p:cNvPicPr>
            <a:picLocks noChangeAspect="1"/>
          </p:cNvPicPr>
          <p:nvPr/>
        </p:nvPicPr>
        <p:blipFill rotWithShape="1">
          <a:blip r:embed="rId3"/>
          <a:srcRect l="-1" r="39255"/>
          <a:stretch/>
        </p:blipFill>
        <p:spPr>
          <a:xfrm>
            <a:off x="3586374" y="1600200"/>
            <a:ext cx="5554494" cy="4673191"/>
          </a:xfrm>
          <a:prstGeom prst="rect">
            <a:avLst/>
          </a:prstGeom>
        </p:spPr>
      </p:pic>
    </p:spTree>
    <p:extLst>
      <p:ext uri="{BB962C8B-B14F-4D97-AF65-F5344CB8AC3E}">
        <p14:creationId xmlns:p14="http://schemas.microsoft.com/office/powerpoint/2010/main" val="1688128494"/>
      </p:ext>
    </p:extLst>
  </p:cSld>
  <p:clrMapOvr>
    <a:masterClrMapping/>
  </p:clrMapOvr>
  <p:transition>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F4462CA-FFD8-4569-AD38-5B754E61256C}"/>
              </a:ext>
            </a:extLst>
          </p:cNvPr>
          <p:cNvPicPr>
            <a:picLocks noGrp="1" noChangeAspect="1"/>
          </p:cNvPicPr>
          <p:nvPr>
            <p:ph idx="1"/>
          </p:nvPr>
        </p:nvPicPr>
        <p:blipFill>
          <a:blip r:embed="rId3"/>
          <a:stretch>
            <a:fillRect/>
          </a:stretch>
        </p:blipFill>
        <p:spPr>
          <a:xfrm>
            <a:off x="695236" y="1465742"/>
            <a:ext cx="7229564" cy="5235452"/>
          </a:xfrm>
          <a:prstGeom prst="rect">
            <a:avLst/>
          </a:prstGeom>
        </p:spPr>
      </p:pic>
      <p:sp>
        <p:nvSpPr>
          <p:cNvPr id="2" name="Title 1">
            <a:extLst>
              <a:ext uri="{FF2B5EF4-FFF2-40B4-BE49-F238E27FC236}">
                <a16:creationId xmlns:a16="http://schemas.microsoft.com/office/drawing/2014/main" id="{654EA121-6674-4929-B6A6-26D9A91AC86C}"/>
              </a:ext>
            </a:extLst>
          </p:cNvPr>
          <p:cNvSpPr>
            <a:spLocks noGrp="1"/>
          </p:cNvSpPr>
          <p:nvPr>
            <p:ph type="title"/>
          </p:nvPr>
        </p:nvSpPr>
        <p:spPr/>
        <p:txBody>
          <a:bodyPr/>
          <a:lstStyle/>
          <a:p>
            <a:r>
              <a:rPr lang="en-US" dirty="0"/>
              <a:t>Portfolio Manager</a:t>
            </a:r>
            <a:r>
              <a:rPr lang="en-US" sz="2000" baseline="100000" dirty="0"/>
              <a:t>®</a:t>
            </a:r>
            <a:r>
              <a:rPr lang="en-US" sz="4000" baseline="100000" dirty="0"/>
              <a:t> </a:t>
            </a:r>
            <a:r>
              <a:rPr lang="en-US" dirty="0"/>
              <a:t>:  Property View</a:t>
            </a:r>
          </a:p>
        </p:txBody>
      </p:sp>
    </p:spTree>
    <p:extLst>
      <p:ext uri="{BB962C8B-B14F-4D97-AF65-F5344CB8AC3E}">
        <p14:creationId xmlns:p14="http://schemas.microsoft.com/office/powerpoint/2010/main" val="1867557758"/>
      </p:ext>
    </p:extLst>
  </p:cSld>
  <p:clrMapOvr>
    <a:masterClrMapping/>
  </p:clrMapOvr>
  <p:transition>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A9342A0-4E9D-4615-B954-9BEDA158DD29}"/>
              </a:ext>
            </a:extLst>
          </p:cNvPr>
          <p:cNvPicPr>
            <a:picLocks noGrp="1" noChangeAspect="1"/>
          </p:cNvPicPr>
          <p:nvPr>
            <p:ph idx="1"/>
          </p:nvPr>
        </p:nvPicPr>
        <p:blipFill>
          <a:blip r:embed="rId3"/>
          <a:stretch>
            <a:fillRect/>
          </a:stretch>
        </p:blipFill>
        <p:spPr>
          <a:xfrm>
            <a:off x="963817" y="1466305"/>
            <a:ext cx="6732384" cy="5250548"/>
          </a:xfrm>
          <a:prstGeom prst="rect">
            <a:avLst/>
          </a:prstGeom>
        </p:spPr>
      </p:pic>
      <p:sp>
        <p:nvSpPr>
          <p:cNvPr id="2" name="Title 1">
            <a:extLst>
              <a:ext uri="{FF2B5EF4-FFF2-40B4-BE49-F238E27FC236}">
                <a16:creationId xmlns:a16="http://schemas.microsoft.com/office/drawing/2014/main" id="{BB913B45-CA1E-4089-9AE9-AF388A08CB22}"/>
              </a:ext>
            </a:extLst>
          </p:cNvPr>
          <p:cNvSpPr>
            <a:spLocks noGrp="1"/>
          </p:cNvSpPr>
          <p:nvPr>
            <p:ph type="title"/>
          </p:nvPr>
        </p:nvSpPr>
        <p:spPr/>
        <p:txBody>
          <a:bodyPr/>
          <a:lstStyle/>
          <a:p>
            <a:r>
              <a:rPr lang="en-US" dirty="0"/>
              <a:t>Portfolio Manager</a:t>
            </a:r>
            <a:r>
              <a:rPr lang="en-US" sz="2000" baseline="100000" dirty="0"/>
              <a:t>®</a:t>
            </a:r>
            <a:r>
              <a:rPr lang="en-US" sz="4000" baseline="100000" dirty="0"/>
              <a:t> </a:t>
            </a:r>
            <a:r>
              <a:rPr lang="en-US" dirty="0"/>
              <a:t>:  Energy</a:t>
            </a:r>
          </a:p>
        </p:txBody>
      </p:sp>
    </p:spTree>
    <p:extLst>
      <p:ext uri="{BB962C8B-B14F-4D97-AF65-F5344CB8AC3E}">
        <p14:creationId xmlns:p14="http://schemas.microsoft.com/office/powerpoint/2010/main" val="2027015700"/>
      </p:ext>
    </p:extLst>
  </p:cSld>
  <p:clrMapOvr>
    <a:masterClrMapping/>
  </p:clrMapOvr>
  <p:transition>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13B45-CA1E-4089-9AE9-AF388A08CB22}"/>
              </a:ext>
            </a:extLst>
          </p:cNvPr>
          <p:cNvSpPr>
            <a:spLocks noGrp="1"/>
          </p:cNvSpPr>
          <p:nvPr>
            <p:ph type="title"/>
          </p:nvPr>
        </p:nvSpPr>
        <p:spPr/>
        <p:txBody>
          <a:bodyPr/>
          <a:lstStyle/>
          <a:p>
            <a:r>
              <a:rPr lang="en-US" dirty="0"/>
              <a:t>Portfolio Manager</a:t>
            </a:r>
            <a:r>
              <a:rPr lang="en-US" sz="4000" baseline="100000" dirty="0"/>
              <a:t> </a:t>
            </a:r>
            <a:r>
              <a:rPr lang="en-US" sz="2000" baseline="100000" dirty="0"/>
              <a:t>®</a:t>
            </a:r>
            <a:r>
              <a:rPr lang="en-US" sz="4000" baseline="100000" dirty="0"/>
              <a:t> </a:t>
            </a:r>
            <a:r>
              <a:rPr lang="en-US" dirty="0"/>
              <a:t>:  Goals</a:t>
            </a:r>
          </a:p>
        </p:txBody>
      </p:sp>
      <p:pic>
        <p:nvPicPr>
          <p:cNvPr id="6" name="Picture 5">
            <a:extLst>
              <a:ext uri="{FF2B5EF4-FFF2-40B4-BE49-F238E27FC236}">
                <a16:creationId xmlns:a16="http://schemas.microsoft.com/office/drawing/2014/main" id="{99F76381-3786-4FBF-A864-5FECE4007783}"/>
              </a:ext>
            </a:extLst>
          </p:cNvPr>
          <p:cNvPicPr>
            <a:picLocks noChangeAspect="1"/>
          </p:cNvPicPr>
          <p:nvPr/>
        </p:nvPicPr>
        <p:blipFill rotWithShape="1">
          <a:blip r:embed="rId3"/>
          <a:srcRect b="4222"/>
          <a:stretch/>
        </p:blipFill>
        <p:spPr>
          <a:xfrm>
            <a:off x="1066800" y="1520071"/>
            <a:ext cx="6705600" cy="5144801"/>
          </a:xfrm>
          <a:prstGeom prst="rect">
            <a:avLst/>
          </a:prstGeom>
          <a:ln>
            <a:noFill/>
          </a:ln>
          <a:effectLst>
            <a:outerShdw blurRad="304800" dist="431800" dir="2640000" sx="1000" sy="1000" algn="ctr" rotWithShape="0">
              <a:srgbClr val="000000">
                <a:alpha val="70000"/>
              </a:srgbClr>
            </a:outerShdw>
          </a:effectLst>
        </p:spPr>
      </p:pic>
    </p:spTree>
    <p:extLst>
      <p:ext uri="{BB962C8B-B14F-4D97-AF65-F5344CB8AC3E}">
        <p14:creationId xmlns:p14="http://schemas.microsoft.com/office/powerpoint/2010/main" val="3488203754"/>
      </p:ext>
    </p:extLst>
  </p:cSld>
  <p:clrMapOvr>
    <a:masterClrMapping/>
  </p:clrMapOvr>
  <p:transition>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FF57D0-750B-4D27-8CBA-45D88E1862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2209800"/>
            <a:ext cx="3314700" cy="2209800"/>
          </a:xfrm>
          <a:prstGeom prst="rect">
            <a:avLst/>
          </a:prstGeom>
        </p:spPr>
      </p:pic>
      <p:sp>
        <p:nvSpPr>
          <p:cNvPr id="774147" name="Rectangle 3"/>
          <p:cNvSpPr>
            <a:spLocks noGrp="1" noChangeArrowheads="1"/>
          </p:cNvSpPr>
          <p:nvPr>
            <p:ph idx="1"/>
          </p:nvPr>
        </p:nvSpPr>
        <p:spPr>
          <a:xfrm>
            <a:off x="457200" y="1596222"/>
            <a:ext cx="8016239" cy="5014128"/>
          </a:xfrm>
        </p:spPr>
        <p:txBody>
          <a:bodyPr>
            <a:normAutofit/>
          </a:bodyPr>
          <a:lstStyle/>
          <a:p>
            <a:pPr>
              <a:buSzPct val="100000"/>
              <a:buFont typeface="Arial" pitchFamily="34" charset="0"/>
              <a:buChar char="•"/>
              <a:defRPr/>
            </a:pPr>
            <a:r>
              <a:rPr lang="en-US" sz="2000" dirty="0"/>
              <a:t>Buildings are compared with CBECS, not with other buildings in Portfolio Manager</a:t>
            </a:r>
          </a:p>
          <a:p>
            <a:pPr>
              <a:buSzPct val="100000"/>
              <a:buFont typeface="Arial" pitchFamily="34" charset="0"/>
              <a:buChar char="•"/>
              <a:defRPr/>
            </a:pPr>
            <a:r>
              <a:rPr lang="en-US" sz="2000" dirty="0"/>
              <a:t>Enter as few spaces within the building as possible</a:t>
            </a:r>
          </a:p>
          <a:p>
            <a:pPr>
              <a:buSzPct val="100000"/>
              <a:buFont typeface="Arial" pitchFamily="34" charset="0"/>
              <a:buChar char="•"/>
              <a:defRPr/>
            </a:pPr>
            <a:r>
              <a:rPr lang="en-US" sz="2000" dirty="0"/>
              <a:t>Enter as few space types as possible</a:t>
            </a:r>
          </a:p>
          <a:p>
            <a:pPr>
              <a:buSzPct val="100000"/>
              <a:buFont typeface="Arial" pitchFamily="34" charset="0"/>
              <a:buChar char="•"/>
              <a:defRPr/>
            </a:pPr>
            <a:r>
              <a:rPr lang="en-US" sz="2000" dirty="0"/>
              <a:t>You must include </a:t>
            </a:r>
            <a:r>
              <a:rPr lang="en-US" sz="2000" b="1" dirty="0"/>
              <a:t>all</a:t>
            </a:r>
            <a:r>
              <a:rPr lang="en-US" sz="2000" dirty="0"/>
              <a:t> energy use</a:t>
            </a:r>
          </a:p>
          <a:p>
            <a:pPr>
              <a:buSzPct val="100000"/>
              <a:buFont typeface="Arial" pitchFamily="34" charset="0"/>
              <a:buChar char="•"/>
              <a:defRPr/>
            </a:pPr>
            <a:r>
              <a:rPr lang="en-US" sz="2000" dirty="0"/>
              <a:t>Source energy factors are </a:t>
            </a:r>
            <a:r>
              <a:rPr lang="en-US" sz="2000" b="1" dirty="0"/>
              <a:t>national</a:t>
            </a:r>
            <a:endParaRPr lang="en-US" sz="2000" dirty="0"/>
          </a:p>
          <a:p>
            <a:pPr>
              <a:buSzPct val="100000"/>
              <a:buFont typeface="Arial" pitchFamily="34" charset="0"/>
              <a:buChar char="•"/>
              <a:defRPr/>
            </a:pPr>
            <a:r>
              <a:rPr lang="en-US" sz="2000" dirty="0"/>
              <a:t>Emissions factors are </a:t>
            </a:r>
            <a:r>
              <a:rPr lang="en-US" sz="2000" b="1" dirty="0"/>
              <a:t>regional</a:t>
            </a:r>
            <a:endParaRPr lang="en-US" sz="2000" dirty="0"/>
          </a:p>
          <a:p>
            <a:pPr>
              <a:buSzPct val="100000"/>
              <a:buFont typeface="Arial" pitchFamily="34" charset="0"/>
              <a:buChar char="•"/>
              <a:defRPr/>
            </a:pPr>
            <a:r>
              <a:rPr lang="en-US" sz="2000" dirty="0"/>
              <a:t>Operating Hours - when </a:t>
            </a:r>
            <a:r>
              <a:rPr lang="en-US" sz="2000" b="1" dirty="0"/>
              <a:t>people</a:t>
            </a:r>
            <a:r>
              <a:rPr lang="en-US" sz="2000" dirty="0"/>
              <a:t> are in</a:t>
            </a:r>
          </a:p>
          <a:p>
            <a:pPr indent="-1588">
              <a:spcBef>
                <a:spcPts val="0"/>
              </a:spcBef>
              <a:buSzPct val="100000"/>
              <a:buFontTx/>
              <a:buNone/>
              <a:defRPr/>
            </a:pPr>
            <a:r>
              <a:rPr lang="en-US" sz="2000" dirty="0"/>
              <a:t>the building (not when equipment turns on)</a:t>
            </a:r>
          </a:p>
          <a:p>
            <a:pPr>
              <a:buSzPct val="100000"/>
              <a:buFont typeface="Arial" pitchFamily="34" charset="0"/>
              <a:buChar char="•"/>
              <a:defRPr/>
            </a:pPr>
            <a:r>
              <a:rPr lang="en-US" sz="2000" dirty="0"/>
              <a:t>Workers</a:t>
            </a:r>
          </a:p>
          <a:p>
            <a:pPr lvl="1">
              <a:buFont typeface="Wingdings" pitchFamily="2" charset="2"/>
              <a:buChar char="ü"/>
              <a:defRPr/>
            </a:pPr>
            <a:r>
              <a:rPr lang="en-US" sz="2000" dirty="0"/>
              <a:t>Workers on a </a:t>
            </a:r>
            <a:r>
              <a:rPr lang="en-US" sz="2000" b="1" dirty="0"/>
              <a:t>single shift</a:t>
            </a:r>
            <a:r>
              <a:rPr lang="en-US" sz="2000" dirty="0"/>
              <a:t> </a:t>
            </a:r>
          </a:p>
          <a:p>
            <a:pPr lvl="1">
              <a:buFont typeface="Wingdings" pitchFamily="2" charset="2"/>
              <a:buChar char="ü"/>
              <a:defRPr/>
            </a:pPr>
            <a:r>
              <a:rPr lang="en-US" sz="2000" b="1" dirty="0"/>
              <a:t>Not</a:t>
            </a:r>
            <a:r>
              <a:rPr lang="en-US" sz="2000" dirty="0"/>
              <a:t> visitors</a:t>
            </a:r>
            <a:endParaRPr lang="en-US" sz="2000" b="1" dirty="0"/>
          </a:p>
        </p:txBody>
      </p:sp>
      <p:sp>
        <p:nvSpPr>
          <p:cNvPr id="49154" name="Rectangle 2"/>
          <p:cNvSpPr>
            <a:spLocks noGrp="1" noChangeArrowheads="1"/>
          </p:cNvSpPr>
          <p:nvPr>
            <p:ph type="title"/>
          </p:nvPr>
        </p:nvSpPr>
        <p:spPr/>
        <p:txBody>
          <a:bodyPr/>
          <a:lstStyle/>
          <a:p>
            <a:r>
              <a:rPr lang="en-US" dirty="0"/>
              <a:t>Quick Tips and Facts</a:t>
            </a:r>
          </a:p>
        </p:txBody>
      </p:sp>
    </p:spTree>
    <p:extLst>
      <p:ext uri="{BB962C8B-B14F-4D97-AF65-F5344CB8AC3E}">
        <p14:creationId xmlns:p14="http://schemas.microsoft.com/office/powerpoint/2010/main" val="428688637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Content Placeholder 5"/>
          <p:cNvSpPr>
            <a:spLocks noGrp="1"/>
          </p:cNvSpPr>
          <p:nvPr>
            <p:ph idx="1"/>
          </p:nvPr>
        </p:nvSpPr>
        <p:spPr>
          <a:xfrm>
            <a:off x="685800" y="1676400"/>
            <a:ext cx="7772400" cy="4648200"/>
          </a:xfrm>
        </p:spPr>
        <p:style>
          <a:lnRef idx="1">
            <a:schemeClr val="accent1"/>
          </a:lnRef>
          <a:fillRef idx="2">
            <a:schemeClr val="accent1"/>
          </a:fillRef>
          <a:effectRef idx="1">
            <a:schemeClr val="accent1"/>
          </a:effectRef>
          <a:fontRef idx="minor">
            <a:schemeClr val="dk1"/>
          </a:fontRef>
        </p:style>
        <p:txBody>
          <a:bodyPr>
            <a:normAutofit fontScale="85000" lnSpcReduction="10000"/>
          </a:bodyPr>
          <a:lstStyle/>
          <a:p>
            <a:pPr>
              <a:buFont typeface="Arial" panose="020B0604020202020204" pitchFamily="34" charset="0"/>
              <a:buChar char="•"/>
            </a:pPr>
            <a:r>
              <a:rPr lang="en-US" altLang="en-US" sz="2200" b="1" dirty="0"/>
              <a:t>Incomplete Meter Data: </a:t>
            </a:r>
            <a:r>
              <a:rPr lang="en-US" altLang="en-US" sz="2200" dirty="0"/>
              <a:t>All meters must have complete usage data through the end of the reported period</a:t>
            </a:r>
          </a:p>
          <a:p>
            <a:pPr>
              <a:buFont typeface="Arial" panose="020B0604020202020204" pitchFamily="34" charset="0"/>
              <a:buChar char="•"/>
            </a:pPr>
            <a:r>
              <a:rPr lang="en-US" altLang="en-US" sz="2200" b="1" dirty="0"/>
              <a:t>Gaps and Overlaps in Meter Data: </a:t>
            </a:r>
            <a:r>
              <a:rPr lang="en-US" altLang="en-US" sz="2200" dirty="0"/>
              <a:t>Gaps or overlaps in the meter data of more than one day will cause errors in Portfolio Manager</a:t>
            </a:r>
          </a:p>
          <a:p>
            <a:pPr>
              <a:buFont typeface="Arial" panose="020B0604020202020204" pitchFamily="34" charset="0"/>
              <a:buChar char="•"/>
            </a:pPr>
            <a:r>
              <a:rPr lang="en-US" altLang="en-US" sz="2200" b="1" dirty="0"/>
              <a:t>Meters not associated: </a:t>
            </a:r>
            <a:r>
              <a:rPr lang="en-US" altLang="en-US" sz="2200" dirty="0"/>
              <a:t>All building-level meters must be associated to a building so they are counted toward its performance metrics</a:t>
            </a:r>
          </a:p>
          <a:p>
            <a:pPr>
              <a:buFont typeface="Arial" panose="020B0604020202020204" pitchFamily="34" charset="0"/>
              <a:buChar char="•"/>
            </a:pPr>
            <a:r>
              <a:rPr lang="en-US" altLang="en-US" sz="2200" b="1" dirty="0"/>
              <a:t>Length of meter entries: </a:t>
            </a:r>
            <a:r>
              <a:rPr lang="en-US" altLang="en-US" sz="2200" dirty="0"/>
              <a:t>No individual electrical meter entry can be for a period longer than 65 days</a:t>
            </a:r>
          </a:p>
          <a:p>
            <a:pPr>
              <a:buFont typeface="Arial" panose="020B0604020202020204" pitchFamily="34" charset="0"/>
              <a:buChar char="•"/>
            </a:pPr>
            <a:r>
              <a:rPr lang="en-US" altLang="en-US" sz="2200" b="1" dirty="0"/>
              <a:t>Common Causes of Extreme Energy Use Intensity (EUI) or Water Use Intensity (WUI) values, or Extreme Fluctuations:</a:t>
            </a:r>
          </a:p>
          <a:p>
            <a:pPr lvl="1"/>
            <a:r>
              <a:rPr lang="en-US" altLang="en-US" sz="2100" dirty="0"/>
              <a:t>Mismatched units – confirm that the units listed in Portfolio Manager</a:t>
            </a:r>
            <a:r>
              <a:rPr lang="en-US" altLang="en-US" sz="2100" baseline="30000" dirty="0"/>
              <a:t>®</a:t>
            </a:r>
            <a:r>
              <a:rPr lang="en-US" altLang="en-US" sz="2100" dirty="0"/>
              <a:t> match the units on your bill. </a:t>
            </a:r>
          </a:p>
          <a:p>
            <a:pPr lvl="1"/>
            <a:r>
              <a:rPr lang="en-US" altLang="en-US" sz="2100" dirty="0"/>
              <a:t>Missing digits </a:t>
            </a:r>
          </a:p>
          <a:p>
            <a:pPr lvl="1"/>
            <a:r>
              <a:rPr lang="en-US" altLang="en-US" sz="2100" dirty="0"/>
              <a:t>Extra digits or transposed digits </a:t>
            </a:r>
          </a:p>
          <a:p>
            <a:pPr lvl="1"/>
            <a:r>
              <a:rPr lang="en-US" altLang="en-US" sz="2100" dirty="0"/>
              <a:t>Swapped cost and consumption information</a:t>
            </a:r>
          </a:p>
          <a:p>
            <a:pPr lvl="1"/>
            <a:endParaRPr lang="en-US" altLang="en-US" sz="2000" dirty="0"/>
          </a:p>
        </p:txBody>
      </p:sp>
      <p:sp>
        <p:nvSpPr>
          <p:cNvPr id="13314" name="Title 4"/>
          <p:cNvSpPr>
            <a:spLocks noGrp="1"/>
          </p:cNvSpPr>
          <p:nvPr>
            <p:ph type="title"/>
          </p:nvPr>
        </p:nvSpPr>
        <p:spPr/>
        <p:txBody>
          <a:bodyPr/>
          <a:lstStyle/>
          <a:p>
            <a:r>
              <a:rPr lang="it-IT" altLang="en-US" dirty="0"/>
              <a:t>Common Errors</a:t>
            </a:r>
            <a:br>
              <a:rPr lang="it-IT" altLang="en-US" dirty="0"/>
            </a:br>
            <a:r>
              <a:rPr lang="it-IT" altLang="en-US" dirty="0"/>
              <a:t>and Red Flags</a:t>
            </a:r>
            <a:endParaRPr lang="en-US" altLang="en-US" dirty="0"/>
          </a:p>
        </p:txBody>
      </p:sp>
    </p:spTree>
    <p:extLst>
      <p:ext uri="{BB962C8B-B14F-4D97-AF65-F5344CB8AC3E}">
        <p14:creationId xmlns:p14="http://schemas.microsoft.com/office/powerpoint/2010/main" val="2871272423"/>
      </p:ext>
    </p:extLst>
  </p:cSld>
  <p:clrMapOvr>
    <a:masterClrMapping/>
  </p:clrMapOvr>
  <p:transition>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0514" y="3290438"/>
            <a:ext cx="9195053" cy="3567562"/>
            <a:chOff x="-40687" y="2101252"/>
            <a:chExt cx="12260071" cy="4756750"/>
          </a:xfrm>
          <a:solidFill>
            <a:schemeClr val="accent5">
              <a:lumMod val="50000"/>
            </a:schemeClr>
          </a:solidFill>
        </p:grpSpPr>
        <p:sp>
          <p:nvSpPr>
            <p:cNvPr id="4" name="Freeform 3"/>
            <p:cNvSpPr/>
            <p:nvPr/>
          </p:nvSpPr>
          <p:spPr>
            <a:xfrm>
              <a:off x="7295161" y="2101252"/>
              <a:ext cx="3318100" cy="3578482"/>
            </a:xfrm>
            <a:custGeom>
              <a:avLst/>
              <a:gdLst/>
              <a:ahLst/>
              <a:cxnLst/>
              <a:rect l="l" t="t" r="r" b="b"/>
              <a:pathLst>
                <a:path w="2899000" h="3126493">
                  <a:moveTo>
                    <a:pt x="1515596" y="0"/>
                  </a:moveTo>
                  <a:cubicBezTo>
                    <a:pt x="1907048" y="0"/>
                    <a:pt x="2235478" y="113234"/>
                    <a:pt x="2500887" y="339702"/>
                  </a:cubicBezTo>
                  <a:cubicBezTo>
                    <a:pt x="2766295" y="566170"/>
                    <a:pt x="2899000" y="861809"/>
                    <a:pt x="2899000" y="1226618"/>
                  </a:cubicBezTo>
                  <a:cubicBezTo>
                    <a:pt x="2899000" y="1400824"/>
                    <a:pt x="2866208" y="1559147"/>
                    <a:pt x="2800624" y="1701586"/>
                  </a:cubicBezTo>
                  <a:cubicBezTo>
                    <a:pt x="2735041" y="1844026"/>
                    <a:pt x="2652549" y="1961871"/>
                    <a:pt x="2553149" y="2055123"/>
                  </a:cubicBezTo>
                  <a:cubicBezTo>
                    <a:pt x="2453749" y="2148375"/>
                    <a:pt x="2305673" y="2255460"/>
                    <a:pt x="2108922" y="2376380"/>
                  </a:cubicBezTo>
                  <a:cubicBezTo>
                    <a:pt x="1865033" y="2528042"/>
                    <a:pt x="1712859" y="2645375"/>
                    <a:pt x="1652399" y="2728380"/>
                  </a:cubicBezTo>
                  <a:cubicBezTo>
                    <a:pt x="1591939" y="2811384"/>
                    <a:pt x="1552486" y="2944088"/>
                    <a:pt x="1534041" y="3126493"/>
                  </a:cubicBezTo>
                  <a:lnTo>
                    <a:pt x="747038" y="3126493"/>
                  </a:lnTo>
                  <a:cubicBezTo>
                    <a:pt x="788028" y="2753486"/>
                    <a:pt x="842851" y="2504985"/>
                    <a:pt x="911509" y="2380991"/>
                  </a:cubicBezTo>
                  <a:cubicBezTo>
                    <a:pt x="980167" y="2256998"/>
                    <a:pt x="1148737" y="2096625"/>
                    <a:pt x="1417220" y="1899874"/>
                  </a:cubicBezTo>
                  <a:cubicBezTo>
                    <a:pt x="1628317" y="1744113"/>
                    <a:pt x="1767170" y="1623706"/>
                    <a:pt x="1833779" y="1538652"/>
                  </a:cubicBezTo>
                  <a:cubicBezTo>
                    <a:pt x="1900387" y="1453598"/>
                    <a:pt x="1933691" y="1350612"/>
                    <a:pt x="1933691" y="1229692"/>
                  </a:cubicBezTo>
                  <a:cubicBezTo>
                    <a:pt x="1933691" y="1086228"/>
                    <a:pt x="1888090" y="972994"/>
                    <a:pt x="1796888" y="889989"/>
                  </a:cubicBezTo>
                  <a:cubicBezTo>
                    <a:pt x="1705685" y="806985"/>
                    <a:pt x="1591427" y="765483"/>
                    <a:pt x="1454111" y="765483"/>
                  </a:cubicBezTo>
                  <a:cubicBezTo>
                    <a:pt x="1140539" y="765483"/>
                    <a:pt x="924318" y="989902"/>
                    <a:pt x="805448" y="1438740"/>
                  </a:cubicBezTo>
                  <a:lnTo>
                    <a:pt x="0" y="1232766"/>
                  </a:lnTo>
                  <a:cubicBezTo>
                    <a:pt x="94276" y="876155"/>
                    <a:pt x="277193" y="581541"/>
                    <a:pt x="548750" y="348925"/>
                  </a:cubicBezTo>
                  <a:cubicBezTo>
                    <a:pt x="820307" y="116308"/>
                    <a:pt x="1142589" y="0"/>
                    <a:pt x="1515596" y="0"/>
                  </a:cubicBezTo>
                  <a:close/>
                </a:path>
              </a:pathLst>
            </a:custGeom>
            <a:grpFill/>
            <a:ln w="47625">
              <a:solidFill>
                <a:srgbClr val="008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dirty="0">
                <a:solidFill>
                  <a:prstClr val="white"/>
                </a:solidFill>
                <a:latin typeface="Calibri" panose="020F0502020204030204"/>
              </a:endParaRPr>
            </a:p>
          </p:txBody>
        </p:sp>
        <p:grpSp>
          <p:nvGrpSpPr>
            <p:cNvPr id="5" name="Group 4"/>
            <p:cNvGrpSpPr/>
            <p:nvPr/>
          </p:nvGrpSpPr>
          <p:grpSpPr>
            <a:xfrm>
              <a:off x="-40687" y="5966492"/>
              <a:ext cx="12260071" cy="891510"/>
              <a:chOff x="-40687" y="5966492"/>
              <a:chExt cx="12260071" cy="891510"/>
            </a:xfrm>
            <a:grpFill/>
          </p:grpSpPr>
          <p:sp>
            <p:nvSpPr>
              <p:cNvPr id="6" name="Freeform 5"/>
              <p:cNvSpPr/>
              <p:nvPr/>
            </p:nvSpPr>
            <p:spPr>
              <a:xfrm>
                <a:off x="-8335" y="6008915"/>
                <a:ext cx="12227719" cy="849087"/>
              </a:xfrm>
              <a:custGeom>
                <a:avLst/>
                <a:gdLst>
                  <a:gd name="connsiteX0" fmla="*/ 8147053 w 12227719"/>
                  <a:gd name="connsiteY0" fmla="*/ 0 h 849086"/>
                  <a:gd name="connsiteX1" fmla="*/ 9075559 w 12227719"/>
                  <a:gd name="connsiteY1" fmla="*/ 0 h 849086"/>
                  <a:gd name="connsiteX2" fmla="*/ 9075559 w 12227719"/>
                  <a:gd name="connsiteY2" fmla="*/ 290661 h 849086"/>
                  <a:gd name="connsiteX3" fmla="*/ 12227719 w 12227719"/>
                  <a:gd name="connsiteY3" fmla="*/ 290661 h 849086"/>
                  <a:gd name="connsiteX4" fmla="*/ 12227719 w 12227719"/>
                  <a:gd name="connsiteY4" fmla="*/ 849086 h 849086"/>
                  <a:gd name="connsiteX5" fmla="*/ 0 w 12227719"/>
                  <a:gd name="connsiteY5" fmla="*/ 849086 h 849086"/>
                  <a:gd name="connsiteX6" fmla="*/ 0 w 12227719"/>
                  <a:gd name="connsiteY6" fmla="*/ 290661 h 849086"/>
                  <a:gd name="connsiteX7" fmla="*/ 8147053 w 12227719"/>
                  <a:gd name="connsiteY7" fmla="*/ 290661 h 84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27719" h="849086">
                    <a:moveTo>
                      <a:pt x="8147053" y="0"/>
                    </a:moveTo>
                    <a:lnTo>
                      <a:pt x="9075559" y="0"/>
                    </a:lnTo>
                    <a:lnTo>
                      <a:pt x="9075559" y="290661"/>
                    </a:lnTo>
                    <a:lnTo>
                      <a:pt x="12227719" y="290661"/>
                    </a:lnTo>
                    <a:lnTo>
                      <a:pt x="12227719" y="849086"/>
                    </a:lnTo>
                    <a:lnTo>
                      <a:pt x="0" y="849086"/>
                    </a:lnTo>
                    <a:lnTo>
                      <a:pt x="0" y="290661"/>
                    </a:lnTo>
                    <a:lnTo>
                      <a:pt x="8147053" y="290661"/>
                    </a:lnTo>
                    <a:close/>
                  </a:path>
                </a:pathLst>
              </a:custGeom>
              <a:grp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783">
                  <a:defRPr/>
                </a:pPr>
                <a:endParaRPr lang="en-GB" sz="1350" dirty="0">
                  <a:solidFill>
                    <a:prstClr val="white"/>
                  </a:solidFill>
                  <a:latin typeface="Calibri" panose="020F0502020204030204"/>
                </a:endParaRPr>
              </a:p>
            </p:txBody>
          </p:sp>
          <p:grpSp>
            <p:nvGrpSpPr>
              <p:cNvPr id="7" name="Group 6"/>
              <p:cNvGrpSpPr/>
              <p:nvPr/>
            </p:nvGrpSpPr>
            <p:grpSpPr>
              <a:xfrm>
                <a:off x="-40687" y="5966492"/>
                <a:ext cx="12232687" cy="371538"/>
                <a:chOff x="-40687" y="5966492"/>
                <a:chExt cx="12232687" cy="371538"/>
              </a:xfrm>
              <a:grpFill/>
            </p:grpSpPr>
            <p:grpSp>
              <p:nvGrpSpPr>
                <p:cNvPr id="8" name="Group 7"/>
                <p:cNvGrpSpPr/>
                <p:nvPr/>
              </p:nvGrpSpPr>
              <p:grpSpPr>
                <a:xfrm>
                  <a:off x="-40687" y="6274230"/>
                  <a:ext cx="12232687" cy="63800"/>
                  <a:chOff x="-40687" y="6274230"/>
                  <a:chExt cx="12232687" cy="63800"/>
                </a:xfrm>
                <a:grpFill/>
              </p:grpSpPr>
              <p:sp>
                <p:nvSpPr>
                  <p:cNvPr id="13" name="Freeform 12"/>
                  <p:cNvSpPr/>
                  <p:nvPr/>
                </p:nvSpPr>
                <p:spPr>
                  <a:xfrm>
                    <a:off x="-40687" y="6292311"/>
                    <a:ext cx="8218765" cy="45719"/>
                  </a:xfrm>
                  <a:custGeom>
                    <a:avLst/>
                    <a:gdLst>
                      <a:gd name="connsiteX0" fmla="*/ 0 w 8137392"/>
                      <a:gd name="connsiteY0" fmla="*/ 0 h 45719"/>
                      <a:gd name="connsiteX1" fmla="*/ 8137392 w 8137392"/>
                      <a:gd name="connsiteY1" fmla="*/ 0 h 45719"/>
                      <a:gd name="connsiteX2" fmla="*/ 8137392 w 8137392"/>
                      <a:gd name="connsiteY2" fmla="*/ 45719 h 45719"/>
                      <a:gd name="connsiteX3" fmla="*/ 0 w 8137392"/>
                      <a:gd name="connsiteY3" fmla="*/ 45719 h 45719"/>
                    </a:gdLst>
                    <a:ahLst/>
                    <a:cxnLst>
                      <a:cxn ang="0">
                        <a:pos x="connsiteX0" y="connsiteY0"/>
                      </a:cxn>
                      <a:cxn ang="0">
                        <a:pos x="connsiteX1" y="connsiteY1"/>
                      </a:cxn>
                      <a:cxn ang="0">
                        <a:pos x="connsiteX2" y="connsiteY2"/>
                      </a:cxn>
                      <a:cxn ang="0">
                        <a:pos x="connsiteX3" y="connsiteY3"/>
                      </a:cxn>
                    </a:cxnLst>
                    <a:rect l="l" t="t" r="r" b="b"/>
                    <a:pathLst>
                      <a:path w="8137392" h="45719">
                        <a:moveTo>
                          <a:pt x="0" y="0"/>
                        </a:moveTo>
                        <a:lnTo>
                          <a:pt x="8137392" y="0"/>
                        </a:lnTo>
                        <a:lnTo>
                          <a:pt x="8137392" y="45719"/>
                        </a:lnTo>
                        <a:lnTo>
                          <a:pt x="0"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dirty="0">
                      <a:solidFill>
                        <a:prstClr val="white"/>
                      </a:solidFill>
                      <a:latin typeface="Calibri" panose="020F0502020204030204"/>
                    </a:endParaRPr>
                  </a:p>
                </p:txBody>
              </p:sp>
              <p:sp>
                <p:nvSpPr>
                  <p:cNvPr id="14" name="Freeform 13"/>
                  <p:cNvSpPr/>
                  <p:nvPr/>
                </p:nvSpPr>
                <p:spPr>
                  <a:xfrm>
                    <a:off x="9059476" y="6274230"/>
                    <a:ext cx="3132524" cy="45719"/>
                  </a:xfrm>
                  <a:custGeom>
                    <a:avLst/>
                    <a:gdLst>
                      <a:gd name="connsiteX0" fmla="*/ 0 w 3132524"/>
                      <a:gd name="connsiteY0" fmla="*/ 0 h 45719"/>
                      <a:gd name="connsiteX1" fmla="*/ 3132524 w 3132524"/>
                      <a:gd name="connsiteY1" fmla="*/ 0 h 45719"/>
                      <a:gd name="connsiteX2" fmla="*/ 3132524 w 3132524"/>
                      <a:gd name="connsiteY2" fmla="*/ 45719 h 45719"/>
                      <a:gd name="connsiteX3" fmla="*/ 0 w 3132524"/>
                      <a:gd name="connsiteY3" fmla="*/ 45719 h 45719"/>
                    </a:gdLst>
                    <a:ahLst/>
                    <a:cxnLst>
                      <a:cxn ang="0">
                        <a:pos x="connsiteX0" y="connsiteY0"/>
                      </a:cxn>
                      <a:cxn ang="0">
                        <a:pos x="connsiteX1" y="connsiteY1"/>
                      </a:cxn>
                      <a:cxn ang="0">
                        <a:pos x="connsiteX2" y="connsiteY2"/>
                      </a:cxn>
                      <a:cxn ang="0">
                        <a:pos x="connsiteX3" y="connsiteY3"/>
                      </a:cxn>
                    </a:cxnLst>
                    <a:rect l="l" t="t" r="r" b="b"/>
                    <a:pathLst>
                      <a:path w="3132524" h="45719">
                        <a:moveTo>
                          <a:pt x="0" y="0"/>
                        </a:moveTo>
                        <a:lnTo>
                          <a:pt x="3132524" y="0"/>
                        </a:lnTo>
                        <a:lnTo>
                          <a:pt x="3132524" y="45719"/>
                        </a:lnTo>
                        <a:lnTo>
                          <a:pt x="0"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dirty="0">
                      <a:solidFill>
                        <a:prstClr val="white"/>
                      </a:solidFill>
                      <a:latin typeface="Calibri" panose="020F0502020204030204"/>
                    </a:endParaRPr>
                  </a:p>
                </p:txBody>
              </p:sp>
            </p:grpSp>
            <p:grpSp>
              <p:nvGrpSpPr>
                <p:cNvPr id="9" name="Group 8"/>
                <p:cNvGrpSpPr/>
                <p:nvPr/>
              </p:nvGrpSpPr>
              <p:grpSpPr>
                <a:xfrm>
                  <a:off x="8135120" y="5966492"/>
                  <a:ext cx="936634" cy="369980"/>
                  <a:chOff x="8135120" y="5966492"/>
                  <a:chExt cx="936634" cy="369980"/>
                </a:xfrm>
                <a:grpFill/>
              </p:grpSpPr>
              <p:sp>
                <p:nvSpPr>
                  <p:cNvPr id="10" name="Freeform 9"/>
                  <p:cNvSpPr/>
                  <p:nvPr/>
                </p:nvSpPr>
                <p:spPr>
                  <a:xfrm>
                    <a:off x="8137392" y="5966492"/>
                    <a:ext cx="929768" cy="45719"/>
                  </a:xfrm>
                  <a:custGeom>
                    <a:avLst/>
                    <a:gdLst>
                      <a:gd name="connsiteX0" fmla="*/ 0 w 929768"/>
                      <a:gd name="connsiteY0" fmla="*/ 0 h 45719"/>
                      <a:gd name="connsiteX1" fmla="*/ 929768 w 929768"/>
                      <a:gd name="connsiteY1" fmla="*/ 0 h 45719"/>
                      <a:gd name="connsiteX2" fmla="*/ 929768 w 929768"/>
                      <a:gd name="connsiteY2" fmla="*/ 45719 h 45719"/>
                      <a:gd name="connsiteX3" fmla="*/ 0 w 929768"/>
                      <a:gd name="connsiteY3" fmla="*/ 45719 h 45719"/>
                    </a:gdLst>
                    <a:ahLst/>
                    <a:cxnLst>
                      <a:cxn ang="0">
                        <a:pos x="connsiteX0" y="connsiteY0"/>
                      </a:cxn>
                      <a:cxn ang="0">
                        <a:pos x="connsiteX1" y="connsiteY1"/>
                      </a:cxn>
                      <a:cxn ang="0">
                        <a:pos x="connsiteX2" y="connsiteY2"/>
                      </a:cxn>
                      <a:cxn ang="0">
                        <a:pos x="connsiteX3" y="connsiteY3"/>
                      </a:cxn>
                    </a:cxnLst>
                    <a:rect l="l" t="t" r="r" b="b"/>
                    <a:pathLst>
                      <a:path w="929768" h="45719">
                        <a:moveTo>
                          <a:pt x="0" y="0"/>
                        </a:moveTo>
                        <a:lnTo>
                          <a:pt x="929768" y="0"/>
                        </a:lnTo>
                        <a:lnTo>
                          <a:pt x="929768" y="45719"/>
                        </a:lnTo>
                        <a:lnTo>
                          <a:pt x="0"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dirty="0">
                      <a:solidFill>
                        <a:prstClr val="white"/>
                      </a:solidFill>
                      <a:latin typeface="Calibri" panose="020F0502020204030204"/>
                    </a:endParaRPr>
                  </a:p>
                </p:txBody>
              </p:sp>
              <p:sp>
                <p:nvSpPr>
                  <p:cNvPr id="11" name="Freeform 10"/>
                  <p:cNvSpPr/>
                  <p:nvPr/>
                </p:nvSpPr>
                <p:spPr>
                  <a:xfrm rot="5400000">
                    <a:off x="7979813" y="6135445"/>
                    <a:ext cx="356334" cy="45719"/>
                  </a:xfrm>
                  <a:custGeom>
                    <a:avLst/>
                    <a:gdLst>
                      <a:gd name="connsiteX0" fmla="*/ 0 w 356333"/>
                      <a:gd name="connsiteY0" fmla="*/ 45719 h 45719"/>
                      <a:gd name="connsiteX1" fmla="*/ 0 w 356333"/>
                      <a:gd name="connsiteY1" fmla="*/ 0 h 45719"/>
                      <a:gd name="connsiteX2" fmla="*/ 356333 w 356333"/>
                      <a:gd name="connsiteY2" fmla="*/ 0 h 45719"/>
                      <a:gd name="connsiteX3" fmla="*/ 356333 w 356333"/>
                      <a:gd name="connsiteY3" fmla="*/ 45719 h 45719"/>
                    </a:gdLst>
                    <a:ahLst/>
                    <a:cxnLst>
                      <a:cxn ang="0">
                        <a:pos x="connsiteX0" y="connsiteY0"/>
                      </a:cxn>
                      <a:cxn ang="0">
                        <a:pos x="connsiteX1" y="connsiteY1"/>
                      </a:cxn>
                      <a:cxn ang="0">
                        <a:pos x="connsiteX2" y="connsiteY2"/>
                      </a:cxn>
                      <a:cxn ang="0">
                        <a:pos x="connsiteX3" y="connsiteY3"/>
                      </a:cxn>
                    </a:cxnLst>
                    <a:rect l="l" t="t" r="r" b="b"/>
                    <a:pathLst>
                      <a:path w="356333" h="45719">
                        <a:moveTo>
                          <a:pt x="0" y="45719"/>
                        </a:moveTo>
                        <a:lnTo>
                          <a:pt x="0" y="0"/>
                        </a:lnTo>
                        <a:lnTo>
                          <a:pt x="356333" y="0"/>
                        </a:lnTo>
                        <a:lnTo>
                          <a:pt x="356333"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dirty="0">
                      <a:solidFill>
                        <a:prstClr val="white"/>
                      </a:solidFill>
                      <a:latin typeface="Calibri" panose="020F0502020204030204"/>
                    </a:endParaRPr>
                  </a:p>
                </p:txBody>
              </p:sp>
              <p:sp>
                <p:nvSpPr>
                  <p:cNvPr id="12" name="Freeform 11"/>
                  <p:cNvSpPr/>
                  <p:nvPr/>
                </p:nvSpPr>
                <p:spPr>
                  <a:xfrm rot="5400000">
                    <a:off x="8873095" y="6122711"/>
                    <a:ext cx="351599" cy="45719"/>
                  </a:xfrm>
                  <a:custGeom>
                    <a:avLst/>
                    <a:gdLst>
                      <a:gd name="connsiteX0" fmla="*/ 0 w 351599"/>
                      <a:gd name="connsiteY0" fmla="*/ 45718 h 45718"/>
                      <a:gd name="connsiteX1" fmla="*/ 0 w 351599"/>
                      <a:gd name="connsiteY1" fmla="*/ 0 h 45718"/>
                      <a:gd name="connsiteX2" fmla="*/ 351599 w 351599"/>
                      <a:gd name="connsiteY2" fmla="*/ 0 h 45718"/>
                      <a:gd name="connsiteX3" fmla="*/ 351599 w 351599"/>
                      <a:gd name="connsiteY3" fmla="*/ 45718 h 45718"/>
                    </a:gdLst>
                    <a:ahLst/>
                    <a:cxnLst>
                      <a:cxn ang="0">
                        <a:pos x="connsiteX0" y="connsiteY0"/>
                      </a:cxn>
                      <a:cxn ang="0">
                        <a:pos x="connsiteX1" y="connsiteY1"/>
                      </a:cxn>
                      <a:cxn ang="0">
                        <a:pos x="connsiteX2" y="connsiteY2"/>
                      </a:cxn>
                      <a:cxn ang="0">
                        <a:pos x="connsiteX3" y="connsiteY3"/>
                      </a:cxn>
                    </a:cxnLst>
                    <a:rect l="l" t="t" r="r" b="b"/>
                    <a:pathLst>
                      <a:path w="351599" h="45718">
                        <a:moveTo>
                          <a:pt x="0" y="45718"/>
                        </a:moveTo>
                        <a:lnTo>
                          <a:pt x="0" y="0"/>
                        </a:lnTo>
                        <a:lnTo>
                          <a:pt x="351599" y="0"/>
                        </a:lnTo>
                        <a:lnTo>
                          <a:pt x="351599" y="4571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dirty="0">
                      <a:solidFill>
                        <a:prstClr val="white"/>
                      </a:solidFill>
                      <a:latin typeface="Calibri" panose="020F0502020204030204"/>
                    </a:endParaRPr>
                  </a:p>
                </p:txBody>
              </p:sp>
            </p:grpSp>
          </p:grpSp>
        </p:grpSp>
      </p:grpSp>
      <p:sp>
        <p:nvSpPr>
          <p:cNvPr id="2" name="Title 1">
            <a:extLst>
              <a:ext uri="{FF2B5EF4-FFF2-40B4-BE49-F238E27FC236}">
                <a16:creationId xmlns:a16="http://schemas.microsoft.com/office/drawing/2014/main" id="{C2D448D1-671F-47EC-9DC8-61A2C98C251F}"/>
              </a:ext>
            </a:extLst>
          </p:cNvPr>
          <p:cNvSpPr>
            <a:spLocks noGrp="1"/>
          </p:cNvSpPr>
          <p:nvPr>
            <p:ph type="title"/>
          </p:nvPr>
        </p:nvSpPr>
        <p:spPr/>
        <p:txBody>
          <a:bodyPr/>
          <a:lstStyle/>
          <a:p>
            <a:r>
              <a:rPr lang="en-US" dirty="0">
                <a:solidFill>
                  <a:schemeClr val="accent1">
                    <a:lumMod val="50000"/>
                  </a:schemeClr>
                </a:solidFill>
              </a:rPr>
              <a:t>Discussion Question</a:t>
            </a:r>
          </a:p>
        </p:txBody>
      </p:sp>
      <p:sp>
        <p:nvSpPr>
          <p:cNvPr id="16" name="TextBox 15">
            <a:extLst>
              <a:ext uri="{FF2B5EF4-FFF2-40B4-BE49-F238E27FC236}">
                <a16:creationId xmlns:a16="http://schemas.microsoft.com/office/drawing/2014/main" id="{E8F9827C-1B8B-452F-B020-6E8588A02178}"/>
              </a:ext>
            </a:extLst>
          </p:cNvPr>
          <p:cNvSpPr txBox="1"/>
          <p:nvPr/>
        </p:nvSpPr>
        <p:spPr>
          <a:xfrm>
            <a:off x="381000" y="1556391"/>
            <a:ext cx="8153400" cy="2246769"/>
          </a:xfrm>
          <a:prstGeom prst="rect">
            <a:avLst/>
          </a:prstGeom>
          <a:noFill/>
        </p:spPr>
        <p:txBody>
          <a:bodyPr wrap="square" rtlCol="0">
            <a:spAutoFit/>
          </a:bodyPr>
          <a:lstStyle/>
          <a:p>
            <a:r>
              <a:rPr lang="en-US" sz="2800" dirty="0">
                <a:solidFill>
                  <a:prstClr val="black">
                    <a:lumMod val="75000"/>
                    <a:lumOff val="25000"/>
                  </a:prstClr>
                </a:solidFill>
                <a:latin typeface="+mj-lt"/>
              </a:rPr>
              <a:t>True or false: A low EUI is better than a high EUI.</a:t>
            </a:r>
            <a:r>
              <a:rPr lang="en-US" sz="2800" dirty="0">
                <a:solidFill>
                  <a:prstClr val="black">
                    <a:lumMod val="75000"/>
                    <a:lumOff val="25000"/>
                  </a:prstClr>
                </a:solidFill>
                <a:latin typeface="+mj-lt"/>
                <a:cs typeface="Arial" panose="020B0604020202020204" pitchFamily="34" charset="0"/>
              </a:rPr>
              <a:t> </a:t>
            </a:r>
          </a:p>
          <a:p>
            <a:endParaRPr lang="en-US" sz="2800" dirty="0">
              <a:solidFill>
                <a:prstClr val="black">
                  <a:lumMod val="75000"/>
                  <a:lumOff val="25000"/>
                </a:prstClr>
              </a:solidFill>
              <a:latin typeface="+mj-lt"/>
            </a:endParaRPr>
          </a:p>
          <a:p>
            <a:pPr marL="514350" indent="-514350">
              <a:buAutoNum type="alphaLcPeriod"/>
            </a:pPr>
            <a:r>
              <a:rPr lang="en-US" sz="2800" dirty="0">
                <a:solidFill>
                  <a:prstClr val="black">
                    <a:lumMod val="75000"/>
                    <a:lumOff val="25000"/>
                  </a:prstClr>
                </a:solidFill>
                <a:latin typeface="+mj-lt"/>
                <a:cs typeface="Arial" panose="020B0604020202020204" pitchFamily="34" charset="0"/>
              </a:rPr>
              <a:t>True</a:t>
            </a:r>
          </a:p>
          <a:p>
            <a:pPr marL="514350" indent="-514350">
              <a:buAutoNum type="alphaLcPeriod"/>
            </a:pPr>
            <a:r>
              <a:rPr lang="en-US" sz="2800" dirty="0">
                <a:solidFill>
                  <a:prstClr val="black">
                    <a:lumMod val="75000"/>
                    <a:lumOff val="25000"/>
                  </a:prstClr>
                </a:solidFill>
                <a:latin typeface="+mj-lt"/>
              </a:rPr>
              <a:t>False</a:t>
            </a:r>
            <a:endParaRPr lang="en-US" sz="2800" dirty="0">
              <a:solidFill>
                <a:prstClr val="black">
                  <a:lumMod val="75000"/>
                  <a:lumOff val="25000"/>
                </a:prstClr>
              </a:solidFill>
              <a:latin typeface="+mj-lt"/>
              <a:cs typeface="Arial" panose="020B0604020202020204" pitchFamily="34" charset="0"/>
            </a:endParaRPr>
          </a:p>
          <a:p>
            <a:pPr marL="514350" indent="-514350">
              <a:buAutoNum type="alphaLcPeriod"/>
            </a:pPr>
            <a:endParaRPr lang="en-US" sz="2800" dirty="0">
              <a:solidFill>
                <a:prstClr val="black">
                  <a:lumMod val="75000"/>
                  <a:lumOff val="25000"/>
                </a:prstClr>
              </a:solidFill>
              <a:latin typeface="+mj-lt"/>
              <a:cs typeface="Arial" panose="020B0604020202020204" pitchFamily="34" charset="0"/>
            </a:endParaRPr>
          </a:p>
        </p:txBody>
      </p:sp>
      <p:sp>
        <p:nvSpPr>
          <p:cNvPr id="15" name="Oval 14">
            <a:extLst>
              <a:ext uri="{FF2B5EF4-FFF2-40B4-BE49-F238E27FC236}">
                <a16:creationId xmlns:a16="http://schemas.microsoft.com/office/drawing/2014/main" id="{CEBB7070-CB87-48E6-B123-120A0A4B361A}"/>
              </a:ext>
            </a:extLst>
          </p:cNvPr>
          <p:cNvSpPr/>
          <p:nvPr/>
        </p:nvSpPr>
        <p:spPr bwMode="auto">
          <a:xfrm>
            <a:off x="304800" y="2438400"/>
            <a:ext cx="533400" cy="519562"/>
          </a:xfrm>
          <a:prstGeom prst="ellipse">
            <a:avLst/>
          </a:prstGeom>
          <a:noFill/>
          <a:ln w="5715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anose="020B0604020202020204" pitchFamily="34" charset="0"/>
            </a:endParaRPr>
          </a:p>
        </p:txBody>
      </p:sp>
      <p:sp>
        <p:nvSpPr>
          <p:cNvPr id="17" name="Oval 16">
            <a:extLst>
              <a:ext uri="{FF2B5EF4-FFF2-40B4-BE49-F238E27FC236}">
                <a16:creationId xmlns:a16="http://schemas.microsoft.com/office/drawing/2014/main" id="{CF2D5629-FF5B-401A-B8CF-C661A1F8EF0C}"/>
              </a:ext>
            </a:extLst>
          </p:cNvPr>
          <p:cNvSpPr/>
          <p:nvPr/>
        </p:nvSpPr>
        <p:spPr bwMode="auto">
          <a:xfrm>
            <a:off x="304799" y="2442885"/>
            <a:ext cx="533401" cy="515077"/>
          </a:xfrm>
          <a:prstGeom prst="ellipse">
            <a:avLst/>
          </a:prstGeom>
          <a:noFill/>
          <a:ln w="920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4349233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0"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891803A2-C759-4745-A9A8-152243C2559C}"/>
              </a:ext>
            </a:extLst>
          </p:cNvPr>
          <p:cNvGraphicFramePr>
            <a:graphicFrameLocks/>
          </p:cNvGraphicFramePr>
          <p:nvPr>
            <p:extLst>
              <p:ext uri="{D42A27DB-BD31-4B8C-83A1-F6EECF244321}">
                <p14:modId xmlns:p14="http://schemas.microsoft.com/office/powerpoint/2010/main" val="1452441597"/>
              </p:ext>
            </p:extLst>
          </p:nvPr>
        </p:nvGraphicFramePr>
        <p:xfrm>
          <a:off x="0" y="1524000"/>
          <a:ext cx="9144000" cy="5044439"/>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1461B091-C0A9-4513-8614-CB05D20833E5}"/>
              </a:ext>
            </a:extLst>
          </p:cNvPr>
          <p:cNvSpPr>
            <a:spLocks noGrp="1"/>
          </p:cNvSpPr>
          <p:nvPr>
            <p:ph type="title"/>
          </p:nvPr>
        </p:nvSpPr>
        <p:spPr/>
        <p:txBody>
          <a:bodyPr>
            <a:noAutofit/>
          </a:bodyPr>
          <a:lstStyle/>
          <a:p>
            <a:r>
              <a:rPr lang="en-US" dirty="0"/>
              <a:t>Site EUI of Newly Modernized DC Schools</a:t>
            </a:r>
          </a:p>
        </p:txBody>
      </p:sp>
    </p:spTree>
    <p:extLst>
      <p:ext uri="{BB962C8B-B14F-4D97-AF65-F5344CB8AC3E}">
        <p14:creationId xmlns:p14="http://schemas.microsoft.com/office/powerpoint/2010/main" val="844166438"/>
      </p:ext>
    </p:extLst>
  </p:cSld>
  <p:clrMapOvr>
    <a:masterClrMapping/>
  </p:clrMapOvr>
  <p:transition>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E37EFF74-263A-42F6-8B5F-E7A4598FBB98}"/>
              </a:ext>
            </a:extLst>
          </p:cNvPr>
          <p:cNvSpPr>
            <a:spLocks noGrp="1"/>
          </p:cNvSpPr>
          <p:nvPr>
            <p:ph type="title"/>
          </p:nvPr>
        </p:nvSpPr>
        <p:spPr>
          <a:xfrm>
            <a:off x="381000" y="304800"/>
            <a:ext cx="6400800" cy="766589"/>
          </a:xfrm>
        </p:spPr>
        <p:txBody>
          <a:bodyPr>
            <a:noAutofit/>
          </a:bodyPr>
          <a:lstStyle/>
          <a:p>
            <a:r>
              <a:rPr lang="en-US" dirty="0">
                <a:solidFill>
                  <a:schemeClr val="tx1"/>
                </a:solidFill>
              </a:rPr>
              <a:t>Calculating Savings from Efficiency Measures</a:t>
            </a:r>
          </a:p>
        </p:txBody>
      </p:sp>
      <p:pic>
        <p:nvPicPr>
          <p:cNvPr id="7" name="Content Placeholder 6" descr="A diagram of energy efficiency&#10;&#10;AI-generated content may be incorrect.">
            <a:extLst>
              <a:ext uri="{FF2B5EF4-FFF2-40B4-BE49-F238E27FC236}">
                <a16:creationId xmlns:a16="http://schemas.microsoft.com/office/drawing/2014/main" id="{BC9D1335-B88A-0B58-A938-8F907A99CF7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2480" y="1676400"/>
            <a:ext cx="7620919" cy="4332439"/>
          </a:xfrm>
          <a:ln>
            <a:solidFill>
              <a:schemeClr val="tx1"/>
            </a:solidFill>
          </a:ln>
        </p:spPr>
      </p:pic>
      <p:sp>
        <p:nvSpPr>
          <p:cNvPr id="10" name="TextBox 9">
            <a:extLst>
              <a:ext uri="{FF2B5EF4-FFF2-40B4-BE49-F238E27FC236}">
                <a16:creationId xmlns:a16="http://schemas.microsoft.com/office/drawing/2014/main" id="{827F9959-28E8-5774-04A6-212D02A5998A}"/>
              </a:ext>
            </a:extLst>
          </p:cNvPr>
          <p:cNvSpPr txBox="1"/>
          <p:nvPr/>
        </p:nvSpPr>
        <p:spPr>
          <a:xfrm>
            <a:off x="1005349" y="1751111"/>
            <a:ext cx="2183611" cy="307777"/>
          </a:xfrm>
          <a:prstGeom prst="rect">
            <a:avLst/>
          </a:prstGeom>
          <a:solidFill>
            <a:schemeClr val="bg1"/>
          </a:solidFill>
        </p:spPr>
        <p:txBody>
          <a:bodyPr wrap="none" rtlCol="0">
            <a:spAutoFit/>
          </a:bodyPr>
          <a:lstStyle/>
          <a:p>
            <a:r>
              <a:rPr lang="en-US" sz="1400" b="1" dirty="0">
                <a:solidFill>
                  <a:srgbClr val="00B050"/>
                </a:solidFill>
                <a:latin typeface="+mn-lt"/>
              </a:rPr>
              <a:t>Before Project Installed</a:t>
            </a:r>
          </a:p>
        </p:txBody>
      </p:sp>
      <p:sp>
        <p:nvSpPr>
          <p:cNvPr id="11" name="TextBox 10">
            <a:extLst>
              <a:ext uri="{FF2B5EF4-FFF2-40B4-BE49-F238E27FC236}">
                <a16:creationId xmlns:a16="http://schemas.microsoft.com/office/drawing/2014/main" id="{925AD901-0C4E-95DF-8C26-54572953766F}"/>
              </a:ext>
            </a:extLst>
          </p:cNvPr>
          <p:cNvSpPr txBox="1"/>
          <p:nvPr/>
        </p:nvSpPr>
        <p:spPr>
          <a:xfrm>
            <a:off x="5105400" y="1751110"/>
            <a:ext cx="2034531" cy="307777"/>
          </a:xfrm>
          <a:prstGeom prst="rect">
            <a:avLst/>
          </a:prstGeom>
          <a:solidFill>
            <a:schemeClr val="bg1"/>
          </a:solidFill>
        </p:spPr>
        <p:txBody>
          <a:bodyPr wrap="none" rtlCol="0">
            <a:spAutoFit/>
          </a:bodyPr>
          <a:lstStyle/>
          <a:p>
            <a:r>
              <a:rPr lang="en-US" sz="1400" b="1" dirty="0">
                <a:solidFill>
                  <a:srgbClr val="00B050"/>
                </a:solidFill>
                <a:latin typeface="+mn-lt"/>
              </a:rPr>
              <a:t>After Project Installed</a:t>
            </a:r>
          </a:p>
        </p:txBody>
      </p:sp>
    </p:spTree>
    <p:extLst>
      <p:ext uri="{BB962C8B-B14F-4D97-AF65-F5344CB8AC3E}">
        <p14:creationId xmlns:p14="http://schemas.microsoft.com/office/powerpoint/2010/main" val="2920589388"/>
      </p:ext>
    </p:extLst>
  </p:cSld>
  <p:clrMapOvr>
    <a:masterClrMapping/>
  </p:clrMapOvr>
  <p:transition>
    <p:wipe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55EB1-0C79-B07A-2371-1C67EB6B2457}"/>
            </a:ext>
          </a:extLst>
        </p:cNvPr>
        <p:cNvGrpSpPr/>
        <p:nvPr/>
      </p:nvGrpSpPr>
      <p:grpSpPr>
        <a:xfrm>
          <a:off x="0" y="0"/>
          <a:ext cx="0" cy="0"/>
          <a:chOff x="0" y="0"/>
          <a:chExt cx="0" cy="0"/>
        </a:xfrm>
      </p:grpSpPr>
      <p:sp>
        <p:nvSpPr>
          <p:cNvPr id="3" name="Rectangle 3">
            <a:extLst>
              <a:ext uri="{FF2B5EF4-FFF2-40B4-BE49-F238E27FC236}">
                <a16:creationId xmlns:a16="http://schemas.microsoft.com/office/drawing/2014/main" id="{BD5A3BE7-A7A3-1569-51FF-54AB64F92383}"/>
              </a:ext>
            </a:extLst>
          </p:cNvPr>
          <p:cNvSpPr>
            <a:spLocks noGrp="1" noChangeArrowheads="1"/>
          </p:cNvSpPr>
          <p:nvPr>
            <p:ph idx="1"/>
          </p:nvPr>
        </p:nvSpPr>
        <p:spPr>
          <a:xfrm>
            <a:off x="381001" y="1562538"/>
            <a:ext cx="8229600" cy="4914462"/>
          </a:xfrm>
        </p:spPr>
        <p:style>
          <a:lnRef idx="1">
            <a:schemeClr val="accent1"/>
          </a:lnRef>
          <a:fillRef idx="2">
            <a:schemeClr val="accent1"/>
          </a:fillRef>
          <a:effectRef idx="1">
            <a:schemeClr val="accent1"/>
          </a:effectRef>
          <a:fontRef idx="minor">
            <a:schemeClr val="dk1"/>
          </a:fontRef>
        </p:style>
        <p:txBody>
          <a:bodyPr>
            <a:noAutofit/>
          </a:bodyPr>
          <a:lstStyle/>
          <a:p>
            <a:pPr marL="0" indent="-4763">
              <a:lnSpc>
                <a:spcPct val="90000"/>
              </a:lnSpc>
              <a:buSzPct val="100000"/>
            </a:pPr>
            <a:r>
              <a:rPr lang="en-US" b="1" dirty="0">
                <a:solidFill>
                  <a:srgbClr val="000000"/>
                </a:solidFill>
                <a:ea typeface="ＭＳ Ｐゴシック" charset="0"/>
              </a:rPr>
              <a:t>Simple payback (SPB) in years</a:t>
            </a:r>
          </a:p>
          <a:p>
            <a:pPr marL="0" indent="-4763">
              <a:lnSpc>
                <a:spcPct val="90000"/>
              </a:lnSpc>
              <a:buSzPct val="100000"/>
            </a:pPr>
            <a:endParaRPr lang="en-US" b="1" dirty="0">
              <a:solidFill>
                <a:srgbClr val="000000"/>
              </a:solidFill>
              <a:ea typeface="ＭＳ Ｐゴシック" charset="0"/>
            </a:endParaRPr>
          </a:p>
          <a:p>
            <a:pPr marL="457200" lvl="1" indent="0" eaLnBrk="1" hangingPunct="1">
              <a:lnSpc>
                <a:spcPct val="90000"/>
              </a:lnSpc>
              <a:spcBef>
                <a:spcPts val="0"/>
              </a:spcBef>
              <a:buNone/>
            </a:pPr>
            <a:r>
              <a:rPr lang="en-US" dirty="0">
                <a:solidFill>
                  <a:srgbClr val="000000"/>
                </a:solidFill>
                <a:ea typeface="ＭＳ Ｐゴシック" charset="0"/>
              </a:rPr>
              <a:t>			  $ Cost of retrofit or measure</a:t>
            </a:r>
          </a:p>
          <a:p>
            <a:pPr marL="457200" lvl="1" indent="0" eaLnBrk="1" hangingPunct="1">
              <a:lnSpc>
                <a:spcPct val="90000"/>
              </a:lnSpc>
              <a:spcBef>
                <a:spcPts val="0"/>
              </a:spcBef>
              <a:buNone/>
            </a:pPr>
            <a:r>
              <a:rPr lang="en-US" dirty="0">
                <a:solidFill>
                  <a:srgbClr val="000000"/>
                </a:solidFill>
                <a:ea typeface="ＭＳ Ｐゴシック" charset="0"/>
              </a:rPr>
              <a:t>	SPB   = </a:t>
            </a:r>
          </a:p>
          <a:p>
            <a:pPr marL="990600" lvl="1" indent="-533400" eaLnBrk="1" hangingPunct="1">
              <a:lnSpc>
                <a:spcPct val="90000"/>
              </a:lnSpc>
              <a:spcBef>
                <a:spcPts val="0"/>
              </a:spcBef>
              <a:buFontTx/>
              <a:buNone/>
            </a:pPr>
            <a:r>
              <a:rPr lang="en-US" dirty="0">
                <a:solidFill>
                  <a:srgbClr val="000000"/>
                </a:solidFill>
                <a:ea typeface="ＭＳ Ｐゴシック" charset="0"/>
              </a:rPr>
              <a:t>				   Annual $ savings</a:t>
            </a:r>
          </a:p>
          <a:p>
            <a:pPr marL="457200" lvl="1" indent="0">
              <a:lnSpc>
                <a:spcPct val="90000"/>
              </a:lnSpc>
              <a:buClrTx/>
              <a:buSzPct val="100000"/>
              <a:buNone/>
            </a:pPr>
            <a:endParaRPr lang="en-US" dirty="0">
              <a:solidFill>
                <a:srgbClr val="000000"/>
              </a:solidFill>
              <a:ea typeface="ＭＳ Ｐゴシック" charset="0"/>
            </a:endParaRPr>
          </a:p>
          <a:p>
            <a:pPr marL="0" indent="-4763">
              <a:lnSpc>
                <a:spcPct val="90000"/>
              </a:lnSpc>
              <a:buSzPct val="100000"/>
            </a:pPr>
            <a:r>
              <a:rPr lang="en-US" b="1" dirty="0">
                <a:solidFill>
                  <a:srgbClr val="000000"/>
                </a:solidFill>
                <a:ea typeface="ＭＳ Ｐゴシック" charset="0"/>
              </a:rPr>
              <a:t>Return on Investment (ROI) (%)</a:t>
            </a:r>
          </a:p>
          <a:p>
            <a:pPr marL="0" indent="-4763">
              <a:lnSpc>
                <a:spcPct val="90000"/>
              </a:lnSpc>
              <a:buSzPct val="100000"/>
            </a:pPr>
            <a:endParaRPr lang="en-US" b="1" dirty="0">
              <a:solidFill>
                <a:srgbClr val="000000"/>
              </a:solidFill>
              <a:ea typeface="ＭＳ Ｐゴシック" charset="0"/>
            </a:endParaRPr>
          </a:p>
          <a:p>
            <a:pPr marL="990600" lvl="1" indent="-533400">
              <a:lnSpc>
                <a:spcPct val="90000"/>
              </a:lnSpc>
              <a:spcBef>
                <a:spcPts val="0"/>
              </a:spcBef>
              <a:buNone/>
            </a:pPr>
            <a:r>
              <a:rPr lang="en-US" dirty="0">
                <a:solidFill>
                  <a:srgbClr val="000000"/>
                </a:solidFill>
                <a:ea typeface="ＭＳ Ｐゴシック" charset="0"/>
              </a:rPr>
              <a:t>  		              Annual $ savings</a:t>
            </a:r>
          </a:p>
          <a:p>
            <a:pPr marL="990600" lvl="1" indent="-533400" eaLnBrk="1" hangingPunct="1">
              <a:lnSpc>
                <a:spcPct val="90000"/>
              </a:lnSpc>
              <a:spcBef>
                <a:spcPts val="0"/>
              </a:spcBef>
              <a:buFontTx/>
              <a:buNone/>
            </a:pPr>
            <a:r>
              <a:rPr lang="en-US" dirty="0">
                <a:solidFill>
                  <a:srgbClr val="000000"/>
                </a:solidFill>
                <a:ea typeface="ＭＳ Ｐゴシック" charset="0"/>
              </a:rPr>
              <a:t>	ROI    =		    			       x 100</a:t>
            </a:r>
          </a:p>
          <a:p>
            <a:pPr marL="990600" lvl="1" indent="-533400" eaLnBrk="1" hangingPunct="1">
              <a:lnSpc>
                <a:spcPct val="90000"/>
              </a:lnSpc>
              <a:spcBef>
                <a:spcPts val="0"/>
              </a:spcBef>
              <a:buFontTx/>
              <a:buNone/>
            </a:pPr>
            <a:r>
              <a:rPr lang="en-US" dirty="0">
                <a:solidFill>
                  <a:srgbClr val="000000"/>
                </a:solidFill>
                <a:ea typeface="ＭＳ Ｐゴシック" charset="0"/>
              </a:rPr>
              <a:t>		    $ Cost of retrofit or measure</a:t>
            </a:r>
          </a:p>
          <a:p>
            <a:pPr marL="1371600" lvl="2" indent="-457200" eaLnBrk="1" hangingPunct="1">
              <a:lnSpc>
                <a:spcPct val="90000"/>
              </a:lnSpc>
              <a:spcBef>
                <a:spcPts val="0"/>
              </a:spcBef>
              <a:buFontTx/>
              <a:buNone/>
            </a:pPr>
            <a:r>
              <a:rPr lang="en-US" sz="2800" dirty="0">
                <a:solidFill>
                  <a:srgbClr val="000000"/>
                </a:solidFill>
                <a:ea typeface="ＭＳ Ｐゴシック" charset="0"/>
              </a:rPr>
              <a:t> </a:t>
            </a:r>
          </a:p>
          <a:p>
            <a:pPr marL="990600" lvl="1" indent="-533400" eaLnBrk="1" hangingPunct="1">
              <a:lnSpc>
                <a:spcPct val="90000"/>
              </a:lnSpc>
              <a:buFontTx/>
              <a:buAutoNum type="arabicPeriod" startAt="2"/>
            </a:pPr>
            <a:endParaRPr lang="en-US" dirty="0">
              <a:solidFill>
                <a:srgbClr val="000000"/>
              </a:solidFill>
              <a:ea typeface="ＭＳ Ｐゴシック" charset="0"/>
            </a:endParaRPr>
          </a:p>
        </p:txBody>
      </p:sp>
      <p:sp>
        <p:nvSpPr>
          <p:cNvPr id="9" name="Title 2">
            <a:extLst>
              <a:ext uri="{FF2B5EF4-FFF2-40B4-BE49-F238E27FC236}">
                <a16:creationId xmlns:a16="http://schemas.microsoft.com/office/drawing/2014/main" id="{1FA8FAB7-F5E3-9031-C8AA-F93DBC6EFD20}"/>
              </a:ext>
            </a:extLst>
          </p:cNvPr>
          <p:cNvSpPr>
            <a:spLocks noGrp="1"/>
          </p:cNvSpPr>
          <p:nvPr>
            <p:ph type="title"/>
          </p:nvPr>
        </p:nvSpPr>
        <p:spPr>
          <a:xfrm>
            <a:off x="381000" y="457200"/>
            <a:ext cx="7543800" cy="766589"/>
          </a:xfrm>
        </p:spPr>
        <p:txBody>
          <a:bodyPr>
            <a:normAutofit fontScale="90000"/>
          </a:bodyPr>
          <a:lstStyle/>
          <a:p>
            <a:r>
              <a:rPr lang="en-US" sz="3600" dirty="0">
                <a:solidFill>
                  <a:schemeClr val="tx1"/>
                </a:solidFill>
              </a:rPr>
              <a:t>Calculating Simple Payback </a:t>
            </a:r>
            <a:br>
              <a:rPr lang="en-US" sz="3600" dirty="0">
                <a:solidFill>
                  <a:schemeClr val="tx1"/>
                </a:solidFill>
              </a:rPr>
            </a:br>
            <a:r>
              <a:rPr lang="en-US" sz="3600" dirty="0">
                <a:solidFill>
                  <a:schemeClr val="tx1"/>
                </a:solidFill>
              </a:rPr>
              <a:t>&amp; Return on Investment</a:t>
            </a:r>
          </a:p>
        </p:txBody>
      </p:sp>
      <p:sp>
        <p:nvSpPr>
          <p:cNvPr id="5" name="Line 4">
            <a:extLst>
              <a:ext uri="{FF2B5EF4-FFF2-40B4-BE49-F238E27FC236}">
                <a16:creationId xmlns:a16="http://schemas.microsoft.com/office/drawing/2014/main" id="{E4662A01-A5D3-5F99-0CA1-0270C9C73156}"/>
              </a:ext>
            </a:extLst>
          </p:cNvPr>
          <p:cNvSpPr>
            <a:spLocks noChangeShapeType="1"/>
          </p:cNvSpPr>
          <p:nvPr/>
        </p:nvSpPr>
        <p:spPr bwMode="auto">
          <a:xfrm flipV="1">
            <a:off x="3579813" y="3032125"/>
            <a:ext cx="4268787" cy="158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latin typeface="Arial" panose="020B0604020202020204" pitchFamily="34" charset="0"/>
            </a:endParaRPr>
          </a:p>
        </p:txBody>
      </p:sp>
      <p:sp>
        <p:nvSpPr>
          <p:cNvPr id="6" name="Line 4">
            <a:extLst>
              <a:ext uri="{FF2B5EF4-FFF2-40B4-BE49-F238E27FC236}">
                <a16:creationId xmlns:a16="http://schemas.microsoft.com/office/drawing/2014/main" id="{1A278071-066A-3FE7-1519-56F83AF291C6}"/>
              </a:ext>
            </a:extLst>
          </p:cNvPr>
          <p:cNvSpPr>
            <a:spLocks noChangeShapeType="1"/>
          </p:cNvSpPr>
          <p:nvPr/>
        </p:nvSpPr>
        <p:spPr bwMode="auto">
          <a:xfrm flipV="1">
            <a:off x="2971800" y="5562600"/>
            <a:ext cx="4114801"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latin typeface="Arial" panose="020B0604020202020204" pitchFamily="34" charset="0"/>
            </a:endParaRPr>
          </a:p>
        </p:txBody>
      </p:sp>
    </p:spTree>
    <p:extLst>
      <p:ext uri="{BB962C8B-B14F-4D97-AF65-F5344CB8AC3E}">
        <p14:creationId xmlns:p14="http://schemas.microsoft.com/office/powerpoint/2010/main" val="1420970116"/>
      </p:ext>
    </p:extLst>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idx="1"/>
          </p:nvPr>
        </p:nvSpPr>
        <p:spPr>
          <a:xfrm>
            <a:off x="571500" y="1517094"/>
            <a:ext cx="8000999" cy="5124450"/>
          </a:xfrm>
        </p:spPr>
        <p:style>
          <a:lnRef idx="1">
            <a:schemeClr val="accent1"/>
          </a:lnRef>
          <a:fillRef idx="2">
            <a:schemeClr val="accent1"/>
          </a:fillRef>
          <a:effectRef idx="1">
            <a:schemeClr val="accent1"/>
          </a:effectRef>
          <a:fontRef idx="minor">
            <a:schemeClr val="dk1"/>
          </a:fontRef>
        </p:style>
        <p:txBody>
          <a:bodyPr/>
          <a:lstStyle/>
          <a:p>
            <a:pPr marL="0" indent="0">
              <a:lnSpc>
                <a:spcPct val="90000"/>
              </a:lnSpc>
            </a:pPr>
            <a:r>
              <a:rPr lang="en-US" sz="3200" dirty="0"/>
              <a:t>Common Building Fuel Types </a:t>
            </a:r>
          </a:p>
          <a:p>
            <a:pPr marL="685800" lvl="1" indent="-457200">
              <a:lnSpc>
                <a:spcPct val="90000"/>
              </a:lnSpc>
            </a:pPr>
            <a:r>
              <a:rPr lang="en-US" u="sng" dirty="0"/>
              <a:t>Electricity</a:t>
            </a:r>
          </a:p>
          <a:p>
            <a:pPr marL="914400" lvl="2" indent="-228600">
              <a:lnSpc>
                <a:spcPct val="90000"/>
              </a:lnSpc>
            </a:pPr>
            <a:r>
              <a:rPr lang="en-US" sz="1800" dirty="0"/>
              <a:t>Lights</a:t>
            </a:r>
          </a:p>
          <a:p>
            <a:pPr marL="914400" lvl="2" indent="-228600">
              <a:lnSpc>
                <a:spcPct val="90000"/>
              </a:lnSpc>
            </a:pPr>
            <a:r>
              <a:rPr lang="en-US" sz="1800" dirty="0"/>
              <a:t>Motors (fans, process)</a:t>
            </a:r>
          </a:p>
          <a:p>
            <a:pPr marL="914400" lvl="2" indent="-228600">
              <a:lnSpc>
                <a:spcPct val="90000"/>
              </a:lnSpc>
            </a:pPr>
            <a:r>
              <a:rPr lang="en-US" sz="1800" dirty="0"/>
              <a:t>Air conditioning</a:t>
            </a:r>
          </a:p>
          <a:p>
            <a:pPr marL="914400" lvl="2" indent="-228600">
              <a:lnSpc>
                <a:spcPct val="90000"/>
              </a:lnSpc>
            </a:pPr>
            <a:r>
              <a:rPr lang="en-US" sz="1800" dirty="0"/>
              <a:t>Plug loads</a:t>
            </a:r>
          </a:p>
          <a:p>
            <a:pPr marL="914400" lvl="2" indent="-228600">
              <a:lnSpc>
                <a:spcPct val="90000"/>
              </a:lnSpc>
            </a:pPr>
            <a:r>
              <a:rPr lang="en-US" sz="1800" dirty="0"/>
              <a:t>Heating</a:t>
            </a:r>
          </a:p>
          <a:p>
            <a:pPr marL="914400" lvl="2" indent="-228600">
              <a:lnSpc>
                <a:spcPct val="90000"/>
              </a:lnSpc>
            </a:pPr>
            <a:r>
              <a:rPr lang="en-US" sz="1800" dirty="0"/>
              <a:t>Hot Water</a:t>
            </a:r>
          </a:p>
          <a:p>
            <a:pPr marL="685800" lvl="1" indent="-457200">
              <a:lnSpc>
                <a:spcPct val="90000"/>
              </a:lnSpc>
            </a:pPr>
            <a:r>
              <a:rPr lang="en-US" u="sng" dirty="0"/>
              <a:t>Natural Gas</a:t>
            </a:r>
          </a:p>
          <a:p>
            <a:pPr marL="914400" lvl="2" indent="-228600">
              <a:lnSpc>
                <a:spcPct val="90000"/>
              </a:lnSpc>
            </a:pPr>
            <a:r>
              <a:rPr lang="en-US" sz="1800" dirty="0"/>
              <a:t>Heating</a:t>
            </a:r>
          </a:p>
          <a:p>
            <a:pPr marL="914400" lvl="2" indent="-228600">
              <a:lnSpc>
                <a:spcPct val="90000"/>
              </a:lnSpc>
            </a:pPr>
            <a:r>
              <a:rPr lang="en-US" sz="1800" dirty="0"/>
              <a:t>Hot water</a:t>
            </a:r>
          </a:p>
          <a:p>
            <a:pPr marL="914400" lvl="2" indent="-228600">
              <a:lnSpc>
                <a:spcPct val="90000"/>
              </a:lnSpc>
            </a:pPr>
            <a:r>
              <a:rPr lang="en-US" sz="1800" dirty="0"/>
              <a:t>Process</a:t>
            </a:r>
          </a:p>
          <a:p>
            <a:pPr marL="914400" lvl="2" indent="-228600">
              <a:lnSpc>
                <a:spcPct val="90000"/>
              </a:lnSpc>
            </a:pPr>
            <a:r>
              <a:rPr lang="en-US" sz="1800" dirty="0"/>
              <a:t>Back-up</a:t>
            </a:r>
          </a:p>
          <a:p>
            <a:pPr marL="914400" lvl="2" indent="-228600">
              <a:lnSpc>
                <a:spcPct val="90000"/>
              </a:lnSpc>
            </a:pPr>
            <a:r>
              <a:rPr lang="en-US" sz="1800" dirty="0"/>
              <a:t>Air Conditioning</a:t>
            </a:r>
          </a:p>
          <a:p>
            <a:pPr marL="914400" lvl="2" indent="-228600">
              <a:lnSpc>
                <a:spcPct val="90000"/>
              </a:lnSpc>
            </a:pPr>
            <a:r>
              <a:rPr lang="en-US" sz="1800" dirty="0"/>
              <a:t>Power</a:t>
            </a:r>
          </a:p>
          <a:p>
            <a:pPr marL="457200" lvl="1" indent="-228600">
              <a:lnSpc>
                <a:spcPct val="90000"/>
              </a:lnSpc>
            </a:pPr>
            <a:endParaRPr lang="en-US" dirty="0"/>
          </a:p>
        </p:txBody>
      </p:sp>
      <p:sp>
        <p:nvSpPr>
          <p:cNvPr id="8194" name="Rectangle 2"/>
          <p:cNvSpPr>
            <a:spLocks noGrp="1" noChangeArrowheads="1"/>
          </p:cNvSpPr>
          <p:nvPr>
            <p:ph type="title"/>
          </p:nvPr>
        </p:nvSpPr>
        <p:spPr>
          <a:xfrm>
            <a:off x="304800" y="457200"/>
            <a:ext cx="6629400" cy="990600"/>
          </a:xfrm>
        </p:spPr>
        <p:txBody>
          <a:bodyPr/>
          <a:lstStyle/>
          <a:p>
            <a:r>
              <a:rPr lang="en-US" dirty="0"/>
              <a:t>Energy Fundamentals</a:t>
            </a:r>
          </a:p>
        </p:txBody>
      </p:sp>
      <p:sp>
        <p:nvSpPr>
          <p:cNvPr id="4" name="TextBox 3">
            <a:extLst>
              <a:ext uri="{FF2B5EF4-FFF2-40B4-BE49-F238E27FC236}">
                <a16:creationId xmlns:a16="http://schemas.microsoft.com/office/drawing/2014/main" id="{2261E2AA-3656-E803-B4EC-71BC1A97F402}"/>
              </a:ext>
            </a:extLst>
          </p:cNvPr>
          <p:cNvSpPr txBox="1"/>
          <p:nvPr/>
        </p:nvSpPr>
        <p:spPr>
          <a:xfrm>
            <a:off x="4191000" y="1986438"/>
            <a:ext cx="4572000" cy="4185761"/>
          </a:xfrm>
          <a:prstGeom prst="rect">
            <a:avLst/>
          </a:prstGeom>
          <a:noFill/>
        </p:spPr>
        <p:txBody>
          <a:bodyPr wrap="square">
            <a:spAutoFit/>
          </a:bodyPr>
          <a:lstStyle/>
          <a:p>
            <a:pPr marL="571500" marR="0" lvl="1" indent="-342900" algn="l" defTabSz="914400" rtl="0" eaLnBrk="1" fontAlgn="base" latinLnBrk="0" hangingPunct="1">
              <a:lnSpc>
                <a:spcPct val="90000"/>
              </a:lnSpc>
              <a:spcBef>
                <a:spcPct val="20000"/>
              </a:spcBef>
              <a:spcAft>
                <a:spcPct val="0"/>
              </a:spcAft>
              <a:buClr>
                <a:schemeClr val="tx1"/>
              </a:buClr>
              <a:buSzPct val="100000"/>
              <a:buFont typeface="Arial" panose="020B0604020202020204" pitchFamily="34" charset="0"/>
              <a:buChar char="•"/>
              <a:tabLst/>
              <a:defRPr/>
            </a:pPr>
            <a:r>
              <a:rPr kumimoji="0" lang="en-US" sz="2800" b="0" i="0" u="sng" strike="noStrike" kern="0" cap="none" spc="0" normalizeH="0" baseline="0" noProof="0" dirty="0">
                <a:ln>
                  <a:noFill/>
                </a:ln>
                <a:solidFill>
                  <a:srgbClr val="000000"/>
                </a:solidFill>
                <a:effectLst/>
                <a:uLnTx/>
                <a:uFillTx/>
                <a:latin typeface="Arial"/>
              </a:rPr>
              <a:t>Fuel Oil</a:t>
            </a:r>
          </a:p>
          <a:p>
            <a:pPr marL="1028700" marR="0" lvl="2" indent="-342900" algn="l" defTabSz="914400" rtl="0" eaLnBrk="1" fontAlgn="base" latinLnBrk="0" hangingPunct="1">
              <a:lnSpc>
                <a:spcPct val="90000"/>
              </a:lnSpc>
              <a:spcBef>
                <a:spcPct val="20000"/>
              </a:spcBef>
              <a:spcAft>
                <a:spcPct val="0"/>
              </a:spcAft>
              <a:buClr>
                <a:schemeClr val="tx1"/>
              </a:buClr>
              <a:buSzPct val="60000"/>
              <a:buFont typeface="Courier New" panose="02070309020205020404" pitchFamily="49" charset="0"/>
              <a:buChar char="o"/>
              <a:tabLst/>
              <a:defRPr/>
            </a:pPr>
            <a:r>
              <a:rPr kumimoji="0" lang="en-US" sz="1800" b="0" i="0" u="none" strike="noStrike" kern="0" cap="none" spc="0" normalizeH="0" baseline="0" noProof="0" dirty="0">
                <a:ln>
                  <a:noFill/>
                </a:ln>
                <a:solidFill>
                  <a:srgbClr val="000000"/>
                </a:solidFill>
                <a:effectLst/>
                <a:uLnTx/>
                <a:uFillTx/>
                <a:latin typeface="Arial"/>
              </a:rPr>
              <a:t>Heating</a:t>
            </a:r>
          </a:p>
          <a:p>
            <a:pPr marL="1028700" marR="0" lvl="2" indent="-342900" algn="l" defTabSz="914400" rtl="0" eaLnBrk="1" fontAlgn="base" latinLnBrk="0" hangingPunct="1">
              <a:lnSpc>
                <a:spcPct val="90000"/>
              </a:lnSpc>
              <a:spcBef>
                <a:spcPct val="20000"/>
              </a:spcBef>
              <a:spcAft>
                <a:spcPct val="0"/>
              </a:spcAft>
              <a:buClr>
                <a:schemeClr val="tx1"/>
              </a:buClr>
              <a:buSzPct val="60000"/>
              <a:buFont typeface="Courier New" panose="02070309020205020404" pitchFamily="49" charset="0"/>
              <a:buChar char="o"/>
              <a:tabLst/>
              <a:defRPr/>
            </a:pPr>
            <a:r>
              <a:rPr kumimoji="0" lang="en-US" sz="1800" b="0" i="0" u="none" strike="noStrike" kern="0" cap="none" spc="0" normalizeH="0" baseline="0" noProof="0" dirty="0">
                <a:ln>
                  <a:noFill/>
                </a:ln>
                <a:solidFill>
                  <a:srgbClr val="000000"/>
                </a:solidFill>
                <a:effectLst/>
                <a:uLnTx/>
                <a:uFillTx/>
                <a:latin typeface="Arial"/>
              </a:rPr>
              <a:t>Hot water</a:t>
            </a:r>
          </a:p>
          <a:p>
            <a:pPr marL="1028700" marR="0" lvl="2" indent="-342900" algn="l" defTabSz="914400" rtl="0" eaLnBrk="1" fontAlgn="base" latinLnBrk="0" hangingPunct="1">
              <a:lnSpc>
                <a:spcPct val="90000"/>
              </a:lnSpc>
              <a:spcBef>
                <a:spcPct val="20000"/>
              </a:spcBef>
              <a:spcAft>
                <a:spcPct val="0"/>
              </a:spcAft>
              <a:buClr>
                <a:schemeClr val="tx1"/>
              </a:buClr>
              <a:buSzPct val="60000"/>
              <a:buFont typeface="Courier New" panose="02070309020205020404" pitchFamily="49" charset="0"/>
              <a:buChar char="o"/>
              <a:tabLst/>
              <a:defRPr/>
            </a:pPr>
            <a:r>
              <a:rPr kumimoji="0" lang="en-US" sz="1800" b="0" i="0" u="none" strike="noStrike" kern="0" cap="none" spc="0" normalizeH="0" baseline="0" noProof="0" dirty="0">
                <a:ln>
                  <a:noFill/>
                </a:ln>
                <a:solidFill>
                  <a:srgbClr val="000000"/>
                </a:solidFill>
                <a:effectLst/>
                <a:uLnTx/>
                <a:uFillTx/>
                <a:latin typeface="Arial"/>
              </a:rPr>
              <a:t>Process</a:t>
            </a:r>
          </a:p>
          <a:p>
            <a:pPr marL="1028700" marR="0" lvl="2" indent="-342900" algn="l" defTabSz="914400" rtl="0" eaLnBrk="1" fontAlgn="base" latinLnBrk="0" hangingPunct="1">
              <a:lnSpc>
                <a:spcPct val="90000"/>
              </a:lnSpc>
              <a:spcBef>
                <a:spcPct val="20000"/>
              </a:spcBef>
              <a:spcAft>
                <a:spcPct val="0"/>
              </a:spcAft>
              <a:buClr>
                <a:schemeClr val="tx1"/>
              </a:buClr>
              <a:buSzPct val="60000"/>
              <a:buFont typeface="Courier New" panose="02070309020205020404" pitchFamily="49" charset="0"/>
              <a:buChar char="o"/>
              <a:tabLst/>
              <a:defRPr/>
            </a:pPr>
            <a:r>
              <a:rPr kumimoji="0" lang="en-US" sz="1800" b="0" i="0" u="none" strike="noStrike" kern="0" cap="none" spc="0" normalizeH="0" baseline="0" noProof="0" dirty="0">
                <a:ln>
                  <a:noFill/>
                </a:ln>
                <a:solidFill>
                  <a:srgbClr val="000000"/>
                </a:solidFill>
                <a:effectLst/>
                <a:uLnTx/>
                <a:uFillTx/>
                <a:latin typeface="Arial"/>
              </a:rPr>
              <a:t>Back-up</a:t>
            </a:r>
          </a:p>
          <a:p>
            <a:pPr marL="1028700" marR="0" lvl="2" indent="-342900" algn="l" defTabSz="914400" rtl="0" eaLnBrk="1" fontAlgn="base" latinLnBrk="0" hangingPunct="1">
              <a:lnSpc>
                <a:spcPct val="90000"/>
              </a:lnSpc>
              <a:spcBef>
                <a:spcPct val="20000"/>
              </a:spcBef>
              <a:spcAft>
                <a:spcPct val="0"/>
              </a:spcAft>
              <a:buClr>
                <a:schemeClr val="tx1"/>
              </a:buClr>
              <a:buSzPct val="60000"/>
              <a:buFont typeface="Courier New" panose="02070309020205020404" pitchFamily="49" charset="0"/>
              <a:buChar char="o"/>
              <a:tabLst/>
              <a:defRPr/>
            </a:pPr>
            <a:r>
              <a:rPr kumimoji="0" lang="en-US" sz="1800" b="0" i="0" u="none" strike="noStrike" kern="0" cap="none" spc="0" normalizeH="0" baseline="0" noProof="0" dirty="0">
                <a:ln>
                  <a:noFill/>
                </a:ln>
                <a:solidFill>
                  <a:srgbClr val="000000"/>
                </a:solidFill>
                <a:effectLst/>
                <a:uLnTx/>
                <a:uFillTx/>
                <a:latin typeface="Arial"/>
              </a:rPr>
              <a:t>Air Conditioning</a:t>
            </a:r>
          </a:p>
          <a:p>
            <a:pPr marL="1028700" marR="0" lvl="2" indent="-342900" algn="l" defTabSz="914400" rtl="0" eaLnBrk="1" fontAlgn="base" latinLnBrk="0" hangingPunct="1">
              <a:lnSpc>
                <a:spcPct val="90000"/>
              </a:lnSpc>
              <a:spcBef>
                <a:spcPct val="20000"/>
              </a:spcBef>
              <a:spcAft>
                <a:spcPct val="0"/>
              </a:spcAft>
              <a:buClr>
                <a:schemeClr val="tx1"/>
              </a:buClr>
              <a:buSzPct val="60000"/>
              <a:buFont typeface="Courier New" panose="02070309020205020404" pitchFamily="49" charset="0"/>
              <a:buChar char="o"/>
              <a:tabLst/>
              <a:defRPr/>
            </a:pPr>
            <a:r>
              <a:rPr kumimoji="0" lang="en-US" sz="1800" b="0" i="0" u="none" strike="noStrike" kern="0" cap="none" spc="0" normalizeH="0" baseline="0" noProof="0" dirty="0">
                <a:ln>
                  <a:noFill/>
                </a:ln>
                <a:solidFill>
                  <a:srgbClr val="000000"/>
                </a:solidFill>
                <a:effectLst/>
                <a:uLnTx/>
                <a:uFillTx/>
                <a:latin typeface="Arial"/>
              </a:rPr>
              <a:t>Power</a:t>
            </a:r>
          </a:p>
          <a:p>
            <a:pPr marL="571500" marR="0" lvl="1" indent="-342900" algn="l" defTabSz="914400" rtl="0" eaLnBrk="1" fontAlgn="base" latinLnBrk="0" hangingPunct="1">
              <a:lnSpc>
                <a:spcPct val="90000"/>
              </a:lnSpc>
              <a:spcBef>
                <a:spcPct val="20000"/>
              </a:spcBef>
              <a:spcAft>
                <a:spcPct val="0"/>
              </a:spcAft>
              <a:buSzPct val="100000"/>
              <a:buFont typeface="Arial" panose="020B0604020202020204" pitchFamily="34" charset="0"/>
              <a:buChar char="•"/>
              <a:tabLst/>
              <a:defRPr/>
            </a:pPr>
            <a:r>
              <a:rPr kumimoji="0" lang="en-US" sz="2800" b="0" i="0" u="sng" strike="noStrike" kern="0" cap="none" spc="0" normalizeH="0" baseline="0" noProof="0" dirty="0">
                <a:ln>
                  <a:noFill/>
                </a:ln>
                <a:solidFill>
                  <a:srgbClr val="000000"/>
                </a:solidFill>
                <a:effectLst/>
                <a:uLnTx/>
                <a:uFillTx/>
                <a:latin typeface="Arial"/>
              </a:rPr>
              <a:t>Liquefied Petroleum Gas (LPG)</a:t>
            </a:r>
          </a:p>
          <a:p>
            <a:pPr marL="1028700" marR="0" lvl="2" indent="-342900" algn="l" defTabSz="914400" rtl="0" eaLnBrk="1" fontAlgn="base" latinLnBrk="0" hangingPunct="1">
              <a:lnSpc>
                <a:spcPct val="90000"/>
              </a:lnSpc>
              <a:spcBef>
                <a:spcPct val="20000"/>
              </a:spcBef>
              <a:spcAft>
                <a:spcPct val="0"/>
              </a:spcAft>
              <a:buSzPct val="60000"/>
              <a:buFont typeface="Courier New" panose="02070309020205020404" pitchFamily="49" charset="0"/>
              <a:buChar char="o"/>
              <a:tabLst/>
              <a:defRPr/>
            </a:pPr>
            <a:r>
              <a:rPr kumimoji="0" lang="en-US" sz="1800" b="0" i="0" u="none" strike="noStrike" kern="0" cap="none" spc="0" normalizeH="0" baseline="0" noProof="0" dirty="0">
                <a:ln>
                  <a:noFill/>
                </a:ln>
                <a:solidFill>
                  <a:srgbClr val="000000"/>
                </a:solidFill>
                <a:effectLst/>
                <a:uLnTx/>
                <a:uFillTx/>
                <a:latin typeface="Arial"/>
              </a:rPr>
              <a:t>Heating</a:t>
            </a:r>
          </a:p>
          <a:p>
            <a:pPr marL="1028700" marR="0" lvl="2" indent="-342900" algn="l" defTabSz="914400" rtl="0" eaLnBrk="1" fontAlgn="base" latinLnBrk="0" hangingPunct="1">
              <a:lnSpc>
                <a:spcPct val="90000"/>
              </a:lnSpc>
              <a:spcBef>
                <a:spcPct val="20000"/>
              </a:spcBef>
              <a:spcAft>
                <a:spcPct val="0"/>
              </a:spcAft>
              <a:buSzPct val="60000"/>
              <a:buFont typeface="Courier New" panose="02070309020205020404" pitchFamily="49" charset="0"/>
              <a:buChar char="o"/>
              <a:tabLst/>
              <a:defRPr/>
            </a:pPr>
            <a:r>
              <a:rPr kumimoji="0" lang="en-US" sz="1800" b="0" i="0" u="none" strike="noStrike" kern="0" cap="none" spc="0" normalizeH="0" baseline="0" noProof="0" dirty="0">
                <a:ln>
                  <a:noFill/>
                </a:ln>
                <a:solidFill>
                  <a:srgbClr val="000000"/>
                </a:solidFill>
                <a:effectLst/>
                <a:uLnTx/>
                <a:uFillTx/>
                <a:latin typeface="Arial"/>
              </a:rPr>
              <a:t>Hot water</a:t>
            </a:r>
          </a:p>
          <a:p>
            <a:pPr marL="1028700" marR="0" lvl="2" indent="-342900" algn="l" defTabSz="914400" rtl="0" eaLnBrk="1" fontAlgn="base" latinLnBrk="0" hangingPunct="1">
              <a:lnSpc>
                <a:spcPct val="90000"/>
              </a:lnSpc>
              <a:spcBef>
                <a:spcPct val="20000"/>
              </a:spcBef>
              <a:spcAft>
                <a:spcPct val="0"/>
              </a:spcAft>
              <a:buSzPct val="60000"/>
              <a:buFont typeface="Courier New" panose="02070309020205020404" pitchFamily="49" charset="0"/>
              <a:buChar char="o"/>
              <a:tabLst/>
              <a:defRPr/>
            </a:pPr>
            <a:r>
              <a:rPr kumimoji="0" lang="en-US" sz="1800" b="0" i="0" u="none" strike="noStrike" kern="0" cap="none" spc="0" normalizeH="0" baseline="0" noProof="0" dirty="0">
                <a:ln>
                  <a:noFill/>
                </a:ln>
                <a:solidFill>
                  <a:srgbClr val="000000"/>
                </a:solidFill>
                <a:effectLst/>
                <a:uLnTx/>
                <a:uFillTx/>
                <a:latin typeface="Arial"/>
              </a:rPr>
              <a:t>Natural gas/Oil back-up</a:t>
            </a:r>
          </a:p>
        </p:txBody>
      </p:sp>
    </p:spTree>
    <p:extLst>
      <p:ext uri="{BB962C8B-B14F-4D97-AF65-F5344CB8AC3E}">
        <p14:creationId xmlns:p14="http://schemas.microsoft.com/office/powerpoint/2010/main" val="1197066208"/>
      </p:ext>
    </p:extLst>
  </p:cSld>
  <p:clrMapOvr>
    <a:masterClrMapping/>
  </p:clrMapOvr>
  <p:transition>
    <p:wipe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348AEDE0-56AF-47F5-BB66-C25944A88B11}"/>
              </a:ext>
            </a:extLst>
          </p:cNvPr>
          <p:cNvSpPr>
            <a:spLocks noGrp="1"/>
          </p:cNvSpPr>
          <p:nvPr>
            <p:ph type="title"/>
          </p:nvPr>
        </p:nvSpPr>
        <p:spPr>
          <a:xfrm>
            <a:off x="304800" y="304800"/>
            <a:ext cx="7543800" cy="766589"/>
          </a:xfrm>
        </p:spPr>
        <p:txBody>
          <a:bodyPr>
            <a:noAutofit/>
          </a:bodyPr>
          <a:lstStyle/>
          <a:p>
            <a:r>
              <a:rPr lang="en-US" dirty="0">
                <a:solidFill>
                  <a:schemeClr val="tx1"/>
                </a:solidFill>
              </a:rPr>
              <a:t>SBP and ROI Example:</a:t>
            </a:r>
            <a:br>
              <a:rPr lang="en-US" dirty="0">
                <a:solidFill>
                  <a:schemeClr val="tx1"/>
                </a:solidFill>
              </a:rPr>
            </a:br>
            <a:r>
              <a:rPr lang="en-US" dirty="0">
                <a:solidFill>
                  <a:schemeClr val="tx1"/>
                </a:solidFill>
              </a:rPr>
              <a:t>Total Ownership Costs</a:t>
            </a:r>
          </a:p>
        </p:txBody>
      </p:sp>
      <p:pic>
        <p:nvPicPr>
          <p:cNvPr id="6" name="Picture 5" descr="A pie chart with different colored triangles&#10;&#10;AI-generated content may be incorrect.">
            <a:extLst>
              <a:ext uri="{FF2B5EF4-FFF2-40B4-BE49-F238E27FC236}">
                <a16:creationId xmlns:a16="http://schemas.microsoft.com/office/drawing/2014/main" id="{015B92C4-8609-301A-40BA-B97776F57E43}"/>
              </a:ext>
            </a:extLst>
          </p:cNvPr>
          <p:cNvPicPr>
            <a:picLocks noChangeAspect="1"/>
          </p:cNvPicPr>
          <p:nvPr/>
        </p:nvPicPr>
        <p:blipFill>
          <a:blip r:embed="rId3" cstate="print">
            <a:extLst>
              <a:ext uri="{28A0092B-C50C-407E-A947-70E740481C1C}">
                <a14:useLocalDpi xmlns:a14="http://schemas.microsoft.com/office/drawing/2010/main" val="0"/>
              </a:ext>
            </a:extLst>
          </a:blip>
          <a:srcRect l="1194" t="1759" r="4152" b="9600"/>
          <a:stretch/>
        </p:blipFill>
        <p:spPr>
          <a:xfrm>
            <a:off x="1383890" y="1524000"/>
            <a:ext cx="6477000" cy="4726810"/>
          </a:xfrm>
          <a:prstGeom prst="rect">
            <a:avLst/>
          </a:prstGeom>
        </p:spPr>
      </p:pic>
      <p:sp>
        <p:nvSpPr>
          <p:cNvPr id="9" name="TextBox 8">
            <a:extLst>
              <a:ext uri="{FF2B5EF4-FFF2-40B4-BE49-F238E27FC236}">
                <a16:creationId xmlns:a16="http://schemas.microsoft.com/office/drawing/2014/main" id="{A0FDE85D-D5DD-AEF9-807F-C5E7F0B7D3A2}"/>
              </a:ext>
            </a:extLst>
          </p:cNvPr>
          <p:cNvSpPr txBox="1"/>
          <p:nvPr/>
        </p:nvSpPr>
        <p:spPr>
          <a:xfrm>
            <a:off x="444395" y="6172200"/>
            <a:ext cx="8255209" cy="461665"/>
          </a:xfrm>
          <a:prstGeom prst="rect">
            <a:avLst/>
          </a:prstGeom>
          <a:noFill/>
        </p:spPr>
        <p:txBody>
          <a:bodyPr wrap="none" rtlCol="0">
            <a:spAutoFit/>
          </a:bodyPr>
          <a:lstStyle/>
          <a:p>
            <a:r>
              <a:rPr lang="en-US" dirty="0">
                <a:latin typeface="+mn-lt"/>
              </a:rPr>
              <a:t>Total Ownership Costs Over Life of Typical Lighting System</a:t>
            </a:r>
          </a:p>
        </p:txBody>
      </p:sp>
    </p:spTree>
    <p:extLst>
      <p:ext uri="{BB962C8B-B14F-4D97-AF65-F5344CB8AC3E}">
        <p14:creationId xmlns:p14="http://schemas.microsoft.com/office/powerpoint/2010/main" val="3320841675"/>
      </p:ext>
    </p:extLst>
  </p:cSld>
  <p:clrMapOvr>
    <a:masterClrMapping/>
  </p:clrMapOvr>
  <p:transition>
    <p:wipe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C2807640-EFA5-413B-9E7F-DA989DF7490F}"/>
              </a:ext>
            </a:extLst>
          </p:cNvPr>
          <p:cNvSpPr>
            <a:spLocks noGrp="1" noChangeArrowheads="1"/>
          </p:cNvSpPr>
          <p:nvPr>
            <p:ph idx="1"/>
          </p:nvPr>
        </p:nvSpPr>
        <p:spPr>
          <a:xfrm>
            <a:off x="114300" y="1592184"/>
            <a:ext cx="8077199" cy="2302031"/>
          </a:xfrm>
        </p:spPr>
        <p:txBody>
          <a:bodyPr>
            <a:noAutofit/>
          </a:bodyPr>
          <a:lstStyle/>
          <a:p>
            <a:pPr marL="457200" lvl="1" indent="0" eaLnBrk="1" hangingPunct="1">
              <a:lnSpc>
                <a:spcPct val="90000"/>
              </a:lnSpc>
              <a:buClrTx/>
              <a:buSzPct val="100000"/>
              <a:buNone/>
            </a:pPr>
            <a:r>
              <a:rPr lang="en-US" sz="2600" dirty="0">
                <a:solidFill>
                  <a:srgbClr val="000000"/>
                </a:solidFill>
                <a:ea typeface="ＭＳ Ｐゴシック" charset="0"/>
              </a:rPr>
              <a:t>Estimate cost of retrofit project</a:t>
            </a:r>
          </a:p>
          <a:p>
            <a:pPr lvl="2" eaLnBrk="1" hangingPunct="1">
              <a:lnSpc>
                <a:spcPct val="90000"/>
              </a:lnSpc>
              <a:buClrTx/>
              <a:buSzPct val="100000"/>
              <a:buFont typeface="Arial" panose="020B0604020202020204" pitchFamily="34" charset="0"/>
              <a:buChar char="•"/>
            </a:pPr>
            <a:r>
              <a:rPr lang="en-US" sz="2600" dirty="0">
                <a:solidFill>
                  <a:srgbClr val="000000"/>
                </a:solidFill>
                <a:ea typeface="ＭＳ Ｐゴシック" charset="0"/>
              </a:rPr>
              <a:t>Include all costs (material, labor, recycling, rental equipment like lifts, etc.)</a:t>
            </a:r>
          </a:p>
          <a:p>
            <a:pPr marL="457200" lvl="1" indent="0" eaLnBrk="1" hangingPunct="1">
              <a:lnSpc>
                <a:spcPct val="90000"/>
              </a:lnSpc>
              <a:buClrTx/>
              <a:buSzPct val="100000"/>
              <a:buNone/>
            </a:pPr>
            <a:r>
              <a:rPr lang="en-US" sz="2600" dirty="0">
                <a:solidFill>
                  <a:srgbClr val="000000"/>
                </a:solidFill>
                <a:ea typeface="ＭＳ Ｐゴシック" charset="0"/>
              </a:rPr>
              <a:t>Utility Rebates</a:t>
            </a:r>
          </a:p>
          <a:p>
            <a:pPr lvl="2" eaLnBrk="1" hangingPunct="1">
              <a:lnSpc>
                <a:spcPct val="90000"/>
              </a:lnSpc>
              <a:buClrTx/>
              <a:buSzPct val="100000"/>
              <a:buFont typeface="Arial" panose="020B0604020202020204" pitchFamily="34" charset="0"/>
              <a:buChar char="•"/>
            </a:pPr>
            <a:r>
              <a:rPr lang="en-US" sz="2600" dirty="0">
                <a:solidFill>
                  <a:srgbClr val="000000"/>
                </a:solidFill>
                <a:ea typeface="ＭＳ Ｐゴシック" charset="0"/>
              </a:rPr>
              <a:t>Utility incentives may include a rebate per number of units replaced or a $/kwh savings estimate</a:t>
            </a:r>
          </a:p>
          <a:p>
            <a:pPr marL="457200" lvl="1" indent="0" eaLnBrk="1" hangingPunct="1">
              <a:lnSpc>
                <a:spcPct val="90000"/>
              </a:lnSpc>
              <a:buClrTx/>
              <a:buSzPct val="100000"/>
              <a:buNone/>
            </a:pPr>
            <a:r>
              <a:rPr lang="en-US" sz="2600" dirty="0">
                <a:solidFill>
                  <a:srgbClr val="000000"/>
                </a:solidFill>
                <a:ea typeface="ＭＳ Ｐゴシック" charset="0"/>
              </a:rPr>
              <a:t>Estimate annual cost savings</a:t>
            </a:r>
          </a:p>
          <a:p>
            <a:pPr lvl="2" eaLnBrk="1" hangingPunct="1">
              <a:lnSpc>
                <a:spcPct val="90000"/>
              </a:lnSpc>
              <a:buClrTx/>
              <a:buSzPct val="100000"/>
              <a:buFont typeface="Arial" panose="020B0604020202020204" pitchFamily="34" charset="0"/>
              <a:buChar char="•"/>
            </a:pPr>
            <a:r>
              <a:rPr lang="en-US" sz="2600" dirty="0">
                <a:solidFill>
                  <a:srgbClr val="000000"/>
                </a:solidFill>
                <a:ea typeface="ＭＳ Ｐゴシック" charset="0"/>
              </a:rPr>
              <a:t>Energy reduction</a:t>
            </a:r>
          </a:p>
          <a:p>
            <a:pPr lvl="2" eaLnBrk="1" hangingPunct="1">
              <a:lnSpc>
                <a:spcPct val="90000"/>
              </a:lnSpc>
              <a:buClrTx/>
              <a:buSzPct val="100000"/>
              <a:buFont typeface="Arial" panose="020B0604020202020204" pitchFamily="34" charset="0"/>
              <a:buChar char="•"/>
            </a:pPr>
            <a:r>
              <a:rPr lang="en-US" sz="2600" dirty="0">
                <a:solidFill>
                  <a:srgbClr val="000000"/>
                </a:solidFill>
                <a:ea typeface="ＭＳ Ｐゴシック" charset="0"/>
              </a:rPr>
              <a:t>Maintenance</a:t>
            </a:r>
          </a:p>
          <a:p>
            <a:pPr marL="857250" lvl="2" indent="0" eaLnBrk="1" hangingPunct="1">
              <a:lnSpc>
                <a:spcPct val="90000"/>
              </a:lnSpc>
              <a:buClrTx/>
              <a:buSzPct val="100000"/>
              <a:buNone/>
            </a:pPr>
            <a:endParaRPr lang="en-US" sz="2600" dirty="0">
              <a:solidFill>
                <a:srgbClr val="000000"/>
              </a:solidFill>
              <a:ea typeface="ＭＳ Ｐゴシック" charset="0"/>
            </a:endParaRPr>
          </a:p>
          <a:p>
            <a:pPr marL="1371600" lvl="2" indent="-457200" eaLnBrk="1" hangingPunct="1">
              <a:lnSpc>
                <a:spcPct val="90000"/>
              </a:lnSpc>
              <a:buFontTx/>
              <a:buNone/>
            </a:pPr>
            <a:r>
              <a:rPr lang="en-US" sz="2600" dirty="0">
                <a:solidFill>
                  <a:srgbClr val="000000"/>
                </a:solidFill>
                <a:ea typeface="ＭＳ Ｐゴシック" charset="0"/>
              </a:rPr>
              <a:t> </a:t>
            </a:r>
          </a:p>
          <a:p>
            <a:pPr marL="990600" lvl="1" indent="-533400" eaLnBrk="1" hangingPunct="1">
              <a:lnSpc>
                <a:spcPct val="90000"/>
              </a:lnSpc>
              <a:buFontTx/>
              <a:buAutoNum type="arabicPeriod" startAt="2"/>
            </a:pPr>
            <a:endParaRPr lang="en-US" sz="2600" dirty="0">
              <a:solidFill>
                <a:srgbClr val="000000"/>
              </a:solidFill>
              <a:ea typeface="ＭＳ Ｐゴシック" charset="0"/>
            </a:endParaRPr>
          </a:p>
        </p:txBody>
      </p:sp>
      <p:sp>
        <p:nvSpPr>
          <p:cNvPr id="11" name="Title 2">
            <a:extLst>
              <a:ext uri="{FF2B5EF4-FFF2-40B4-BE49-F238E27FC236}">
                <a16:creationId xmlns:a16="http://schemas.microsoft.com/office/drawing/2014/main" id="{1FBD48F3-82D7-4469-AE95-099C96E43C88}"/>
              </a:ext>
            </a:extLst>
          </p:cNvPr>
          <p:cNvSpPr>
            <a:spLocks noGrp="1"/>
          </p:cNvSpPr>
          <p:nvPr>
            <p:ph type="title"/>
          </p:nvPr>
        </p:nvSpPr>
        <p:spPr>
          <a:xfrm>
            <a:off x="381000" y="381000"/>
            <a:ext cx="7543800" cy="766589"/>
          </a:xfrm>
        </p:spPr>
        <p:txBody>
          <a:bodyPr>
            <a:noAutofit/>
          </a:bodyPr>
          <a:lstStyle/>
          <a:p>
            <a:r>
              <a:rPr lang="en-US" dirty="0">
                <a:solidFill>
                  <a:schemeClr val="tx1"/>
                </a:solidFill>
              </a:rPr>
              <a:t>Calculating</a:t>
            </a:r>
            <a:br>
              <a:rPr lang="en-US" dirty="0">
                <a:solidFill>
                  <a:schemeClr val="tx1"/>
                </a:solidFill>
              </a:rPr>
            </a:br>
            <a:r>
              <a:rPr lang="en-US" dirty="0">
                <a:solidFill>
                  <a:schemeClr val="tx1"/>
                </a:solidFill>
              </a:rPr>
              <a:t>Project Costs </a:t>
            </a:r>
          </a:p>
        </p:txBody>
      </p:sp>
      <p:pic>
        <p:nvPicPr>
          <p:cNvPr id="10" name="Picture 2" descr="Image result for lighting retrofit">
            <a:extLst>
              <a:ext uri="{FF2B5EF4-FFF2-40B4-BE49-F238E27FC236}">
                <a16:creationId xmlns:a16="http://schemas.microsoft.com/office/drawing/2014/main" id="{3C2D2EBF-345B-4A04-A2FD-F546C725F7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4114800"/>
            <a:ext cx="3498880" cy="239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4613865"/>
      </p:ext>
    </p:extLst>
  </p:cSld>
  <p:clrMapOvr>
    <a:masterClrMapping/>
  </p:clrMapOvr>
  <p:transition>
    <p:wipe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0E33BAFE-F105-4A0E-9488-517DD8DA3624}"/>
              </a:ext>
            </a:extLst>
          </p:cNvPr>
          <p:cNvSpPr>
            <a:spLocks noGrp="1" noChangeArrowheads="1"/>
          </p:cNvSpPr>
          <p:nvPr>
            <p:ph idx="1"/>
          </p:nvPr>
        </p:nvSpPr>
        <p:spPr>
          <a:xfrm>
            <a:off x="228600" y="1666613"/>
            <a:ext cx="8686800" cy="4810387"/>
          </a:xfrm>
        </p:spPr>
        <p:style>
          <a:lnRef idx="1">
            <a:schemeClr val="accent1"/>
          </a:lnRef>
          <a:fillRef idx="2">
            <a:schemeClr val="accent1"/>
          </a:fillRef>
          <a:effectRef idx="1">
            <a:schemeClr val="accent1"/>
          </a:effectRef>
          <a:fontRef idx="minor">
            <a:schemeClr val="dk1"/>
          </a:fontRef>
        </p:style>
        <p:txBody>
          <a:bodyPr/>
          <a:lstStyle/>
          <a:p>
            <a:pPr marL="0" indent="-4763">
              <a:lnSpc>
                <a:spcPct val="90000"/>
              </a:lnSpc>
              <a:buSzPct val="100000"/>
            </a:pPr>
            <a:r>
              <a:rPr lang="en-US" sz="2400" b="1" dirty="0">
                <a:solidFill>
                  <a:srgbClr val="000000"/>
                </a:solidFill>
                <a:ea typeface="ＭＳ Ｐゴシック" charset="0"/>
              </a:rPr>
              <a:t>Project: </a:t>
            </a:r>
            <a:r>
              <a:rPr lang="en-US" sz="2400" dirty="0">
                <a:solidFill>
                  <a:srgbClr val="000000"/>
                </a:solidFill>
                <a:ea typeface="ＭＳ Ｐゴシック" charset="0"/>
              </a:rPr>
              <a:t>Installing 1 dual-technology wall-box vacancy sensor </a:t>
            </a:r>
            <a:r>
              <a:rPr lang="en-US" sz="2200" u="sng" dirty="0">
                <a:solidFill>
                  <a:srgbClr val="000000"/>
                </a:solidFill>
                <a:ea typeface="ＭＳ Ｐゴシック" charset="0"/>
              </a:rPr>
              <a:t>Project Cost</a:t>
            </a:r>
          </a:p>
          <a:p>
            <a:pPr marL="0" indent="-4763">
              <a:lnSpc>
                <a:spcPct val="90000"/>
              </a:lnSpc>
            </a:pPr>
            <a:r>
              <a:rPr lang="en-US" sz="2200" dirty="0">
                <a:solidFill>
                  <a:srgbClr val="000000"/>
                </a:solidFill>
                <a:ea typeface="ＭＳ Ｐゴシック" charset="0"/>
              </a:rPr>
              <a:t>	Cost of wall-box sensor				$  100.00</a:t>
            </a:r>
          </a:p>
          <a:p>
            <a:pPr marL="0" indent="-4763">
              <a:lnSpc>
                <a:spcPct val="90000"/>
              </a:lnSpc>
            </a:pPr>
            <a:r>
              <a:rPr lang="en-US" sz="2200" dirty="0">
                <a:solidFill>
                  <a:srgbClr val="000000"/>
                </a:solidFill>
                <a:ea typeface="ＭＳ Ｐゴシック" charset="0"/>
              </a:rPr>
              <a:t>	Cost of installation labor (0.75 hr. @ $100/hr.) = 	$    75.00</a:t>
            </a:r>
          </a:p>
          <a:p>
            <a:pPr marL="0" indent="-4763">
              <a:lnSpc>
                <a:spcPct val="90000"/>
              </a:lnSpc>
            </a:pPr>
            <a:r>
              <a:rPr lang="en-US" sz="2200" dirty="0">
                <a:solidFill>
                  <a:srgbClr val="000000"/>
                </a:solidFill>
                <a:ea typeface="ＭＳ Ｐゴシック" charset="0"/>
              </a:rPr>
              <a:t>	Less utility rebate $.25/kWh x 576 kWh saved=       </a:t>
            </a:r>
            <a:r>
              <a:rPr lang="en-US" sz="2200" u="sng" dirty="0">
                <a:solidFill>
                  <a:srgbClr val="000000"/>
                </a:solidFill>
                <a:ea typeface="ＭＳ Ｐゴシック" charset="0"/>
              </a:rPr>
              <a:t>($144.00)</a:t>
            </a:r>
          </a:p>
          <a:p>
            <a:pPr marL="0" indent="-4763">
              <a:lnSpc>
                <a:spcPct val="90000"/>
              </a:lnSpc>
            </a:pPr>
            <a:r>
              <a:rPr lang="en-US" sz="2200" dirty="0">
                <a:solidFill>
                  <a:srgbClr val="000000"/>
                </a:solidFill>
                <a:ea typeface="ＭＳ Ｐゴシック" charset="0"/>
              </a:rPr>
              <a:t>	Total cost =						  $  31.00</a:t>
            </a:r>
          </a:p>
          <a:p>
            <a:pPr marL="0" indent="-4763">
              <a:lnSpc>
                <a:spcPct val="90000"/>
              </a:lnSpc>
            </a:pPr>
            <a:r>
              <a:rPr lang="en-US" sz="2200" u="sng" dirty="0">
                <a:solidFill>
                  <a:srgbClr val="000000"/>
                </a:solidFill>
                <a:ea typeface="ＭＳ Ｐゴシック" charset="0"/>
              </a:rPr>
              <a:t>Savings estimated at 25% of annual hrs-of-use</a:t>
            </a:r>
          </a:p>
          <a:p>
            <a:pPr marL="0" indent="-4763">
              <a:lnSpc>
                <a:spcPct val="90000"/>
              </a:lnSpc>
            </a:pPr>
            <a:r>
              <a:rPr lang="en-US" sz="2200" dirty="0">
                <a:solidFill>
                  <a:srgbClr val="000000"/>
                </a:solidFill>
                <a:ea typeface="ＭＳ Ｐゴシック" charset="0"/>
              </a:rPr>
              <a:t>	3,000 hrs. x 25%= 					750 hrs.</a:t>
            </a:r>
          </a:p>
          <a:p>
            <a:pPr marL="0" indent="-4763">
              <a:lnSpc>
                <a:spcPct val="90000"/>
              </a:lnSpc>
            </a:pPr>
            <a:r>
              <a:rPr lang="en-US" sz="2200" dirty="0">
                <a:solidFill>
                  <a:srgbClr val="000000"/>
                </a:solidFill>
                <a:ea typeface="ＭＳ Ｐゴシック" charset="0"/>
              </a:rPr>
              <a:t>	kWh savings = 0.768 kW x 750 hrs. = 		576 kWh</a:t>
            </a:r>
          </a:p>
          <a:p>
            <a:pPr marL="0" indent="-4763">
              <a:lnSpc>
                <a:spcPct val="90000"/>
              </a:lnSpc>
            </a:pPr>
            <a:r>
              <a:rPr lang="en-US" sz="2200" dirty="0">
                <a:solidFill>
                  <a:srgbClr val="000000"/>
                </a:solidFill>
                <a:ea typeface="ＭＳ Ｐゴシック" charset="0"/>
              </a:rPr>
              <a:t>	Savings/yr. at $0.10/ kWh= 				$ 57.60</a:t>
            </a:r>
          </a:p>
          <a:p>
            <a:pPr marL="528637" indent="-533400">
              <a:lnSpc>
                <a:spcPct val="90000"/>
              </a:lnSpc>
            </a:pPr>
            <a:r>
              <a:rPr lang="en-US" sz="2200" dirty="0">
                <a:solidFill>
                  <a:srgbClr val="000000"/>
                </a:solidFill>
                <a:ea typeface="ＭＳ Ｐゴシック" charset="0"/>
              </a:rPr>
              <a:t>		SPB  = $31.00 / $57.60 = 				.54 yrs.</a:t>
            </a:r>
          </a:p>
          <a:p>
            <a:pPr marL="528637" indent="-533400">
              <a:lnSpc>
                <a:spcPct val="90000"/>
              </a:lnSpc>
            </a:pPr>
            <a:r>
              <a:rPr lang="en-US" sz="2200" dirty="0">
                <a:solidFill>
                  <a:srgbClr val="000000"/>
                </a:solidFill>
                <a:ea typeface="ＭＳ Ｐゴシック" charset="0"/>
              </a:rPr>
              <a:t>		ROI  = $57.60 / $31.00 x 100 = 			186%</a:t>
            </a:r>
          </a:p>
        </p:txBody>
      </p:sp>
      <p:sp>
        <p:nvSpPr>
          <p:cNvPr id="8" name="Title 2">
            <a:extLst>
              <a:ext uri="{FF2B5EF4-FFF2-40B4-BE49-F238E27FC236}">
                <a16:creationId xmlns:a16="http://schemas.microsoft.com/office/drawing/2014/main" id="{4DE0C59B-63F6-4A95-885F-72C3B8D5B913}"/>
              </a:ext>
            </a:extLst>
          </p:cNvPr>
          <p:cNvSpPr>
            <a:spLocks noGrp="1"/>
          </p:cNvSpPr>
          <p:nvPr>
            <p:ph type="title"/>
          </p:nvPr>
        </p:nvSpPr>
        <p:spPr>
          <a:xfrm>
            <a:off x="381000" y="584733"/>
            <a:ext cx="7543800" cy="766589"/>
          </a:xfrm>
        </p:spPr>
        <p:txBody>
          <a:bodyPr>
            <a:normAutofit/>
          </a:bodyPr>
          <a:lstStyle/>
          <a:p>
            <a:r>
              <a:rPr lang="en-US" sz="3600" dirty="0">
                <a:solidFill>
                  <a:schemeClr val="tx1"/>
                </a:solidFill>
              </a:rPr>
              <a:t>SPB and ROI Example</a:t>
            </a:r>
          </a:p>
        </p:txBody>
      </p:sp>
    </p:spTree>
    <p:extLst>
      <p:ext uri="{BB962C8B-B14F-4D97-AF65-F5344CB8AC3E}">
        <p14:creationId xmlns:p14="http://schemas.microsoft.com/office/powerpoint/2010/main" val="3662226605"/>
      </p:ext>
    </p:extLst>
  </p:cSld>
  <p:clrMapOvr>
    <a:masterClrMapping/>
  </p:clrMapOvr>
  <p:transition>
    <p:wipe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050CC81-C1AF-4F8C-9C85-981575A70388}"/>
              </a:ext>
            </a:extLst>
          </p:cNvPr>
          <p:cNvSpPr/>
          <p:nvPr/>
        </p:nvSpPr>
        <p:spPr>
          <a:xfrm>
            <a:off x="7350368" y="0"/>
            <a:ext cx="1793631" cy="926629"/>
          </a:xfrm>
          <a:prstGeom prst="rect">
            <a:avLst/>
          </a:prstGeom>
          <a:solidFill>
            <a:schemeClr val="bg1"/>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F5C6F314-2C36-40F8-9A45-14BFE1E004E3}"/>
              </a:ext>
            </a:extLst>
          </p:cNvPr>
          <p:cNvSpPr/>
          <p:nvPr/>
        </p:nvSpPr>
        <p:spPr>
          <a:xfrm>
            <a:off x="7447083" y="-1429"/>
            <a:ext cx="1696916" cy="6866851"/>
          </a:xfrm>
          <a:prstGeom prst="rect">
            <a:avLst/>
          </a:prstGeom>
          <a:solidFill>
            <a:schemeClr val="accent4">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EEF8A933-B578-4BA0-BAFC-87B5CDF89972}"/>
              </a:ext>
            </a:extLst>
          </p:cNvPr>
          <p:cNvGrpSpPr>
            <a:grpSpLocks noChangeAspect="1"/>
          </p:cNvGrpSpPr>
          <p:nvPr/>
        </p:nvGrpSpPr>
        <p:grpSpPr>
          <a:xfrm flipH="1">
            <a:off x="-42971" y="1428"/>
            <a:ext cx="7490055" cy="6866851"/>
            <a:chOff x="3162638" y="196644"/>
            <a:chExt cx="5813725" cy="5329999"/>
          </a:xfrm>
          <a:effectLst>
            <a:outerShdw blurRad="127000" dist="38100" algn="l" rotWithShape="0">
              <a:prstClr val="black">
                <a:alpha val="40000"/>
              </a:prstClr>
            </a:outerShdw>
          </a:effectLst>
        </p:grpSpPr>
        <p:pic>
          <p:nvPicPr>
            <p:cNvPr id="14" name="Picture Placeholder 3">
              <a:extLst>
                <a:ext uri="{FF2B5EF4-FFF2-40B4-BE49-F238E27FC236}">
                  <a16:creationId xmlns:a16="http://schemas.microsoft.com/office/drawing/2014/main" id="{1D07C40B-3BFC-4D4E-8596-E88F7BFC6F18}"/>
                </a:ext>
              </a:extLst>
            </p:cNvPr>
            <p:cNvPicPr>
              <a:picLocks noChangeAspect="1"/>
            </p:cNvPicPr>
            <p:nvPr/>
          </p:nvPicPr>
          <p:blipFill>
            <a:blip r:embed="rId3">
              <a:extLst>
                <a:ext uri="{28A0092B-C50C-407E-A947-70E740481C1C}">
                  <a14:useLocalDpi xmlns:a14="http://schemas.microsoft.com/office/drawing/2010/main" val="0"/>
                </a:ext>
              </a:extLst>
            </a:blip>
            <a:srcRect l="13689" r="13689"/>
            <a:stretch>
              <a:fillRect/>
            </a:stretch>
          </p:blipFill>
          <p:spPr>
            <a:xfrm>
              <a:off x="3174275" y="196644"/>
              <a:ext cx="5802088" cy="5329999"/>
            </a:xfrm>
            <a:custGeom>
              <a:avLst/>
              <a:gdLst>
                <a:gd name="connsiteX0" fmla="*/ 0 w 6636689"/>
                <a:gd name="connsiteY0" fmla="*/ 0 h 4856919"/>
                <a:gd name="connsiteX1" fmla="*/ 6636689 w 6636689"/>
                <a:gd name="connsiteY1" fmla="*/ 0 h 4856919"/>
                <a:gd name="connsiteX2" fmla="*/ 6636689 w 6636689"/>
                <a:gd name="connsiteY2" fmla="*/ 4856919 h 4856919"/>
                <a:gd name="connsiteX3" fmla="*/ 0 w 6636689"/>
                <a:gd name="connsiteY3" fmla="*/ 4856919 h 4856919"/>
              </a:gdLst>
              <a:ahLst/>
              <a:cxnLst>
                <a:cxn ang="0">
                  <a:pos x="connsiteX0" y="connsiteY0"/>
                </a:cxn>
                <a:cxn ang="0">
                  <a:pos x="connsiteX1" y="connsiteY1"/>
                </a:cxn>
                <a:cxn ang="0">
                  <a:pos x="connsiteX2" y="connsiteY2"/>
                </a:cxn>
                <a:cxn ang="0">
                  <a:pos x="connsiteX3" y="connsiteY3"/>
                </a:cxn>
              </a:cxnLst>
              <a:rect l="l" t="t" r="r" b="b"/>
              <a:pathLst>
                <a:path w="6636689" h="4856919">
                  <a:moveTo>
                    <a:pt x="0" y="0"/>
                  </a:moveTo>
                  <a:lnTo>
                    <a:pt x="6636689" y="0"/>
                  </a:lnTo>
                  <a:lnTo>
                    <a:pt x="6636689" y="4856919"/>
                  </a:lnTo>
                  <a:lnTo>
                    <a:pt x="0" y="4856919"/>
                  </a:lnTo>
                  <a:close/>
                </a:path>
              </a:pathLst>
            </a:custGeom>
          </p:spPr>
        </p:pic>
        <p:sp>
          <p:nvSpPr>
            <p:cNvPr id="15" name="Rectangle 14">
              <a:extLst>
                <a:ext uri="{FF2B5EF4-FFF2-40B4-BE49-F238E27FC236}">
                  <a16:creationId xmlns:a16="http://schemas.microsoft.com/office/drawing/2014/main" id="{640F711F-3601-4DC0-BB58-956E4A48E836}"/>
                </a:ext>
              </a:extLst>
            </p:cNvPr>
            <p:cNvSpPr/>
            <p:nvPr/>
          </p:nvSpPr>
          <p:spPr>
            <a:xfrm>
              <a:off x="3162638" y="196644"/>
              <a:ext cx="5802087" cy="5329999"/>
            </a:xfrm>
            <a:prstGeom prst="rect">
              <a:avLst/>
            </a:prstGeom>
            <a:solidFill>
              <a:srgbClr val="2A599E">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p>
          </p:txBody>
        </p:sp>
      </p:grpSp>
      <p:sp>
        <p:nvSpPr>
          <p:cNvPr id="11" name="Rectangle 10">
            <a:extLst>
              <a:ext uri="{FF2B5EF4-FFF2-40B4-BE49-F238E27FC236}">
                <a16:creationId xmlns:a16="http://schemas.microsoft.com/office/drawing/2014/main" id="{C3C51B96-B053-4E6B-8701-ECD76038B71E}"/>
              </a:ext>
            </a:extLst>
          </p:cNvPr>
          <p:cNvSpPr/>
          <p:nvPr/>
        </p:nvSpPr>
        <p:spPr>
          <a:xfrm>
            <a:off x="4237810" y="1907931"/>
            <a:ext cx="4914982" cy="2130669"/>
          </a:xfrm>
          <a:prstGeom prst="rect">
            <a:avLst/>
          </a:prstGeom>
          <a:solidFill>
            <a:schemeClr val="bg1">
              <a:lumMod val="95000"/>
              <a:alpha val="8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50178" name="Rectangle 3">
            <a:extLst>
              <a:ext uri="{FF2B5EF4-FFF2-40B4-BE49-F238E27FC236}">
                <a16:creationId xmlns:a16="http://schemas.microsoft.com/office/drawing/2014/main" id="{98FCC6FF-56D5-45E4-891F-01D2CECE4E48}"/>
              </a:ext>
            </a:extLst>
          </p:cNvPr>
          <p:cNvSpPr>
            <a:spLocks noGrp="1" noChangeArrowheads="1"/>
          </p:cNvSpPr>
          <p:nvPr>
            <p:ph type="subTitle" idx="4294967295"/>
          </p:nvPr>
        </p:nvSpPr>
        <p:spPr>
          <a:xfrm>
            <a:off x="4237038" y="2584450"/>
            <a:ext cx="4906962" cy="573088"/>
          </a:xfrm>
          <a:noFill/>
        </p:spPr>
        <p:txBody>
          <a:bodyPr>
            <a:normAutofit/>
          </a:bodyPr>
          <a:lstStyle/>
          <a:p>
            <a:pPr marL="0" indent="0" algn="ctr">
              <a:spcBef>
                <a:spcPct val="0"/>
              </a:spcBef>
            </a:pPr>
            <a:r>
              <a:rPr lang="en-US" dirty="0"/>
              <a:t>Utility Incentives Research</a:t>
            </a:r>
            <a:endParaRPr lang="en-US" altLang="en-US" sz="2800" dirty="0"/>
          </a:p>
        </p:txBody>
      </p:sp>
      <p:sp>
        <p:nvSpPr>
          <p:cNvPr id="50181" name="Rectangle 2">
            <a:extLst>
              <a:ext uri="{FF2B5EF4-FFF2-40B4-BE49-F238E27FC236}">
                <a16:creationId xmlns:a16="http://schemas.microsoft.com/office/drawing/2014/main" id="{C8D08A96-D12D-49D0-B6CD-189F817269FE}"/>
              </a:ext>
            </a:extLst>
          </p:cNvPr>
          <p:cNvSpPr>
            <a:spLocks noGrp="1" noChangeArrowheads="1"/>
          </p:cNvSpPr>
          <p:nvPr>
            <p:ph type="ctrTitle" idx="4294967295"/>
          </p:nvPr>
        </p:nvSpPr>
        <p:spPr>
          <a:xfrm>
            <a:off x="4237038" y="1935163"/>
            <a:ext cx="4906962" cy="841375"/>
          </a:xfrm>
          <a:noFill/>
        </p:spPr>
        <p:txBody>
          <a:bodyPr anchor="ctr"/>
          <a:lstStyle/>
          <a:p>
            <a:pPr algn="ctr" eaLnBrk="1" hangingPunct="1"/>
            <a:r>
              <a:rPr lang="en-US" altLang="en-US" sz="3500" b="0" dirty="0">
                <a:solidFill>
                  <a:schemeClr val="accent1">
                    <a:lumMod val="50000"/>
                  </a:schemeClr>
                </a:solidFill>
              </a:rPr>
              <a:t>Learning Activity #4B</a:t>
            </a:r>
          </a:p>
        </p:txBody>
      </p:sp>
      <p:sp>
        <p:nvSpPr>
          <p:cNvPr id="3" name="Slide Number Placeholder 2">
            <a:extLst>
              <a:ext uri="{FF2B5EF4-FFF2-40B4-BE49-F238E27FC236}">
                <a16:creationId xmlns:a16="http://schemas.microsoft.com/office/drawing/2014/main" id="{39DA2579-37A1-4E03-A230-143EEBF69F54}"/>
              </a:ext>
            </a:extLst>
          </p:cNvPr>
          <p:cNvSpPr>
            <a:spLocks noGrp="1"/>
          </p:cNvSpPr>
          <p:nvPr>
            <p:ph type="sldNum" sz="quarter" idx="12"/>
          </p:nvPr>
        </p:nvSpPr>
        <p:spPr/>
        <p:txBody>
          <a:bodyPr/>
          <a:lstStyle/>
          <a:p>
            <a:fld id="{401CF334-2D5C-4859-84A6-CA7E6E43FAEB}" type="slidenum">
              <a:rPr lang="en-US" smtClean="0">
                <a:latin typeface="Arial" panose="020B0604020202020204" pitchFamily="34" charset="0"/>
              </a:rPr>
              <a:t>53</a:t>
            </a:fld>
            <a:endParaRPr lang="en-US" dirty="0">
              <a:latin typeface="Arial" panose="020B0604020202020204" pitchFamily="34" charset="0"/>
            </a:endParaRPr>
          </a:p>
        </p:txBody>
      </p:sp>
      <p:sp>
        <p:nvSpPr>
          <p:cNvPr id="2" name="TextBox 1">
            <a:extLst>
              <a:ext uri="{FF2B5EF4-FFF2-40B4-BE49-F238E27FC236}">
                <a16:creationId xmlns:a16="http://schemas.microsoft.com/office/drawing/2014/main" id="{E85A3BC1-547B-FF91-3335-B2A433CDF67F}"/>
              </a:ext>
            </a:extLst>
          </p:cNvPr>
          <p:cNvSpPr txBox="1"/>
          <p:nvPr/>
        </p:nvSpPr>
        <p:spPr>
          <a:xfrm>
            <a:off x="5356944" y="3141049"/>
            <a:ext cx="2657583" cy="707886"/>
          </a:xfrm>
          <a:prstGeom prst="rect">
            <a:avLst/>
          </a:prstGeom>
          <a:noFill/>
        </p:spPr>
        <p:txBody>
          <a:bodyPr wrap="square" rtlCol="0">
            <a:spAutoFit/>
          </a:bodyPr>
          <a:lstStyle/>
          <a:p>
            <a:pPr algn="ctr"/>
            <a:r>
              <a:rPr lang="en-US" sz="2000" i="1" dirty="0">
                <a:latin typeface="+mn-lt"/>
              </a:rPr>
              <a:t>Turn to the Appendix of your handbook</a:t>
            </a:r>
          </a:p>
        </p:txBody>
      </p:sp>
    </p:spTree>
    <p:extLst>
      <p:ext uri="{BB962C8B-B14F-4D97-AF65-F5344CB8AC3E}">
        <p14:creationId xmlns:p14="http://schemas.microsoft.com/office/powerpoint/2010/main" val="3228059888"/>
      </p:ext>
    </p:extLst>
  </p:cSld>
  <p:clrMapOvr>
    <a:masterClrMapping/>
  </p:clrMapOvr>
  <p:transition>
    <p:wipe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490A8-78A9-4C4D-9893-5D016EFC443E}"/>
              </a:ext>
            </a:extLst>
          </p:cNvPr>
          <p:cNvSpPr>
            <a:spLocks noGrp="1"/>
          </p:cNvSpPr>
          <p:nvPr>
            <p:ph type="title"/>
          </p:nvPr>
        </p:nvSpPr>
        <p:spPr>
          <a:xfrm>
            <a:off x="3215143" y="2761554"/>
            <a:ext cx="2713713" cy="1345720"/>
          </a:xfrm>
          <a:noFill/>
        </p:spPr>
        <p:txBody>
          <a:bodyPr vert="horz" lIns="91440" tIns="45720" rIns="91440" bIns="45720" rtlCol="0" anchor="ctr">
            <a:normAutofit/>
          </a:bodyPr>
          <a:lstStyle/>
          <a:p>
            <a:pPr algn="ctr"/>
            <a:r>
              <a:rPr lang="en-US" sz="2400" b="1" kern="1200" dirty="0">
                <a:solidFill>
                  <a:srgbClr val="080808"/>
                </a:solidFill>
                <a:latin typeface="+mj-lt"/>
                <a:ea typeface="+mj-ea"/>
                <a:cs typeface="+mj-cs"/>
              </a:rPr>
              <a:t>End of Module I</a:t>
            </a:r>
          </a:p>
        </p:txBody>
      </p:sp>
      <p:pic>
        <p:nvPicPr>
          <p:cNvPr id="1026" name="Picture 2" descr="HD wallpaper: Baltimore Skyline from the dock in Maryland ...">
            <a:extLst>
              <a:ext uri="{FF2B5EF4-FFF2-40B4-BE49-F238E27FC236}">
                <a16:creationId xmlns:a16="http://schemas.microsoft.com/office/drawing/2014/main" id="{20C0FED5-64CE-4C46-888C-7F6C52757B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4292" y="13830"/>
            <a:ext cx="5119687" cy="34069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mmercial buildings, 1700 block of Maryland Avenue, Balti… | Flickr">
            <a:extLst>
              <a:ext uri="{FF2B5EF4-FFF2-40B4-BE49-F238E27FC236}">
                <a16:creationId xmlns:a16="http://schemas.microsoft.com/office/drawing/2014/main" id="{22C19576-FD74-435C-B7AA-3184097907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429000"/>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ervoir Hill in Baltimore, Maryland image - Free stock photo ...">
            <a:extLst>
              <a:ext uri="{FF2B5EF4-FFF2-40B4-BE49-F238E27FC236}">
                <a16:creationId xmlns:a16="http://schemas.microsoft.com/office/drawing/2014/main" id="{80456E0E-618A-45CB-B18C-966589F4071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715"/>
          <a:stretch/>
        </p:blipFill>
        <p:spPr bwMode="auto">
          <a:xfrm>
            <a:off x="-1" y="3433928"/>
            <a:ext cx="4572000" cy="341338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nnapolis, maryland, historical, state, house, monument ...">
            <a:extLst>
              <a:ext uri="{FF2B5EF4-FFF2-40B4-BE49-F238E27FC236}">
                <a16:creationId xmlns:a16="http://schemas.microsoft.com/office/drawing/2014/main" id="{90D29039-5885-4194-92E5-5D6BB43176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14" y="-4987"/>
            <a:ext cx="4572000" cy="3442239"/>
          </a:xfrm>
          <a:prstGeom prst="rect">
            <a:avLst/>
          </a:prstGeom>
          <a:noFill/>
          <a:extLst>
            <a:ext uri="{909E8E84-426E-40DD-AFC4-6F175D3DCCD1}">
              <a14:hiddenFill xmlns:a14="http://schemas.microsoft.com/office/drawing/2010/main">
                <a:solidFill>
                  <a:srgbClr val="FFFFFF"/>
                </a:solidFill>
              </a14:hiddenFill>
            </a:ext>
          </a:extLst>
        </p:spPr>
      </p:pic>
      <p:sp>
        <p:nvSpPr>
          <p:cNvPr id="8" name="Flowchart: Decision 7">
            <a:extLst>
              <a:ext uri="{FF2B5EF4-FFF2-40B4-BE49-F238E27FC236}">
                <a16:creationId xmlns:a16="http://schemas.microsoft.com/office/drawing/2014/main" id="{1A0A4998-26C4-4862-B133-B9D1B34C4CBD}"/>
              </a:ext>
            </a:extLst>
          </p:cNvPr>
          <p:cNvSpPr/>
          <p:nvPr/>
        </p:nvSpPr>
        <p:spPr bwMode="auto">
          <a:xfrm>
            <a:off x="2428482" y="1752609"/>
            <a:ext cx="4247610" cy="3406919"/>
          </a:xfrm>
          <a:prstGeom prst="flowChartDecision">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E750285C-E767-4E30-BAEF-35104689D8F9}"/>
              </a:ext>
            </a:extLst>
          </p:cNvPr>
          <p:cNvSpPr txBox="1"/>
          <p:nvPr/>
        </p:nvSpPr>
        <p:spPr>
          <a:xfrm>
            <a:off x="3052949" y="2846135"/>
            <a:ext cx="2869712"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al"/>
                <a:ea typeface="+mn-ea"/>
                <a:cs typeface="Arial" pitchFamily="34" charset="0"/>
              </a:rPr>
              <a:t>What Did We Learn?</a:t>
            </a:r>
          </a:p>
        </p:txBody>
      </p:sp>
    </p:spTree>
    <p:extLst>
      <p:ext uri="{BB962C8B-B14F-4D97-AF65-F5344CB8AC3E}">
        <p14:creationId xmlns:p14="http://schemas.microsoft.com/office/powerpoint/2010/main" val="3216555085"/>
      </p:ext>
    </p:extLst>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7" descr="ice_block">
            <a:extLst>
              <a:ext uri="{FF2B5EF4-FFF2-40B4-BE49-F238E27FC236}">
                <a16:creationId xmlns:a16="http://schemas.microsoft.com/office/drawing/2014/main" id="{63A67974-2DF1-483D-883F-D82F37752F6B}"/>
              </a:ext>
            </a:extLst>
          </p:cNvP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468825" y="4202758"/>
            <a:ext cx="1375245" cy="1375245"/>
          </a:xfrm>
          <a:prstGeom prst="rect">
            <a:avLst/>
          </a:prstGeom>
          <a:noFill/>
          <a:ln w="9525">
            <a:noFill/>
            <a:miter lim="800000"/>
            <a:headEnd/>
            <a:tailEnd/>
          </a:ln>
        </p:spPr>
      </p:pic>
      <p:sp>
        <p:nvSpPr>
          <p:cNvPr id="3" name="Content Placeholder 2">
            <a:extLst>
              <a:ext uri="{FF2B5EF4-FFF2-40B4-BE49-F238E27FC236}">
                <a16:creationId xmlns:a16="http://schemas.microsoft.com/office/drawing/2014/main" id="{6F1E7026-CBDE-4118-BB4F-6565183286DE}"/>
              </a:ext>
            </a:extLst>
          </p:cNvPr>
          <p:cNvSpPr>
            <a:spLocks noGrp="1"/>
          </p:cNvSpPr>
          <p:nvPr>
            <p:ph idx="1"/>
          </p:nvPr>
        </p:nvSpPr>
        <p:spPr>
          <a:xfrm>
            <a:off x="290744" y="1568314"/>
            <a:ext cx="7543801" cy="4789076"/>
          </a:xfrm>
        </p:spPr>
        <p:txBody>
          <a:bodyPr>
            <a:normAutofit/>
          </a:bodyPr>
          <a:lstStyle/>
          <a:p>
            <a:pPr marL="0" indent="0">
              <a:buNone/>
            </a:pPr>
            <a:r>
              <a:rPr lang="en-US" sz="3200" b="1" dirty="0"/>
              <a:t>Common Terms</a:t>
            </a:r>
          </a:p>
          <a:p>
            <a:pPr marL="0" indent="0">
              <a:buNone/>
            </a:pPr>
            <a:r>
              <a:rPr lang="en-US" sz="2000" u="sng" dirty="0"/>
              <a:t>Energy</a:t>
            </a:r>
          </a:p>
          <a:p>
            <a:r>
              <a:rPr lang="en-US" sz="2000" dirty="0"/>
              <a:t>Therms (natural gas), 1 Therm = 100,000 Btu</a:t>
            </a:r>
          </a:p>
          <a:p>
            <a:r>
              <a:rPr lang="en-US" sz="2000" dirty="0"/>
              <a:t>kWh (electricity), 1 kWh = 3,412 Btu</a:t>
            </a:r>
          </a:p>
          <a:p>
            <a:r>
              <a:rPr lang="en-US" sz="2000" dirty="0"/>
              <a:t>kBtu = 1,000 Btu</a:t>
            </a:r>
          </a:p>
          <a:p>
            <a:endParaRPr lang="en-US" sz="2000" dirty="0"/>
          </a:p>
          <a:p>
            <a:pPr marL="0" indent="0">
              <a:buNone/>
            </a:pPr>
            <a:r>
              <a:rPr lang="en-US" sz="2000" u="sng" dirty="0"/>
              <a:t>Power</a:t>
            </a:r>
          </a:p>
          <a:p>
            <a:r>
              <a:rPr lang="en-US" sz="2000" dirty="0"/>
              <a:t>Btu/hr or Btuh: 3,412 Btuh = 1kW</a:t>
            </a:r>
          </a:p>
          <a:p>
            <a:r>
              <a:rPr lang="en-US" sz="2000" dirty="0"/>
              <a:t>kW: 1kW = 3,412 Btuh</a:t>
            </a:r>
          </a:p>
          <a:p>
            <a:r>
              <a:rPr lang="en-US" sz="2000" dirty="0"/>
              <a:t>Ton (A/C), 1 ton = 12,000 Btu/hr = 3.517 kW</a:t>
            </a:r>
          </a:p>
        </p:txBody>
      </p:sp>
      <p:sp>
        <p:nvSpPr>
          <p:cNvPr id="2" name="Title 1">
            <a:extLst>
              <a:ext uri="{FF2B5EF4-FFF2-40B4-BE49-F238E27FC236}">
                <a16:creationId xmlns:a16="http://schemas.microsoft.com/office/drawing/2014/main" id="{13067DEA-E83F-45E3-BDE0-6846A611B544}"/>
              </a:ext>
            </a:extLst>
          </p:cNvPr>
          <p:cNvSpPr>
            <a:spLocks noGrp="1"/>
          </p:cNvSpPr>
          <p:nvPr>
            <p:ph type="title"/>
          </p:nvPr>
        </p:nvSpPr>
        <p:spPr>
          <a:xfrm>
            <a:off x="300270" y="402047"/>
            <a:ext cx="7543800" cy="766589"/>
          </a:xfrm>
        </p:spPr>
        <p:txBody>
          <a:bodyPr>
            <a:normAutofit/>
          </a:bodyPr>
          <a:lstStyle/>
          <a:p>
            <a:r>
              <a:rPr lang="en-US" dirty="0"/>
              <a:t>Understanding Energy</a:t>
            </a:r>
          </a:p>
        </p:txBody>
      </p:sp>
      <p:sp>
        <p:nvSpPr>
          <p:cNvPr id="4" name="Rectangle 3">
            <a:extLst>
              <a:ext uri="{FF2B5EF4-FFF2-40B4-BE49-F238E27FC236}">
                <a16:creationId xmlns:a16="http://schemas.microsoft.com/office/drawing/2014/main" id="{C0A559EB-E77C-4C46-ADD9-686F24A43C9E}"/>
              </a:ext>
            </a:extLst>
          </p:cNvPr>
          <p:cNvSpPr/>
          <p:nvPr/>
        </p:nvSpPr>
        <p:spPr>
          <a:xfrm>
            <a:off x="228600" y="2296223"/>
            <a:ext cx="6321419" cy="307777"/>
          </a:xfrm>
          <a:prstGeom prst="rect">
            <a:avLst/>
          </a:prstGeom>
        </p:spPr>
        <p:txBody>
          <a:bodyPr wrap="square" numCol="2">
            <a:spAutoFit/>
          </a:bodyPr>
          <a:lstStyle/>
          <a:p>
            <a:pPr marL="742950" lvl="1" indent="-285750">
              <a:buFont typeface="Arial" panose="020B0604020202020204" pitchFamily="34" charset="0"/>
              <a:buChar char="•"/>
            </a:pPr>
            <a:endParaRPr lang="en-US" sz="1400" dirty="0">
              <a:latin typeface="Arial" panose="020B0604020202020204" pitchFamily="34" charset="0"/>
            </a:endParaRPr>
          </a:p>
        </p:txBody>
      </p:sp>
      <p:sp>
        <p:nvSpPr>
          <p:cNvPr id="9" name="Rectangle 5">
            <a:extLst>
              <a:ext uri="{FF2B5EF4-FFF2-40B4-BE49-F238E27FC236}">
                <a16:creationId xmlns:a16="http://schemas.microsoft.com/office/drawing/2014/main" id="{45AACF60-E7A5-4769-92AE-FFFE690D8F3A}"/>
              </a:ext>
            </a:extLst>
          </p:cNvPr>
          <p:cNvSpPr>
            <a:spLocks noChangeArrowheads="1"/>
          </p:cNvSpPr>
          <p:nvPr/>
        </p:nvSpPr>
        <p:spPr bwMode="auto">
          <a:xfrm>
            <a:off x="5596548" y="5562600"/>
            <a:ext cx="3229568" cy="978729"/>
          </a:xfrm>
          <a:prstGeom prst="rect">
            <a:avLst/>
          </a:prstGeom>
          <a:ln>
            <a:solidFill>
              <a:schemeClr val="tx1"/>
            </a:solidFill>
            <a:headEnd/>
            <a:tailEnd/>
          </a:ln>
        </p:spPr>
        <p:style>
          <a:lnRef idx="1">
            <a:schemeClr val="accent1"/>
          </a:lnRef>
          <a:fillRef idx="2">
            <a:schemeClr val="accent1"/>
          </a:fillRef>
          <a:effectRef idx="1">
            <a:schemeClr val="accent1"/>
          </a:effectRef>
          <a:fontRef idx="minor">
            <a:schemeClr val="dk1"/>
          </a:fontRef>
        </p:style>
        <p:txBody>
          <a:bodyPr wrap="square" anchor="ctr">
            <a:spAutoFit/>
          </a:bodyPr>
          <a:lstStyle/>
          <a:p>
            <a:pPr algn="ctr">
              <a:lnSpc>
                <a:spcPct val="80000"/>
              </a:lnSpc>
              <a:buFont typeface="Arial" pitchFamily="34" charset="0"/>
              <a:buNone/>
            </a:pPr>
            <a:r>
              <a:rPr lang="en-GB" sz="1800" b="1" i="1" dirty="0">
                <a:latin typeface="+mn-lt"/>
              </a:rPr>
              <a:t>A "ton of refrigeration“:</a:t>
            </a:r>
            <a:br>
              <a:rPr lang="en-GB" sz="1800" b="1" i="1" dirty="0">
                <a:latin typeface="+mn-lt"/>
              </a:rPr>
            </a:br>
            <a:r>
              <a:rPr lang="en-GB" sz="1800" i="1" dirty="0"/>
              <a:t>T</a:t>
            </a:r>
            <a:r>
              <a:rPr lang="en-GB" sz="1800" i="1" dirty="0">
                <a:latin typeface="+mn-lt"/>
              </a:rPr>
              <a:t>he cooling power of one short ton (2,000 lbs.) of ice melting in a 24-hour period.</a:t>
            </a:r>
          </a:p>
        </p:txBody>
      </p:sp>
      <p:pic>
        <p:nvPicPr>
          <p:cNvPr id="11" name="Picture 9" descr="kettle">
            <a:extLst>
              <a:ext uri="{FF2B5EF4-FFF2-40B4-BE49-F238E27FC236}">
                <a16:creationId xmlns:a16="http://schemas.microsoft.com/office/drawing/2014/main" id="{44AB8617-39B5-4467-9A6A-645A2E12E9E4}"/>
              </a:ext>
            </a:extLst>
          </p:cNvPr>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550019" y="1371600"/>
            <a:ext cx="1510103" cy="1510103"/>
          </a:xfrm>
          <a:prstGeom prst="rect">
            <a:avLst/>
          </a:prstGeom>
          <a:noFill/>
          <a:ln w="9525">
            <a:noFill/>
            <a:miter lim="800000"/>
            <a:headEnd/>
            <a:tailEnd/>
          </a:ln>
        </p:spPr>
      </p:pic>
      <p:sp>
        <p:nvSpPr>
          <p:cNvPr id="12" name="Rectangle 10">
            <a:extLst>
              <a:ext uri="{FF2B5EF4-FFF2-40B4-BE49-F238E27FC236}">
                <a16:creationId xmlns:a16="http://schemas.microsoft.com/office/drawing/2014/main" id="{9710C58D-A987-4B8C-A262-55CD7560801B}"/>
              </a:ext>
            </a:extLst>
          </p:cNvPr>
          <p:cNvSpPr>
            <a:spLocks noChangeArrowheads="1"/>
          </p:cNvSpPr>
          <p:nvPr/>
        </p:nvSpPr>
        <p:spPr bwMode="auto">
          <a:xfrm>
            <a:off x="5725432" y="2914471"/>
            <a:ext cx="2971800" cy="1200329"/>
          </a:xfrm>
          <a:prstGeom prst="rect">
            <a:avLst/>
          </a:prstGeom>
          <a:ln>
            <a:solidFill>
              <a:schemeClr val="tx1"/>
            </a:solidFill>
            <a:headEnd/>
            <a:tailEnd/>
          </a:ln>
        </p:spPr>
        <p:style>
          <a:lnRef idx="1">
            <a:schemeClr val="accent1"/>
          </a:lnRef>
          <a:fillRef idx="2">
            <a:schemeClr val="accent1"/>
          </a:fillRef>
          <a:effectRef idx="1">
            <a:schemeClr val="accent1"/>
          </a:effectRef>
          <a:fontRef idx="minor">
            <a:schemeClr val="dk1"/>
          </a:fontRef>
        </p:style>
        <p:txBody>
          <a:bodyPr wrap="square" anchor="ctr">
            <a:spAutoFit/>
          </a:bodyPr>
          <a:lstStyle/>
          <a:p>
            <a:pPr algn="ctr">
              <a:lnSpc>
                <a:spcPct val="80000"/>
              </a:lnSpc>
              <a:buFont typeface="Arial" pitchFamily="34" charset="0"/>
              <a:buNone/>
            </a:pPr>
            <a:r>
              <a:rPr lang="en-US" sz="1800" b="1" i="1" dirty="0">
                <a:latin typeface="+mn-lt"/>
              </a:rPr>
              <a:t>Btu = British thermal unit</a:t>
            </a:r>
            <a:endParaRPr lang="en-US" sz="1800" b="1" i="1" dirty="0"/>
          </a:p>
          <a:p>
            <a:pPr algn="ctr">
              <a:lnSpc>
                <a:spcPct val="80000"/>
              </a:lnSpc>
              <a:buFont typeface="Arial" pitchFamily="34" charset="0"/>
              <a:buNone/>
            </a:pPr>
            <a:r>
              <a:rPr lang="en-US" sz="1800" i="1" dirty="0"/>
              <a:t>T</a:t>
            </a:r>
            <a:r>
              <a:rPr lang="en-US" sz="1800" i="1" dirty="0">
                <a:latin typeface="+mn-lt"/>
              </a:rPr>
              <a:t>he amount of heat energy needed to raise the temperature of one pound of water by 1°F.</a:t>
            </a:r>
          </a:p>
        </p:txBody>
      </p:sp>
    </p:spTree>
    <p:extLst>
      <p:ext uri="{BB962C8B-B14F-4D97-AF65-F5344CB8AC3E}">
        <p14:creationId xmlns:p14="http://schemas.microsoft.com/office/powerpoint/2010/main" val="3419784568"/>
      </p:ext>
    </p:extLst>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026"/>
          <p:cNvSpPr>
            <a:spLocks noGrp="1" noChangeArrowheads="1"/>
          </p:cNvSpPr>
          <p:nvPr>
            <p:ph type="title"/>
          </p:nvPr>
        </p:nvSpPr>
        <p:spPr>
          <a:xfrm>
            <a:off x="903110" y="361740"/>
            <a:ext cx="6031089" cy="755929"/>
          </a:xfrm>
        </p:spPr>
        <p:txBody>
          <a:bodyPr/>
          <a:lstStyle/>
          <a:p>
            <a:r>
              <a:rPr lang="en-US" dirty="0"/>
              <a:t>Understanding Energy</a:t>
            </a:r>
          </a:p>
        </p:txBody>
      </p:sp>
      <p:sp>
        <p:nvSpPr>
          <p:cNvPr id="15363" name="Rectangle 1027"/>
          <p:cNvSpPr>
            <a:spLocks noGrp="1" noChangeArrowheads="1"/>
          </p:cNvSpPr>
          <p:nvPr>
            <p:ph type="body" sz="half" idx="1"/>
          </p:nvPr>
        </p:nvSpPr>
        <p:spPr>
          <a:xfrm>
            <a:off x="1066800" y="1600200"/>
            <a:ext cx="7010400" cy="4643438"/>
          </a:xfrm>
        </p:spPr>
        <p:style>
          <a:lnRef idx="1">
            <a:schemeClr val="accent1"/>
          </a:lnRef>
          <a:fillRef idx="2">
            <a:schemeClr val="accent1"/>
          </a:fillRef>
          <a:effectRef idx="1">
            <a:schemeClr val="accent1"/>
          </a:effectRef>
          <a:fontRef idx="minor">
            <a:schemeClr val="dk1"/>
          </a:fontRef>
        </p:style>
        <p:txBody>
          <a:bodyPr>
            <a:normAutofit fontScale="92500"/>
          </a:bodyPr>
          <a:lstStyle/>
          <a:p>
            <a:pPr marL="0" indent="0">
              <a:buNone/>
            </a:pPr>
            <a:r>
              <a:rPr lang="en-US" sz="3600" b="1" dirty="0"/>
              <a:t>Consumption vs. Demand</a:t>
            </a:r>
          </a:p>
          <a:p>
            <a:pPr marL="0" indent="0">
              <a:buNone/>
            </a:pPr>
            <a:endParaRPr lang="en-US" sz="2400" b="1" dirty="0"/>
          </a:p>
          <a:p>
            <a:pPr marL="457200" lvl="1" indent="-228600">
              <a:buFont typeface="Monotype Sorts" charset="2"/>
              <a:buNone/>
            </a:pPr>
            <a:r>
              <a:rPr lang="en-US" sz="2400" dirty="0"/>
              <a:t>Energy Demand</a:t>
            </a:r>
          </a:p>
          <a:p>
            <a:pPr marL="914400" lvl="2" indent="-279400"/>
            <a:r>
              <a:rPr lang="en-US" sz="2400" dirty="0"/>
              <a:t>Energy need of a facility and how much the utility has to supply </a:t>
            </a:r>
          </a:p>
          <a:p>
            <a:pPr marL="914400" lvl="2" indent="-279400"/>
            <a:r>
              <a:rPr lang="en-US" sz="2400" dirty="0"/>
              <a:t>Measured in kilowatts (kW)</a:t>
            </a:r>
          </a:p>
          <a:p>
            <a:pPr marL="457200" lvl="1" indent="-228600">
              <a:buFont typeface="Monotype Sorts" charset="2"/>
              <a:buNone/>
            </a:pPr>
            <a:endParaRPr lang="en-US" sz="2400" dirty="0"/>
          </a:p>
          <a:p>
            <a:pPr marL="457200" lvl="1" indent="-228600">
              <a:buFont typeface="Monotype Sorts" charset="2"/>
              <a:buNone/>
            </a:pPr>
            <a:r>
              <a:rPr lang="en-US" sz="2400" dirty="0"/>
              <a:t>Energy Consumption</a:t>
            </a:r>
          </a:p>
          <a:p>
            <a:pPr marL="914400" lvl="2" indent="-279400"/>
            <a:r>
              <a:rPr lang="en-US" sz="2400" dirty="0"/>
              <a:t>Energy being consumed in a given time period</a:t>
            </a:r>
          </a:p>
          <a:p>
            <a:pPr marL="914400" lvl="2" indent="-279400"/>
            <a:r>
              <a:rPr lang="en-US" sz="2400" dirty="0"/>
              <a:t>Electrical energy measured in kilowatt-hours (kWh)</a:t>
            </a:r>
          </a:p>
          <a:p>
            <a:pPr marL="457200" lvl="1" indent="-228600"/>
            <a:endParaRPr lang="en-US" sz="2400" dirty="0"/>
          </a:p>
        </p:txBody>
      </p:sp>
    </p:spTree>
    <p:extLst>
      <p:ext uri="{BB962C8B-B14F-4D97-AF65-F5344CB8AC3E}">
        <p14:creationId xmlns:p14="http://schemas.microsoft.com/office/powerpoint/2010/main" val="4227342355"/>
      </p:ext>
    </p:ext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4"/>
          <p:cNvSpPr>
            <a:spLocks noGrp="1" noChangeArrowheads="1"/>
          </p:cNvSpPr>
          <p:nvPr>
            <p:ph sz="half" idx="1"/>
          </p:nvPr>
        </p:nvSpPr>
        <p:spPr>
          <a:xfrm>
            <a:off x="304800" y="1828800"/>
            <a:ext cx="4191000" cy="4114800"/>
          </a:xfrm>
        </p:spPr>
        <p:txBody>
          <a:bodyPr/>
          <a:lstStyle/>
          <a:p>
            <a:pPr marL="0" indent="0">
              <a:lnSpc>
                <a:spcPct val="90000"/>
              </a:lnSpc>
            </a:pPr>
            <a:endParaRPr lang="en-US" sz="1800" dirty="0"/>
          </a:p>
          <a:p>
            <a:pPr marL="341313" indent="-341313">
              <a:lnSpc>
                <a:spcPct val="90000"/>
              </a:lnSpc>
              <a:buFont typeface="Calibri" panose="020F0502020204030204" pitchFamily="34" charset="0"/>
              <a:buChar char="→"/>
            </a:pPr>
            <a:r>
              <a:rPr lang="en-US" dirty="0"/>
              <a:t>Kilowatt = Power</a:t>
            </a:r>
          </a:p>
        </p:txBody>
      </p:sp>
      <p:sp>
        <p:nvSpPr>
          <p:cNvPr id="2" name="Content Placeholder 1"/>
          <p:cNvSpPr>
            <a:spLocks noGrp="1"/>
          </p:cNvSpPr>
          <p:nvPr>
            <p:ph sz="half" idx="2"/>
          </p:nvPr>
        </p:nvSpPr>
        <p:spPr>
          <a:xfrm>
            <a:off x="4648200" y="1828800"/>
            <a:ext cx="4533900" cy="4114800"/>
          </a:xfrm>
        </p:spPr>
        <p:txBody>
          <a:bodyPr/>
          <a:lstStyle/>
          <a:p>
            <a:endParaRPr lang="en-US" sz="1400" dirty="0"/>
          </a:p>
          <a:p>
            <a:pPr marL="341313" indent="-341313">
              <a:buFont typeface="Calibri" panose="020F0502020204030204" pitchFamily="34" charset="0"/>
              <a:buChar char="→"/>
            </a:pPr>
            <a:r>
              <a:rPr lang="en-US" dirty="0"/>
              <a:t>Kilowatt Hour = Energy</a:t>
            </a:r>
          </a:p>
        </p:txBody>
      </p:sp>
      <p:sp>
        <p:nvSpPr>
          <p:cNvPr id="16386" name="Rectangle 2"/>
          <p:cNvSpPr>
            <a:spLocks noGrp="1" noChangeArrowheads="1"/>
          </p:cNvSpPr>
          <p:nvPr>
            <p:ph type="title"/>
          </p:nvPr>
        </p:nvSpPr>
        <p:spPr/>
        <p:txBody>
          <a:bodyPr/>
          <a:lstStyle/>
          <a:p>
            <a:r>
              <a:rPr lang="en-US" dirty="0"/>
              <a:t>Understanding Energy</a:t>
            </a:r>
          </a:p>
        </p:txBody>
      </p:sp>
      <p:sp>
        <p:nvSpPr>
          <p:cNvPr id="16389" name="Text Box 9"/>
          <p:cNvSpPr txBox="1">
            <a:spLocks noChangeArrowheads="1"/>
          </p:cNvSpPr>
          <p:nvPr/>
        </p:nvSpPr>
        <p:spPr bwMode="auto">
          <a:xfrm>
            <a:off x="345602" y="1477013"/>
            <a:ext cx="2361544" cy="5232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Book Antiqua" pitchFamily="18" charset="0"/>
              </a:defRPr>
            </a:lvl1pPr>
            <a:lvl2pPr marL="742950" indent="-285750">
              <a:defRPr sz="2000">
                <a:solidFill>
                  <a:schemeClr val="tx1"/>
                </a:solidFill>
                <a:latin typeface="Book Antiqua" pitchFamily="18" charset="0"/>
              </a:defRPr>
            </a:lvl2pPr>
            <a:lvl3pPr marL="1143000" indent="-228600">
              <a:defRPr sz="2000">
                <a:solidFill>
                  <a:schemeClr val="tx1"/>
                </a:solidFill>
                <a:latin typeface="Book Antiqua" pitchFamily="18" charset="0"/>
              </a:defRPr>
            </a:lvl3pPr>
            <a:lvl4pPr marL="1600200" indent="-228600">
              <a:defRPr sz="2000">
                <a:solidFill>
                  <a:schemeClr val="tx1"/>
                </a:solidFill>
                <a:latin typeface="Book Antiqua" pitchFamily="18" charset="0"/>
              </a:defRPr>
            </a:lvl4pPr>
            <a:lvl5pPr marL="2057400" indent="-228600">
              <a:defRPr sz="2000">
                <a:solidFill>
                  <a:schemeClr val="tx1"/>
                </a:solidFill>
                <a:latin typeface="Book Antiqua" pitchFamily="18" charset="0"/>
              </a:defRPr>
            </a:lvl5pPr>
            <a:lvl6pPr marL="2514600" indent="-228600" eaLnBrk="0" fontAlgn="base" hangingPunct="0">
              <a:spcBef>
                <a:spcPct val="0"/>
              </a:spcBef>
              <a:spcAft>
                <a:spcPct val="0"/>
              </a:spcAft>
              <a:defRPr sz="2000">
                <a:solidFill>
                  <a:schemeClr val="tx1"/>
                </a:solidFill>
                <a:latin typeface="Book Antiqua" pitchFamily="18" charset="0"/>
              </a:defRPr>
            </a:lvl6pPr>
            <a:lvl7pPr marL="2971800" indent="-228600" eaLnBrk="0" fontAlgn="base" hangingPunct="0">
              <a:spcBef>
                <a:spcPct val="0"/>
              </a:spcBef>
              <a:spcAft>
                <a:spcPct val="0"/>
              </a:spcAft>
              <a:defRPr sz="2000">
                <a:solidFill>
                  <a:schemeClr val="tx1"/>
                </a:solidFill>
                <a:latin typeface="Book Antiqua" pitchFamily="18" charset="0"/>
              </a:defRPr>
            </a:lvl7pPr>
            <a:lvl8pPr marL="3429000" indent="-228600" eaLnBrk="0" fontAlgn="base" hangingPunct="0">
              <a:spcBef>
                <a:spcPct val="0"/>
              </a:spcBef>
              <a:spcAft>
                <a:spcPct val="0"/>
              </a:spcAft>
              <a:defRPr sz="2000">
                <a:solidFill>
                  <a:schemeClr val="tx1"/>
                </a:solidFill>
                <a:latin typeface="Book Antiqua" pitchFamily="18" charset="0"/>
              </a:defRPr>
            </a:lvl8pPr>
            <a:lvl9pPr marL="3886200" indent="-228600" eaLnBrk="0" fontAlgn="base" hangingPunct="0">
              <a:spcBef>
                <a:spcPct val="0"/>
              </a:spcBef>
              <a:spcAft>
                <a:spcPct val="0"/>
              </a:spcAft>
              <a:defRPr sz="2000">
                <a:solidFill>
                  <a:schemeClr val="tx1"/>
                </a:solidFill>
                <a:latin typeface="Book Antiqu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D2DB9">
                    <a:lumMod val="75000"/>
                  </a:srgbClr>
                </a:solidFill>
                <a:effectLst/>
                <a:uLnTx/>
                <a:uFillTx/>
                <a:latin typeface="Arial" pitchFamily="34" charset="0"/>
                <a:ea typeface="+mn-ea"/>
                <a:cs typeface="Arial" pitchFamily="34" charset="0"/>
              </a:rPr>
              <a:t>An Example:</a:t>
            </a:r>
          </a:p>
        </p:txBody>
      </p:sp>
      <p:pic>
        <p:nvPicPr>
          <p:cNvPr id="3" name="Picture 2"/>
          <p:cNvPicPr>
            <a:picLocks noChangeAspect="1"/>
          </p:cNvPicPr>
          <p:nvPr/>
        </p:nvPicPr>
        <p:blipFill>
          <a:blip r:embed="rId3"/>
          <a:stretch>
            <a:fillRect/>
          </a:stretch>
        </p:blipFill>
        <p:spPr>
          <a:xfrm>
            <a:off x="1032869" y="2880531"/>
            <a:ext cx="1012024" cy="920576"/>
          </a:xfrm>
          <a:prstGeom prst="rect">
            <a:avLst/>
          </a:prstGeom>
        </p:spPr>
      </p:pic>
      <p:sp>
        <p:nvSpPr>
          <p:cNvPr id="4" name="TextBox 3"/>
          <p:cNvSpPr txBox="1"/>
          <p:nvPr/>
        </p:nvSpPr>
        <p:spPr>
          <a:xfrm>
            <a:off x="1877612" y="3124200"/>
            <a:ext cx="1426376"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pitchFamily="34" charset="0"/>
              </a:rPr>
              <a:t>100 lbs</a:t>
            </a:r>
          </a:p>
        </p:txBody>
      </p:sp>
      <p:sp>
        <p:nvSpPr>
          <p:cNvPr id="15" name="TextBox 14"/>
          <p:cNvSpPr txBox="1"/>
          <p:nvPr/>
        </p:nvSpPr>
        <p:spPr>
          <a:xfrm>
            <a:off x="4686300" y="3124200"/>
            <a:ext cx="4495800"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pitchFamily="34" charset="0"/>
              </a:rPr>
              <a:t>100 lbs x 1 minute = 100 lb minutes</a:t>
            </a:r>
          </a:p>
        </p:txBody>
      </p:sp>
      <p:cxnSp>
        <p:nvCxnSpPr>
          <p:cNvPr id="6" name="Straight Connector 5"/>
          <p:cNvCxnSpPr/>
          <p:nvPr/>
        </p:nvCxnSpPr>
        <p:spPr bwMode="auto">
          <a:xfrm>
            <a:off x="4038600" y="2209800"/>
            <a:ext cx="0" cy="327660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8" name="TextBox 17"/>
          <p:cNvSpPr txBox="1"/>
          <p:nvPr/>
        </p:nvSpPr>
        <p:spPr>
          <a:xfrm>
            <a:off x="4686300" y="3409175"/>
            <a:ext cx="4495800"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pitchFamily="34" charset="0"/>
              </a:rPr>
              <a:t>100 lbs x 2 minute = 200 lb minutes</a:t>
            </a:r>
          </a:p>
        </p:txBody>
      </p:sp>
      <p:pic>
        <p:nvPicPr>
          <p:cNvPr id="19" name="Picture 18"/>
          <p:cNvPicPr>
            <a:picLocks noChangeAspect="1"/>
          </p:cNvPicPr>
          <p:nvPr/>
        </p:nvPicPr>
        <p:blipFill>
          <a:blip r:embed="rId3"/>
          <a:stretch>
            <a:fillRect/>
          </a:stretch>
        </p:blipFill>
        <p:spPr>
          <a:xfrm>
            <a:off x="1020362" y="4236251"/>
            <a:ext cx="1012024" cy="920576"/>
          </a:xfrm>
          <a:prstGeom prst="rect">
            <a:avLst/>
          </a:prstGeom>
        </p:spPr>
      </p:pic>
      <p:sp>
        <p:nvSpPr>
          <p:cNvPr id="20" name="TextBox 19"/>
          <p:cNvSpPr txBox="1"/>
          <p:nvPr/>
        </p:nvSpPr>
        <p:spPr>
          <a:xfrm>
            <a:off x="1865105" y="4479920"/>
            <a:ext cx="1426376"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pitchFamily="34" charset="0"/>
              </a:rPr>
              <a:t>200 lbs</a:t>
            </a:r>
          </a:p>
        </p:txBody>
      </p:sp>
      <p:sp>
        <p:nvSpPr>
          <p:cNvPr id="21" name="TextBox 20"/>
          <p:cNvSpPr txBox="1"/>
          <p:nvPr/>
        </p:nvSpPr>
        <p:spPr>
          <a:xfrm>
            <a:off x="4705350" y="4476332"/>
            <a:ext cx="4495800"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pitchFamily="34" charset="0"/>
              </a:rPr>
              <a:t>200 lbs x 2 minute = 400 lb minutes</a:t>
            </a:r>
          </a:p>
        </p:txBody>
      </p:sp>
      <p:sp>
        <p:nvSpPr>
          <p:cNvPr id="22" name="TextBox 21"/>
          <p:cNvSpPr txBox="1"/>
          <p:nvPr/>
        </p:nvSpPr>
        <p:spPr>
          <a:xfrm>
            <a:off x="576264" y="5721316"/>
            <a:ext cx="8286748"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2D2DB9">
                    <a:lumMod val="75000"/>
                  </a:srgbClr>
                </a:solidFill>
                <a:effectLst/>
                <a:uLnTx/>
                <a:uFillTx/>
                <a:latin typeface="Arial"/>
                <a:ea typeface="+mn-ea"/>
                <a:cs typeface="Arial" pitchFamily="34" charset="0"/>
              </a:rPr>
              <a:t>DEMAND</a:t>
            </a:r>
            <a:r>
              <a:rPr kumimoji="0" lang="en-US" sz="3200" b="0" i="0" u="none" strike="noStrike" kern="1200" cap="none" spc="0" normalizeH="0" baseline="0" noProof="0" dirty="0">
                <a:ln>
                  <a:noFill/>
                </a:ln>
                <a:solidFill>
                  <a:srgbClr val="FF0000"/>
                </a:solidFill>
                <a:effectLst/>
                <a:uLnTx/>
                <a:uFillTx/>
                <a:latin typeface="Arial"/>
                <a:ea typeface="+mn-ea"/>
                <a:cs typeface="Arial" pitchFamily="34" charset="0"/>
              </a:rPr>
              <a:t>                          </a:t>
            </a:r>
            <a:r>
              <a:rPr kumimoji="0" lang="en-US" sz="3200" b="0" i="0" u="none" strike="noStrike" kern="1200" cap="none" spc="0" normalizeH="0" baseline="0" noProof="0" dirty="0">
                <a:ln>
                  <a:noFill/>
                </a:ln>
                <a:solidFill>
                  <a:srgbClr val="2D2DB9">
                    <a:lumMod val="75000"/>
                  </a:srgbClr>
                </a:solidFill>
                <a:effectLst/>
                <a:uLnTx/>
                <a:uFillTx/>
                <a:latin typeface="Arial"/>
                <a:ea typeface="+mn-ea"/>
                <a:cs typeface="Arial" pitchFamily="34" charset="0"/>
              </a:rPr>
              <a:t>CONSUMPTION</a:t>
            </a:r>
            <a:r>
              <a:rPr kumimoji="0" lang="en-US" sz="3200" b="0" i="0" u="none" strike="noStrike" kern="1200" cap="none" spc="0" normalizeH="0" baseline="0" noProof="0" dirty="0">
                <a:ln>
                  <a:noFill/>
                </a:ln>
                <a:solidFill>
                  <a:srgbClr val="FF0000"/>
                </a:solidFill>
                <a:effectLst/>
                <a:uLnTx/>
                <a:uFillTx/>
                <a:latin typeface="Arial"/>
                <a:ea typeface="+mn-ea"/>
                <a:cs typeface="Arial" pitchFamily="34" charset="0"/>
              </a:rPr>
              <a:t> </a:t>
            </a:r>
          </a:p>
        </p:txBody>
      </p:sp>
      <p:cxnSp>
        <p:nvCxnSpPr>
          <p:cNvPr id="8" name="Straight Arrow Connector 7"/>
          <p:cNvCxnSpPr/>
          <p:nvPr/>
        </p:nvCxnSpPr>
        <p:spPr bwMode="auto">
          <a:xfrm>
            <a:off x="3124200" y="5984736"/>
            <a:ext cx="1828800" cy="0"/>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15067881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04800" y="284559"/>
            <a:ext cx="6626225" cy="934641"/>
          </a:xfrm>
        </p:spPr>
        <p:txBody>
          <a:bodyPr/>
          <a:lstStyle/>
          <a:p>
            <a:r>
              <a:rPr lang="en-US" dirty="0"/>
              <a:t>Understanding Energy</a:t>
            </a:r>
          </a:p>
        </p:txBody>
      </p:sp>
      <p:sp>
        <p:nvSpPr>
          <p:cNvPr id="16387" name="Rectangle 4"/>
          <p:cNvSpPr>
            <a:spLocks noGrp="1" noChangeArrowheads="1"/>
          </p:cNvSpPr>
          <p:nvPr>
            <p:ph type="body" sz="half" idx="2"/>
          </p:nvPr>
        </p:nvSpPr>
        <p:spPr>
          <a:xfrm>
            <a:off x="3797218" y="2043083"/>
            <a:ext cx="4767264" cy="4620279"/>
          </a:xfrm>
        </p:spPr>
        <p:style>
          <a:lnRef idx="1">
            <a:schemeClr val="accent1"/>
          </a:lnRef>
          <a:fillRef idx="2">
            <a:schemeClr val="accent1"/>
          </a:fillRef>
          <a:effectRef idx="1">
            <a:schemeClr val="accent1"/>
          </a:effectRef>
          <a:fontRef idx="minor">
            <a:schemeClr val="dk1"/>
          </a:fontRef>
        </p:style>
        <p:txBody>
          <a:bodyPr/>
          <a:lstStyle/>
          <a:p>
            <a:pPr marL="342900" indent="-342900">
              <a:lnSpc>
                <a:spcPct val="90000"/>
              </a:lnSpc>
              <a:buFont typeface="Arial" panose="020B0604020202020204" pitchFamily="34" charset="0"/>
              <a:buChar char="•"/>
            </a:pPr>
            <a:r>
              <a:rPr lang="en-US" sz="2400" dirty="0"/>
              <a:t>10 hp motor at 75% load:</a:t>
            </a:r>
          </a:p>
          <a:p>
            <a:pPr marL="793750" lvl="2">
              <a:lnSpc>
                <a:spcPct val="90000"/>
              </a:lnSpc>
            </a:pPr>
            <a:r>
              <a:rPr lang="en-US" sz="2000" dirty="0"/>
              <a:t>draws approximately 6 kW</a:t>
            </a:r>
          </a:p>
          <a:p>
            <a:pPr marL="793750" lvl="2">
              <a:lnSpc>
                <a:spcPct val="90000"/>
              </a:lnSpc>
            </a:pPr>
            <a:r>
              <a:rPr lang="en-US" sz="2000" dirty="0"/>
              <a:t>consumes 60 kWh in 10 hours</a:t>
            </a:r>
          </a:p>
          <a:p>
            <a:pPr marL="793750" lvl="2">
              <a:lnSpc>
                <a:spcPct val="90000"/>
              </a:lnSpc>
              <a:buFont typeface="Monotype Sorts" charset="2"/>
              <a:buNone/>
            </a:pPr>
            <a:endParaRPr lang="en-US" sz="2000" dirty="0"/>
          </a:p>
          <a:p>
            <a:pPr marL="342900" indent="-342900">
              <a:lnSpc>
                <a:spcPct val="90000"/>
              </a:lnSpc>
              <a:buFont typeface="Arial" panose="020B0604020202020204" pitchFamily="34" charset="0"/>
              <a:buChar char="•"/>
            </a:pPr>
            <a:r>
              <a:rPr lang="en-US" sz="2400" dirty="0"/>
              <a:t>100 hp motor at 75% load:</a:t>
            </a:r>
          </a:p>
          <a:p>
            <a:pPr marL="793750" lvl="2">
              <a:lnSpc>
                <a:spcPct val="90000"/>
              </a:lnSpc>
            </a:pPr>
            <a:r>
              <a:rPr lang="en-US" sz="2000" dirty="0"/>
              <a:t>draws approximately 60 kW</a:t>
            </a:r>
          </a:p>
          <a:p>
            <a:pPr marL="793750" lvl="2">
              <a:lnSpc>
                <a:spcPct val="90000"/>
              </a:lnSpc>
            </a:pPr>
            <a:r>
              <a:rPr lang="en-US" sz="2000" dirty="0"/>
              <a:t>consumes 60 kWh in 1 hour</a:t>
            </a:r>
          </a:p>
          <a:p>
            <a:pPr marL="457200" lvl="1" indent="-342900">
              <a:lnSpc>
                <a:spcPct val="90000"/>
              </a:lnSpc>
            </a:pPr>
            <a:endParaRPr lang="en-US" sz="2100" dirty="0"/>
          </a:p>
          <a:p>
            <a:pPr marL="342900" indent="-342900">
              <a:lnSpc>
                <a:spcPct val="90000"/>
              </a:lnSpc>
              <a:buFont typeface="Arial" panose="020B0604020202020204" pitchFamily="34" charset="0"/>
              <a:buChar char="•"/>
            </a:pPr>
            <a:r>
              <a:rPr lang="en-US" sz="2400" dirty="0"/>
              <a:t>The larger load requires:</a:t>
            </a:r>
          </a:p>
          <a:p>
            <a:pPr marL="793750" lvl="2">
              <a:lnSpc>
                <a:spcPct val="90000"/>
              </a:lnSpc>
            </a:pPr>
            <a:r>
              <a:rPr lang="en-US" sz="2000" dirty="0"/>
              <a:t>higher demand</a:t>
            </a:r>
          </a:p>
          <a:p>
            <a:pPr marL="793750" lvl="2">
              <a:lnSpc>
                <a:spcPct val="90000"/>
              </a:lnSpc>
            </a:pPr>
            <a:r>
              <a:rPr lang="en-US" sz="2000" dirty="0"/>
              <a:t>larger wires</a:t>
            </a:r>
          </a:p>
          <a:p>
            <a:pPr marL="793750" lvl="2">
              <a:lnSpc>
                <a:spcPct val="90000"/>
              </a:lnSpc>
            </a:pPr>
            <a:r>
              <a:rPr lang="en-US" sz="2000" dirty="0"/>
              <a:t>larger transformer capacity</a:t>
            </a:r>
          </a:p>
          <a:p>
            <a:pPr marL="793750" lvl="2">
              <a:lnSpc>
                <a:spcPct val="90000"/>
              </a:lnSpc>
            </a:pPr>
            <a:r>
              <a:rPr lang="en-US" sz="2000" dirty="0"/>
              <a:t>larger power plant</a:t>
            </a:r>
          </a:p>
        </p:txBody>
      </p:sp>
      <p:grpSp>
        <p:nvGrpSpPr>
          <p:cNvPr id="16388" name="Group 15"/>
          <p:cNvGrpSpPr>
            <a:grpSpLocks/>
          </p:cNvGrpSpPr>
          <p:nvPr/>
        </p:nvGrpSpPr>
        <p:grpSpPr bwMode="auto">
          <a:xfrm>
            <a:off x="685800" y="2143125"/>
            <a:ext cx="2362200" cy="4214813"/>
            <a:chOff x="432" y="1440"/>
            <a:chExt cx="1488" cy="2832"/>
          </a:xfrm>
        </p:grpSpPr>
        <p:grpSp>
          <p:nvGrpSpPr>
            <p:cNvPr id="16390" name="Group 13"/>
            <p:cNvGrpSpPr>
              <a:grpSpLocks/>
            </p:cNvGrpSpPr>
            <p:nvPr/>
          </p:nvGrpSpPr>
          <p:grpSpPr bwMode="auto">
            <a:xfrm>
              <a:off x="432" y="2694"/>
              <a:ext cx="1488" cy="1578"/>
              <a:chOff x="432" y="2694"/>
              <a:chExt cx="1488" cy="1578"/>
            </a:xfrm>
          </p:grpSpPr>
          <p:pic>
            <p:nvPicPr>
              <p:cNvPr id="16394" name="Picture 5"/>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 y="2925"/>
                <a:ext cx="1488" cy="1347"/>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0871" name="Text Box 7"/>
              <p:cNvSpPr txBox="1">
                <a:spLocks noChangeArrowheads="1"/>
              </p:cNvSpPr>
              <p:nvPr/>
            </p:nvSpPr>
            <p:spPr bwMode="auto">
              <a:xfrm>
                <a:off x="656" y="2694"/>
                <a:ext cx="1013" cy="24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anose="020B0604020202020204" pitchFamily="34" charset="0"/>
                    <a:ea typeface="+mn-ea"/>
                    <a:cs typeface="Arial" pitchFamily="34" charset="0"/>
                  </a:rPr>
                  <a:t>100 hp motor </a:t>
                </a:r>
              </a:p>
            </p:txBody>
          </p:sp>
        </p:grpSp>
        <p:grpSp>
          <p:nvGrpSpPr>
            <p:cNvPr id="16391" name="Group 14"/>
            <p:cNvGrpSpPr>
              <a:grpSpLocks/>
            </p:cNvGrpSpPr>
            <p:nvPr/>
          </p:nvGrpSpPr>
          <p:grpSpPr bwMode="auto">
            <a:xfrm>
              <a:off x="680" y="1440"/>
              <a:ext cx="932" cy="1030"/>
              <a:chOff x="680" y="1440"/>
              <a:chExt cx="932" cy="1030"/>
            </a:xfrm>
          </p:grpSpPr>
          <p:pic>
            <p:nvPicPr>
              <p:cNvPr id="16392" name="Picture 6"/>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 y="1680"/>
                <a:ext cx="864" cy="79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0872" name="Text Box 8"/>
              <p:cNvSpPr txBox="1">
                <a:spLocks noChangeArrowheads="1"/>
              </p:cNvSpPr>
              <p:nvPr/>
            </p:nvSpPr>
            <p:spPr bwMode="auto">
              <a:xfrm>
                <a:off x="680" y="1440"/>
                <a:ext cx="932" cy="24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anose="020B0604020202020204" pitchFamily="34" charset="0"/>
                    <a:ea typeface="+mn-ea"/>
                    <a:cs typeface="Arial" pitchFamily="34" charset="0"/>
                  </a:rPr>
                  <a:t>10 hp motor </a:t>
                </a:r>
              </a:p>
            </p:txBody>
          </p:sp>
        </p:grpSp>
      </p:grpSp>
      <p:sp>
        <p:nvSpPr>
          <p:cNvPr id="16389" name="Text Box 9"/>
          <p:cNvSpPr txBox="1">
            <a:spLocks noChangeArrowheads="1"/>
          </p:cNvSpPr>
          <p:nvPr/>
        </p:nvSpPr>
        <p:spPr bwMode="auto">
          <a:xfrm>
            <a:off x="304800" y="1428751"/>
            <a:ext cx="7061036" cy="5232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Book Antiqua" pitchFamily="18" charset="0"/>
              </a:defRPr>
            </a:lvl1pPr>
            <a:lvl2pPr marL="742950" indent="-285750">
              <a:defRPr sz="2000">
                <a:solidFill>
                  <a:schemeClr val="tx1"/>
                </a:solidFill>
                <a:latin typeface="Book Antiqua" pitchFamily="18" charset="0"/>
              </a:defRPr>
            </a:lvl2pPr>
            <a:lvl3pPr marL="1143000" indent="-228600">
              <a:defRPr sz="2000">
                <a:solidFill>
                  <a:schemeClr val="tx1"/>
                </a:solidFill>
                <a:latin typeface="Book Antiqua" pitchFamily="18" charset="0"/>
              </a:defRPr>
            </a:lvl3pPr>
            <a:lvl4pPr marL="1600200" indent="-228600">
              <a:defRPr sz="2000">
                <a:solidFill>
                  <a:schemeClr val="tx1"/>
                </a:solidFill>
                <a:latin typeface="Book Antiqua" pitchFamily="18" charset="0"/>
              </a:defRPr>
            </a:lvl4pPr>
            <a:lvl5pPr marL="2057400" indent="-228600">
              <a:defRPr sz="2000">
                <a:solidFill>
                  <a:schemeClr val="tx1"/>
                </a:solidFill>
                <a:latin typeface="Book Antiqua" pitchFamily="18" charset="0"/>
              </a:defRPr>
            </a:lvl5pPr>
            <a:lvl6pPr marL="2514600" indent="-228600" eaLnBrk="0" fontAlgn="base" hangingPunct="0">
              <a:spcBef>
                <a:spcPct val="0"/>
              </a:spcBef>
              <a:spcAft>
                <a:spcPct val="0"/>
              </a:spcAft>
              <a:defRPr sz="2000">
                <a:solidFill>
                  <a:schemeClr val="tx1"/>
                </a:solidFill>
                <a:latin typeface="Book Antiqua" pitchFamily="18" charset="0"/>
              </a:defRPr>
            </a:lvl6pPr>
            <a:lvl7pPr marL="2971800" indent="-228600" eaLnBrk="0" fontAlgn="base" hangingPunct="0">
              <a:spcBef>
                <a:spcPct val="0"/>
              </a:spcBef>
              <a:spcAft>
                <a:spcPct val="0"/>
              </a:spcAft>
              <a:defRPr sz="2000">
                <a:solidFill>
                  <a:schemeClr val="tx1"/>
                </a:solidFill>
                <a:latin typeface="Book Antiqua" pitchFamily="18" charset="0"/>
              </a:defRPr>
            </a:lvl7pPr>
            <a:lvl8pPr marL="3429000" indent="-228600" eaLnBrk="0" fontAlgn="base" hangingPunct="0">
              <a:spcBef>
                <a:spcPct val="0"/>
              </a:spcBef>
              <a:spcAft>
                <a:spcPct val="0"/>
              </a:spcAft>
              <a:defRPr sz="2000">
                <a:solidFill>
                  <a:schemeClr val="tx1"/>
                </a:solidFill>
                <a:latin typeface="Book Antiqua" pitchFamily="18" charset="0"/>
              </a:defRPr>
            </a:lvl8pPr>
            <a:lvl9pPr marL="3886200" indent="-228600" eaLnBrk="0" fontAlgn="base" hangingPunct="0">
              <a:spcBef>
                <a:spcPct val="0"/>
              </a:spcBef>
              <a:spcAft>
                <a:spcPct val="0"/>
              </a:spcAft>
              <a:defRPr sz="2000">
                <a:solidFill>
                  <a:schemeClr val="tx1"/>
                </a:solidFill>
                <a:latin typeface="Book Antiqu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Consumption vs. Demand – An Example</a:t>
            </a:r>
          </a:p>
        </p:txBody>
      </p:sp>
    </p:spTree>
    <p:extLst>
      <p:ext uri="{BB962C8B-B14F-4D97-AF65-F5344CB8AC3E}">
        <p14:creationId xmlns:p14="http://schemas.microsoft.com/office/powerpoint/2010/main" val="258785440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PRESGUID" val="0bb5646e-4a04-40d0-9ec3-961810b47be5"/>
</p:tagLst>
</file>

<file path=ppt/theme/theme1.xml><?xml version="1.0" encoding="utf-8"?>
<a:theme xmlns:a="http://schemas.openxmlformats.org/drawingml/2006/main" name="BOCTheme1">
  <a:themeElements>
    <a:clrScheme name="BOC NEW teal 3">
      <a:dk1>
        <a:srgbClr val="000000"/>
      </a:dk1>
      <a:lt1>
        <a:srgbClr val="FFFFFF"/>
      </a:lt1>
      <a:dk2>
        <a:srgbClr val="000000"/>
      </a:dk2>
      <a:lt2>
        <a:srgbClr val="808080"/>
      </a:lt2>
      <a:accent1>
        <a:srgbClr val="7DEBE1"/>
      </a:accent1>
      <a:accent2>
        <a:srgbClr val="148B7E"/>
      </a:accent2>
      <a:accent3>
        <a:srgbClr val="CBF7F2"/>
      </a:accent3>
      <a:accent4>
        <a:srgbClr val="000000"/>
      </a:accent4>
      <a:accent5>
        <a:srgbClr val="DEFAF7"/>
      </a:accent5>
      <a:accent6>
        <a:srgbClr val="2D2DB9"/>
      </a:accent6>
      <a:hlink>
        <a:srgbClr val="000000"/>
      </a:hlink>
      <a:folHlink>
        <a:srgbClr val="000000"/>
      </a:folHlink>
    </a:clrScheme>
    <a:fontScheme name="BOC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oc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oc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oc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oc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oc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oc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oc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BOCTheme1" id="{AF539012-CF43-485D-89BB-84F21715C0A3}" vid="{04FE4603-76CE-4CEF-9655-B8431E7AC042}"/>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C3C7A150ECA1F4598C1A71B610F65EF" ma:contentTypeVersion="25" ma:contentTypeDescription="Create a new document." ma:contentTypeScope="" ma:versionID="b19b23c4da04c70951293ed8145de5d8">
  <xsd:schema xmlns:xsd="http://www.w3.org/2001/XMLSchema" xmlns:xs="http://www.w3.org/2001/XMLSchema" xmlns:p="http://schemas.microsoft.com/office/2006/metadata/properties" xmlns:ns2="0e6fdf65-148f-4021-81e1-5b8befac0dc7" xmlns:ns3="9fca6c20-2b24-4695-b842-917c78dfe82c" targetNamespace="http://schemas.microsoft.com/office/2006/metadata/properties" ma:root="true" ma:fieldsID="5cbe8c5918b53d3c4eed2a20b75d8f2f" ns2:_="" ns3:_="">
    <xsd:import namespace="0e6fdf65-148f-4021-81e1-5b8befac0dc7"/>
    <xsd:import namespace="9fca6c20-2b24-4695-b842-917c78dfe82c"/>
    <xsd:element name="properties">
      <xsd:complexType>
        <xsd:sequence>
          <xsd:element name="documentManagement">
            <xsd:complexType>
              <xsd:all>
                <xsd:element ref="ns2:Status" minOccurs="0"/>
                <xsd:element ref="ns2:MostRecentVersion" minOccurs="0"/>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6fdf65-148f-4021-81e1-5b8befac0dc7" elementFormDefault="qualified">
    <xsd:import namespace="http://schemas.microsoft.com/office/2006/documentManagement/types"/>
    <xsd:import namespace="http://schemas.microsoft.com/office/infopath/2007/PartnerControls"/>
    <xsd:element name="Status" ma:index="3" nillable="true" ma:displayName="Status" ma:format="Dropdown" ma:internalName="Status" ma:readOnly="false">
      <xsd:simpleType>
        <xsd:restriction base="dms:Choice">
          <xsd:enumeration value="Created"/>
          <xsd:enumeration value="In Progress"/>
          <xsd:enumeration value="Under Review"/>
          <xsd:enumeration value="Completed"/>
        </xsd:restriction>
      </xsd:simpleType>
    </xsd:element>
    <xsd:element name="MostRecentVersion" ma:index="4" nillable="true" ma:displayName="Most Recent Version" ma:default="4/5/2023" ma:format="DateOnly" ma:internalName="MostRecentVersion" ma:readOnly="false">
      <xsd:simpleType>
        <xsd:restriction base="dms:DateTime"/>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hidden="true" ma:internalName="MediaServiceKeyPoints"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hidden="true" ma:internalName="MediaServiceAutoTags" ma:readOnly="true">
      <xsd:simpleType>
        <xsd:restriction base="dms:Text"/>
      </xsd:simpleType>
    </xsd:element>
    <xsd:element name="MediaServiceLocation" ma:index="16" nillable="true" ma:displayName="Location" ma:hidden="true"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hidden="true" ma:internalName="MediaServiceOCR" ma:readOnly="true">
      <xsd:simpleType>
        <xsd:restriction base="dms:Note"/>
      </xsd:simpleType>
    </xsd:element>
    <xsd:element name="MediaLengthInSeconds" ma:index="20" nillable="true" ma:displayName="Length (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0bfb6d65-d62c-46ef-96ac-0ea1d76ec32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ca6c20-2b24-4695-b842-917c78dfe82c" elementFormDefault="qualified">
    <xsd:import namespace="http://schemas.microsoft.com/office/2006/documentManagement/types"/>
    <xsd:import namespace="http://schemas.microsoft.com/office/infopath/2007/PartnerControls"/>
    <xsd:element name="SharedWithUsers" ma:index="12"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hidden="true" ma:internalName="SharedWithDetails" ma:readOnly="true">
      <xsd:simpleType>
        <xsd:restriction base="dms:Note"/>
      </xsd:simpleType>
    </xsd:element>
    <xsd:element name="TaxCatchAll" ma:index="21" nillable="true" ma:displayName="Taxonomy Catch All Column" ma:hidden="true" ma:list="{f0d2d798-2e3f-4ee1-8dce-8e9437e7ad0b}" ma:internalName="TaxCatchAll" ma:readOnly="false" ma:showField="CatchAllData" ma:web="9fca6c20-2b24-4695-b842-917c78dfe82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e6fdf65-148f-4021-81e1-5b8befac0dc7">
      <Terms xmlns="http://schemas.microsoft.com/office/infopath/2007/PartnerControls"/>
    </lcf76f155ced4ddcb4097134ff3c332f>
    <Status xmlns="0e6fdf65-148f-4021-81e1-5b8befac0dc7" xsi:nil="true"/>
    <MostRecentVersion xmlns="0e6fdf65-148f-4021-81e1-5b8befac0dc7" xsi:nil="true"/>
    <TaxCatchAll xmlns="9fca6c20-2b24-4695-b842-917c78dfe82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089B359-41D7-4817-A77B-4F3A384C09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6fdf65-148f-4021-81e1-5b8befac0dc7"/>
    <ds:schemaRef ds:uri="9fca6c20-2b24-4695-b842-917c78dfe8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A9FE4E3-78B0-4483-A5B9-804B2E8C77B7}">
  <ds:schemaRefs>
    <ds:schemaRef ds:uri="0e6fdf65-148f-4021-81e1-5b8befac0dc7"/>
    <ds:schemaRef ds:uri="http://www.w3.org/XML/1998/namespace"/>
    <ds:schemaRef ds:uri="http://purl.org/dc/dcmitype/"/>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http://purl.org/dc/elements/1.1/"/>
    <ds:schemaRef ds:uri="9fca6c20-2b24-4695-b842-917c78dfe82c"/>
    <ds:schemaRef ds:uri="http://schemas.microsoft.com/office/2006/metadata/properties"/>
  </ds:schemaRefs>
</ds:datastoreItem>
</file>

<file path=customXml/itemProps3.xml><?xml version="1.0" encoding="utf-8"?>
<ds:datastoreItem xmlns:ds="http://schemas.openxmlformats.org/officeDocument/2006/customXml" ds:itemID="{44851ED6-2CDC-45FC-AF89-15CB9AD54EE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15125</TotalTime>
  <Pages>127</Pages>
  <Words>6382</Words>
  <Application>Microsoft Office PowerPoint</Application>
  <PresentationFormat>Letter Paper (8.5x11 in)</PresentationFormat>
  <Paragraphs>570</Paragraphs>
  <Slides>54</Slides>
  <Notes>54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54</vt:i4>
      </vt:variant>
    </vt:vector>
  </HeadingPairs>
  <TitlesOfParts>
    <vt:vector size="65" baseType="lpstr">
      <vt:lpstr>ＭＳ Ｐゴシック</vt:lpstr>
      <vt:lpstr>Arial</vt:lpstr>
      <vt:lpstr>Book Antiqua</vt:lpstr>
      <vt:lpstr>Calibri</vt:lpstr>
      <vt:lpstr>Century Gothic</vt:lpstr>
      <vt:lpstr>Courier New</vt:lpstr>
      <vt:lpstr>Monotype Sorts</vt:lpstr>
      <vt:lpstr>Raleigh DmBd BT</vt:lpstr>
      <vt:lpstr>Times New Roman</vt:lpstr>
      <vt:lpstr>Wingdings</vt:lpstr>
      <vt:lpstr>BOCTheme1</vt:lpstr>
      <vt:lpstr>PowerPoint Presentation</vt:lpstr>
      <vt:lpstr>Agenda</vt:lpstr>
      <vt:lpstr>Building a Plan for Your Facilities</vt:lpstr>
      <vt:lpstr>Where Do We Start?</vt:lpstr>
      <vt:lpstr>Energy Fundamentals</vt:lpstr>
      <vt:lpstr>Understanding Energy</vt:lpstr>
      <vt:lpstr>Understanding Energy</vt:lpstr>
      <vt:lpstr>Understanding Energy</vt:lpstr>
      <vt:lpstr>Understanding Energy</vt:lpstr>
      <vt:lpstr>Demand Profile</vt:lpstr>
      <vt:lpstr>Peak Demand</vt:lpstr>
      <vt:lpstr>Utility Rates</vt:lpstr>
      <vt:lpstr>Demand Management Strategies</vt:lpstr>
      <vt:lpstr>Case Study: Peak Demand Management</vt:lpstr>
      <vt:lpstr>Demand Response Programs</vt:lpstr>
      <vt:lpstr>Energy Consumption</vt:lpstr>
      <vt:lpstr>Energy Accounting</vt:lpstr>
      <vt:lpstr>Energy Accounting</vt:lpstr>
      <vt:lpstr>Electricity Bills</vt:lpstr>
      <vt:lpstr>Utility Bills and Rate Structures</vt:lpstr>
      <vt:lpstr>Utility Bills and Rate Structures</vt:lpstr>
      <vt:lpstr>Rate Structures</vt:lpstr>
      <vt:lpstr>Gas Bills</vt:lpstr>
      <vt:lpstr>Learning Activity #4A</vt:lpstr>
      <vt:lpstr>Energy Benchmarking</vt:lpstr>
      <vt:lpstr>Benchmarking</vt:lpstr>
      <vt:lpstr>Benchmarking allows you to:</vt:lpstr>
      <vt:lpstr>Common Benchmark Metrics </vt:lpstr>
      <vt:lpstr>Energy Metrics</vt:lpstr>
      <vt:lpstr>Energy Utilization Index </vt:lpstr>
      <vt:lpstr>Energy Utilization Index</vt:lpstr>
      <vt:lpstr>Benchmarking</vt:lpstr>
      <vt:lpstr>PowerPoint Presentation</vt:lpstr>
      <vt:lpstr>PowerPoint Presentation</vt:lpstr>
      <vt:lpstr>Benchmarking in ENERGY STAR® Portfolio Manager®</vt:lpstr>
      <vt:lpstr>The biggest little label in energy efficiency</vt:lpstr>
      <vt:lpstr>ENERGY STAR® Portfolio Manager®</vt:lpstr>
      <vt:lpstr>Discussion Question</vt:lpstr>
      <vt:lpstr>How to Improve</vt:lpstr>
      <vt:lpstr>Portfolio Manager® : Adding a Property</vt:lpstr>
      <vt:lpstr>Portfolio Manager® :  Property View</vt:lpstr>
      <vt:lpstr>Portfolio Manager® :  Energy</vt:lpstr>
      <vt:lpstr>Portfolio Manager ® :  Goals</vt:lpstr>
      <vt:lpstr>Quick Tips and Facts</vt:lpstr>
      <vt:lpstr>Common Errors and Red Flags</vt:lpstr>
      <vt:lpstr>Discussion Question</vt:lpstr>
      <vt:lpstr>Site EUI of Newly Modernized DC Schools</vt:lpstr>
      <vt:lpstr>Calculating Savings from Efficiency Measures</vt:lpstr>
      <vt:lpstr>Calculating Simple Payback  &amp; Return on Investment</vt:lpstr>
      <vt:lpstr>SBP and ROI Example: Total Ownership Costs</vt:lpstr>
      <vt:lpstr>Calculating Project Costs </vt:lpstr>
      <vt:lpstr>SPB and ROI Example</vt:lpstr>
      <vt:lpstr>Learning Activity #4B</vt:lpstr>
      <vt:lpstr>End of Module 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Table of Contents</dc:title>
  <dc:subject>Building Shell, Heating &amp; Cooling Systems, Air Systems,  &amp; Controls</dc:subject>
  <dc:creator>Olga Gazman</dc:creator>
  <cp:lastModifiedBy>Julie Brown</cp:lastModifiedBy>
  <cp:revision>295</cp:revision>
  <cp:lastPrinted>2025-03-24T17:44:23Z</cp:lastPrinted>
  <dcterms:created xsi:type="dcterms:W3CDTF">2012-06-27T15:23:00Z</dcterms:created>
  <dcterms:modified xsi:type="dcterms:W3CDTF">2025-03-28T03:11:13Z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9EC14A01-E400-4B0C-A443-C978406AC62B</vt:lpwstr>
  </property>
  <property fmtid="{D5CDD505-2E9C-101B-9397-08002B2CF9AE}" pid="3" name="ArticulatePath">
    <vt:lpwstr>BOC 1001 Energy Efficient Operation of Building HVAC Systems</vt:lpwstr>
  </property>
  <property fmtid="{D5CDD505-2E9C-101B-9397-08002B2CF9AE}" pid="4" name="ContentTypeId">
    <vt:lpwstr>0x010100BC3C7A150ECA1F4598C1A71B610F65EF</vt:lpwstr>
  </property>
</Properties>
</file>